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2918400" cy="38404800"/>
  <p:notesSz cx="6858000" cy="9144000"/>
  <p:defaultTex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96">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15" autoAdjust="0"/>
    <p:restoredTop sz="94025" autoAdjust="0"/>
  </p:normalViewPr>
  <p:slideViewPr>
    <p:cSldViewPr>
      <p:cViewPr>
        <p:scale>
          <a:sx n="30" d="100"/>
          <a:sy n="30" d="100"/>
        </p:scale>
        <p:origin x="317" y="-4709"/>
      </p:cViewPr>
      <p:guideLst>
        <p:guide orient="horz" pos="12096"/>
        <p:guide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02EA34-F0BD-45D6-BB55-6283A7640024}" type="datetimeFigureOut">
              <a:rPr lang="en-US" smtClean="0"/>
              <a:t>12/14/2017</a:t>
            </a:fld>
            <a:endParaRPr lang="en-US"/>
          </a:p>
        </p:txBody>
      </p:sp>
      <p:sp>
        <p:nvSpPr>
          <p:cNvPr id="4" name="Slide Image Placeholder 3"/>
          <p:cNvSpPr>
            <a:spLocks noGrp="1" noRot="1" noChangeAspect="1"/>
          </p:cNvSpPr>
          <p:nvPr>
            <p:ph type="sldImg" idx="2"/>
          </p:nvPr>
        </p:nvSpPr>
        <p:spPr>
          <a:xfrm>
            <a:off x="1958975" y="685800"/>
            <a:ext cx="29400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AFAC3F-90C0-47B0-95A1-5219490D306C}" type="slidenum">
              <a:rPr lang="en-US" smtClean="0"/>
              <a:t>‹#›</a:t>
            </a:fld>
            <a:endParaRPr lang="en-US"/>
          </a:p>
        </p:txBody>
      </p:sp>
    </p:spTree>
    <p:extLst>
      <p:ext uri="{BB962C8B-B14F-4D97-AF65-F5344CB8AC3E}">
        <p14:creationId xmlns:p14="http://schemas.microsoft.com/office/powerpoint/2010/main" val="3978465713"/>
      </p:ext>
    </p:extLst>
  </p:cSld>
  <p:clrMap bg1="lt1" tx1="dk1" bg2="lt2" tx2="dk2" accent1="accent1" accent2="accent2" accent3="accent3" accent4="accent4" accent5="accent5" accent6="accent6" hlink="hlink" folHlink="folHlink"/>
  <p:notesStyle>
    <a:lvl1pPr marL="0" algn="l" defTabSz="4075572" rtl="0" eaLnBrk="1" latinLnBrk="0" hangingPunct="1">
      <a:defRPr sz="5300" kern="1200">
        <a:solidFill>
          <a:schemeClr val="tx1"/>
        </a:solidFill>
        <a:latin typeface="+mn-lt"/>
        <a:ea typeface="+mn-ea"/>
        <a:cs typeface="+mn-cs"/>
      </a:defRPr>
    </a:lvl1pPr>
    <a:lvl2pPr marL="2037786" algn="l" defTabSz="4075572" rtl="0" eaLnBrk="1" latinLnBrk="0" hangingPunct="1">
      <a:defRPr sz="5300" kern="1200">
        <a:solidFill>
          <a:schemeClr val="tx1"/>
        </a:solidFill>
        <a:latin typeface="+mn-lt"/>
        <a:ea typeface="+mn-ea"/>
        <a:cs typeface="+mn-cs"/>
      </a:defRPr>
    </a:lvl2pPr>
    <a:lvl3pPr marL="4075572" algn="l" defTabSz="4075572" rtl="0" eaLnBrk="1" latinLnBrk="0" hangingPunct="1">
      <a:defRPr sz="5300" kern="1200">
        <a:solidFill>
          <a:schemeClr val="tx1"/>
        </a:solidFill>
        <a:latin typeface="+mn-lt"/>
        <a:ea typeface="+mn-ea"/>
        <a:cs typeface="+mn-cs"/>
      </a:defRPr>
    </a:lvl3pPr>
    <a:lvl4pPr marL="6113358" algn="l" defTabSz="4075572" rtl="0" eaLnBrk="1" latinLnBrk="0" hangingPunct="1">
      <a:defRPr sz="5300" kern="1200">
        <a:solidFill>
          <a:schemeClr val="tx1"/>
        </a:solidFill>
        <a:latin typeface="+mn-lt"/>
        <a:ea typeface="+mn-ea"/>
        <a:cs typeface="+mn-cs"/>
      </a:defRPr>
    </a:lvl4pPr>
    <a:lvl5pPr marL="8151144" algn="l" defTabSz="4075572" rtl="0" eaLnBrk="1" latinLnBrk="0" hangingPunct="1">
      <a:defRPr sz="5300" kern="1200">
        <a:solidFill>
          <a:schemeClr val="tx1"/>
        </a:solidFill>
        <a:latin typeface="+mn-lt"/>
        <a:ea typeface="+mn-ea"/>
        <a:cs typeface="+mn-cs"/>
      </a:defRPr>
    </a:lvl5pPr>
    <a:lvl6pPr marL="10188931" algn="l" defTabSz="4075572" rtl="0" eaLnBrk="1" latinLnBrk="0" hangingPunct="1">
      <a:defRPr sz="5300" kern="1200">
        <a:solidFill>
          <a:schemeClr val="tx1"/>
        </a:solidFill>
        <a:latin typeface="+mn-lt"/>
        <a:ea typeface="+mn-ea"/>
        <a:cs typeface="+mn-cs"/>
      </a:defRPr>
    </a:lvl6pPr>
    <a:lvl7pPr marL="12226717" algn="l" defTabSz="4075572" rtl="0" eaLnBrk="1" latinLnBrk="0" hangingPunct="1">
      <a:defRPr sz="5300" kern="1200">
        <a:solidFill>
          <a:schemeClr val="tx1"/>
        </a:solidFill>
        <a:latin typeface="+mn-lt"/>
        <a:ea typeface="+mn-ea"/>
        <a:cs typeface="+mn-cs"/>
      </a:defRPr>
    </a:lvl7pPr>
    <a:lvl8pPr marL="14264503" algn="l" defTabSz="4075572" rtl="0" eaLnBrk="1" latinLnBrk="0" hangingPunct="1">
      <a:defRPr sz="5300" kern="1200">
        <a:solidFill>
          <a:schemeClr val="tx1"/>
        </a:solidFill>
        <a:latin typeface="+mn-lt"/>
        <a:ea typeface="+mn-ea"/>
        <a:cs typeface="+mn-cs"/>
      </a:defRPr>
    </a:lvl8pPr>
    <a:lvl9pPr marL="16302289" algn="l" defTabSz="4075572" rtl="0" eaLnBrk="1" latinLnBrk="0" hangingPunct="1">
      <a:defRPr sz="5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FAC3F-90C0-47B0-95A1-5219490D306C}" type="slidenum">
              <a:rPr lang="en-US" smtClean="0"/>
              <a:t>1</a:t>
            </a:fld>
            <a:endParaRPr lang="en-US"/>
          </a:p>
        </p:txBody>
      </p:sp>
    </p:spTree>
    <p:extLst>
      <p:ext uri="{BB962C8B-B14F-4D97-AF65-F5344CB8AC3E}">
        <p14:creationId xmlns:p14="http://schemas.microsoft.com/office/powerpoint/2010/main" val="1398214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1930383"/>
            <a:ext cx="27980640" cy="8232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4937760" y="21762720"/>
            <a:ext cx="23042880" cy="9814560"/>
          </a:xfrm>
        </p:spPr>
        <p:txBody>
          <a:bodyPr/>
          <a:lstStyle>
            <a:lvl1pPr marL="0" indent="0" algn="ctr">
              <a:buNone/>
              <a:defRPr>
                <a:solidFill>
                  <a:schemeClr val="tx1">
                    <a:tint val="75000"/>
                  </a:schemeClr>
                </a:solidFill>
              </a:defRPr>
            </a:lvl1pPr>
            <a:lvl2pPr marL="2037786" indent="0" algn="ctr">
              <a:buNone/>
              <a:defRPr>
                <a:solidFill>
                  <a:schemeClr val="tx1">
                    <a:tint val="75000"/>
                  </a:schemeClr>
                </a:solidFill>
              </a:defRPr>
            </a:lvl2pPr>
            <a:lvl3pPr marL="4075572" indent="0" algn="ctr">
              <a:buNone/>
              <a:defRPr>
                <a:solidFill>
                  <a:schemeClr val="tx1">
                    <a:tint val="75000"/>
                  </a:schemeClr>
                </a:solidFill>
              </a:defRPr>
            </a:lvl3pPr>
            <a:lvl4pPr marL="6113358" indent="0" algn="ctr">
              <a:buNone/>
              <a:defRPr>
                <a:solidFill>
                  <a:schemeClr val="tx1">
                    <a:tint val="75000"/>
                  </a:schemeClr>
                </a:solidFill>
              </a:defRPr>
            </a:lvl4pPr>
            <a:lvl5pPr marL="8151144" indent="0" algn="ctr">
              <a:buNone/>
              <a:defRPr>
                <a:solidFill>
                  <a:schemeClr val="tx1">
                    <a:tint val="75000"/>
                  </a:schemeClr>
                </a:solidFill>
              </a:defRPr>
            </a:lvl5pPr>
            <a:lvl6pPr marL="10188931" indent="0" algn="ctr">
              <a:buNone/>
              <a:defRPr>
                <a:solidFill>
                  <a:schemeClr val="tx1">
                    <a:tint val="75000"/>
                  </a:schemeClr>
                </a:solidFill>
              </a:defRPr>
            </a:lvl6pPr>
            <a:lvl7pPr marL="12226717" indent="0" algn="ctr">
              <a:buNone/>
              <a:defRPr>
                <a:solidFill>
                  <a:schemeClr val="tx1">
                    <a:tint val="75000"/>
                  </a:schemeClr>
                </a:solidFill>
              </a:defRPr>
            </a:lvl7pPr>
            <a:lvl8pPr marL="14264503" indent="0" algn="ctr">
              <a:buNone/>
              <a:defRPr>
                <a:solidFill>
                  <a:schemeClr val="tx1">
                    <a:tint val="75000"/>
                  </a:schemeClr>
                </a:solidFill>
              </a:defRPr>
            </a:lvl8pPr>
            <a:lvl9pPr marL="163022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449681-B8C4-43D5-9DA4-518CC2258937}"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BF984E-4201-41BC-BB31-071BC1BED45C}" type="slidenum">
              <a:rPr lang="en-US" smtClean="0"/>
              <a:t>‹#›</a:t>
            </a:fld>
            <a:endParaRPr lang="en-US"/>
          </a:p>
        </p:txBody>
      </p:sp>
    </p:spTree>
    <p:extLst>
      <p:ext uri="{BB962C8B-B14F-4D97-AF65-F5344CB8AC3E}">
        <p14:creationId xmlns:p14="http://schemas.microsoft.com/office/powerpoint/2010/main" val="363236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49681-B8C4-43D5-9DA4-518CC2258937}"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BF984E-4201-41BC-BB31-071BC1BED45C}" type="slidenum">
              <a:rPr lang="en-US" smtClean="0"/>
              <a:t>‹#›</a:t>
            </a:fld>
            <a:endParaRPr lang="en-US"/>
          </a:p>
        </p:txBody>
      </p:sp>
    </p:spTree>
    <p:extLst>
      <p:ext uri="{BB962C8B-B14F-4D97-AF65-F5344CB8AC3E}">
        <p14:creationId xmlns:p14="http://schemas.microsoft.com/office/powerpoint/2010/main" val="3262871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919310" y="8614416"/>
            <a:ext cx="26660477" cy="1834984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26459" y="8614416"/>
            <a:ext cx="79444213" cy="183498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49681-B8C4-43D5-9DA4-518CC2258937}"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BF984E-4201-41BC-BB31-071BC1BED45C}" type="slidenum">
              <a:rPr lang="en-US" smtClean="0"/>
              <a:t>‹#›</a:t>
            </a:fld>
            <a:endParaRPr lang="en-US"/>
          </a:p>
        </p:txBody>
      </p:sp>
    </p:spTree>
    <p:extLst>
      <p:ext uri="{BB962C8B-B14F-4D97-AF65-F5344CB8AC3E}">
        <p14:creationId xmlns:p14="http://schemas.microsoft.com/office/powerpoint/2010/main" val="110294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449681-B8C4-43D5-9DA4-518CC2258937}"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BF984E-4201-41BC-BB31-071BC1BED45C}" type="slidenum">
              <a:rPr lang="en-US" smtClean="0"/>
              <a:t>‹#›</a:t>
            </a:fld>
            <a:endParaRPr lang="en-US"/>
          </a:p>
        </p:txBody>
      </p:sp>
    </p:spTree>
    <p:extLst>
      <p:ext uri="{BB962C8B-B14F-4D97-AF65-F5344CB8AC3E}">
        <p14:creationId xmlns:p14="http://schemas.microsoft.com/office/powerpoint/2010/main" val="343737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24678643"/>
            <a:ext cx="27980640" cy="7627620"/>
          </a:xfrm>
        </p:spPr>
        <p:txBody>
          <a:bodyPr anchor="t"/>
          <a:lstStyle>
            <a:lvl1pPr algn="l">
              <a:defRPr sz="178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7" y="16277596"/>
            <a:ext cx="27980640" cy="8401047"/>
          </a:xfrm>
        </p:spPr>
        <p:txBody>
          <a:bodyPr anchor="b"/>
          <a:lstStyle>
            <a:lvl1pPr marL="0" indent="0">
              <a:buNone/>
              <a:defRPr sz="8900">
                <a:solidFill>
                  <a:schemeClr val="tx1">
                    <a:tint val="75000"/>
                  </a:schemeClr>
                </a:solidFill>
              </a:defRPr>
            </a:lvl1pPr>
            <a:lvl2pPr marL="2037786" indent="0">
              <a:buNone/>
              <a:defRPr sz="8000">
                <a:solidFill>
                  <a:schemeClr val="tx1">
                    <a:tint val="75000"/>
                  </a:schemeClr>
                </a:solidFill>
              </a:defRPr>
            </a:lvl2pPr>
            <a:lvl3pPr marL="4075572" indent="0">
              <a:buNone/>
              <a:defRPr sz="7100">
                <a:solidFill>
                  <a:schemeClr val="tx1">
                    <a:tint val="75000"/>
                  </a:schemeClr>
                </a:solidFill>
              </a:defRPr>
            </a:lvl3pPr>
            <a:lvl4pPr marL="6113358" indent="0">
              <a:buNone/>
              <a:defRPr sz="6200">
                <a:solidFill>
                  <a:schemeClr val="tx1">
                    <a:tint val="75000"/>
                  </a:schemeClr>
                </a:solidFill>
              </a:defRPr>
            </a:lvl4pPr>
            <a:lvl5pPr marL="8151144" indent="0">
              <a:buNone/>
              <a:defRPr sz="6200">
                <a:solidFill>
                  <a:schemeClr val="tx1">
                    <a:tint val="75000"/>
                  </a:schemeClr>
                </a:solidFill>
              </a:defRPr>
            </a:lvl5pPr>
            <a:lvl6pPr marL="10188931" indent="0">
              <a:buNone/>
              <a:defRPr sz="6200">
                <a:solidFill>
                  <a:schemeClr val="tx1">
                    <a:tint val="75000"/>
                  </a:schemeClr>
                </a:solidFill>
              </a:defRPr>
            </a:lvl6pPr>
            <a:lvl7pPr marL="12226717" indent="0">
              <a:buNone/>
              <a:defRPr sz="6200">
                <a:solidFill>
                  <a:schemeClr val="tx1">
                    <a:tint val="75000"/>
                  </a:schemeClr>
                </a:solidFill>
              </a:defRPr>
            </a:lvl7pPr>
            <a:lvl8pPr marL="14264503" indent="0">
              <a:buNone/>
              <a:defRPr sz="6200">
                <a:solidFill>
                  <a:schemeClr val="tx1">
                    <a:tint val="75000"/>
                  </a:schemeClr>
                </a:solidFill>
              </a:defRPr>
            </a:lvl8pPr>
            <a:lvl9pPr marL="16302289" indent="0">
              <a:buNone/>
              <a:defRPr sz="6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449681-B8C4-43D5-9DA4-518CC2258937}"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BF984E-4201-41BC-BB31-071BC1BED45C}" type="slidenum">
              <a:rPr lang="en-US" smtClean="0"/>
              <a:t>‹#›</a:t>
            </a:fld>
            <a:endParaRPr lang="en-US"/>
          </a:p>
        </p:txBody>
      </p:sp>
    </p:spTree>
    <p:extLst>
      <p:ext uri="{BB962C8B-B14F-4D97-AF65-F5344CB8AC3E}">
        <p14:creationId xmlns:p14="http://schemas.microsoft.com/office/powerpoint/2010/main" val="209696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926457" y="50184056"/>
            <a:ext cx="53052343" cy="141928847"/>
          </a:xfrm>
        </p:spPr>
        <p:txBody>
          <a:bodyPr/>
          <a:lstStyle>
            <a:lvl1pPr>
              <a:defRPr sz="12500"/>
            </a:lvl1pPr>
            <a:lvl2pPr>
              <a:defRPr sz="10700"/>
            </a:lvl2pPr>
            <a:lvl3pPr>
              <a:defRPr sz="89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527442" y="50184056"/>
            <a:ext cx="53052347" cy="141928847"/>
          </a:xfrm>
        </p:spPr>
        <p:txBody>
          <a:bodyPr/>
          <a:lstStyle>
            <a:lvl1pPr>
              <a:defRPr sz="12500"/>
            </a:lvl1pPr>
            <a:lvl2pPr>
              <a:defRPr sz="10700"/>
            </a:lvl2pPr>
            <a:lvl3pPr>
              <a:defRPr sz="89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449681-B8C4-43D5-9DA4-518CC2258937}"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BF984E-4201-41BC-BB31-071BC1BED45C}" type="slidenum">
              <a:rPr lang="en-US" smtClean="0"/>
              <a:t>‹#›</a:t>
            </a:fld>
            <a:endParaRPr lang="en-US"/>
          </a:p>
        </p:txBody>
      </p:sp>
    </p:spTree>
    <p:extLst>
      <p:ext uri="{BB962C8B-B14F-4D97-AF65-F5344CB8AC3E}">
        <p14:creationId xmlns:p14="http://schemas.microsoft.com/office/powerpoint/2010/main" val="93631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1537973"/>
            <a:ext cx="29626560" cy="6400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920" y="8596633"/>
            <a:ext cx="14544677" cy="3582667"/>
          </a:xfrm>
        </p:spPr>
        <p:txBody>
          <a:bodyPr anchor="b"/>
          <a:lstStyle>
            <a:lvl1pPr marL="0" indent="0">
              <a:buNone/>
              <a:defRPr sz="10700" b="1"/>
            </a:lvl1pPr>
            <a:lvl2pPr marL="2037786" indent="0">
              <a:buNone/>
              <a:defRPr sz="8900" b="1"/>
            </a:lvl2pPr>
            <a:lvl3pPr marL="4075572" indent="0">
              <a:buNone/>
              <a:defRPr sz="8000" b="1"/>
            </a:lvl3pPr>
            <a:lvl4pPr marL="6113358" indent="0">
              <a:buNone/>
              <a:defRPr sz="7100" b="1"/>
            </a:lvl4pPr>
            <a:lvl5pPr marL="8151144" indent="0">
              <a:buNone/>
              <a:defRPr sz="7100" b="1"/>
            </a:lvl5pPr>
            <a:lvl6pPr marL="10188931" indent="0">
              <a:buNone/>
              <a:defRPr sz="7100" b="1"/>
            </a:lvl6pPr>
            <a:lvl7pPr marL="12226717" indent="0">
              <a:buNone/>
              <a:defRPr sz="7100" b="1"/>
            </a:lvl7pPr>
            <a:lvl8pPr marL="14264503" indent="0">
              <a:buNone/>
              <a:defRPr sz="7100" b="1"/>
            </a:lvl8pPr>
            <a:lvl9pPr marL="16302289" indent="0">
              <a:buNone/>
              <a:defRPr sz="7100" b="1"/>
            </a:lvl9pPr>
          </a:lstStyle>
          <a:p>
            <a:pPr lvl="0"/>
            <a:r>
              <a:rPr lang="en-US" smtClean="0"/>
              <a:t>Click to edit Master text styles</a:t>
            </a:r>
          </a:p>
        </p:txBody>
      </p:sp>
      <p:sp>
        <p:nvSpPr>
          <p:cNvPr id="4" name="Content Placeholder 3"/>
          <p:cNvSpPr>
            <a:spLocks noGrp="1"/>
          </p:cNvSpPr>
          <p:nvPr>
            <p:ph sz="half" idx="2"/>
          </p:nvPr>
        </p:nvSpPr>
        <p:spPr>
          <a:xfrm>
            <a:off x="1645920" y="12179300"/>
            <a:ext cx="14544677" cy="22127213"/>
          </a:xfrm>
        </p:spPr>
        <p:txBody>
          <a:bodyPr/>
          <a:lstStyle>
            <a:lvl1pPr>
              <a:defRPr sz="10700"/>
            </a:lvl1pPr>
            <a:lvl2pPr>
              <a:defRPr sz="8900"/>
            </a:lvl2pPr>
            <a:lvl3pPr>
              <a:defRPr sz="8000"/>
            </a:lvl3pPr>
            <a:lvl4pPr>
              <a:defRPr sz="7100"/>
            </a:lvl4pPr>
            <a:lvl5pPr>
              <a:defRPr sz="7100"/>
            </a:lvl5pPr>
            <a:lvl6pPr>
              <a:defRPr sz="7100"/>
            </a:lvl6pPr>
            <a:lvl7pPr>
              <a:defRPr sz="7100"/>
            </a:lvl7pPr>
            <a:lvl8pPr>
              <a:defRPr sz="7100"/>
            </a:lvl8pPr>
            <a:lvl9pPr>
              <a:defRPr sz="7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092" y="8596633"/>
            <a:ext cx="14550390" cy="3582667"/>
          </a:xfrm>
        </p:spPr>
        <p:txBody>
          <a:bodyPr anchor="b"/>
          <a:lstStyle>
            <a:lvl1pPr marL="0" indent="0">
              <a:buNone/>
              <a:defRPr sz="10700" b="1"/>
            </a:lvl1pPr>
            <a:lvl2pPr marL="2037786" indent="0">
              <a:buNone/>
              <a:defRPr sz="8900" b="1"/>
            </a:lvl2pPr>
            <a:lvl3pPr marL="4075572" indent="0">
              <a:buNone/>
              <a:defRPr sz="8000" b="1"/>
            </a:lvl3pPr>
            <a:lvl4pPr marL="6113358" indent="0">
              <a:buNone/>
              <a:defRPr sz="7100" b="1"/>
            </a:lvl4pPr>
            <a:lvl5pPr marL="8151144" indent="0">
              <a:buNone/>
              <a:defRPr sz="7100" b="1"/>
            </a:lvl5pPr>
            <a:lvl6pPr marL="10188931" indent="0">
              <a:buNone/>
              <a:defRPr sz="7100" b="1"/>
            </a:lvl6pPr>
            <a:lvl7pPr marL="12226717" indent="0">
              <a:buNone/>
              <a:defRPr sz="7100" b="1"/>
            </a:lvl7pPr>
            <a:lvl8pPr marL="14264503" indent="0">
              <a:buNone/>
              <a:defRPr sz="7100" b="1"/>
            </a:lvl8pPr>
            <a:lvl9pPr marL="16302289" indent="0">
              <a:buNone/>
              <a:defRPr sz="7100" b="1"/>
            </a:lvl9pPr>
          </a:lstStyle>
          <a:p>
            <a:pPr lvl="0"/>
            <a:r>
              <a:rPr lang="en-US" smtClean="0"/>
              <a:t>Click to edit Master text styles</a:t>
            </a:r>
          </a:p>
        </p:txBody>
      </p:sp>
      <p:sp>
        <p:nvSpPr>
          <p:cNvPr id="6" name="Content Placeholder 5"/>
          <p:cNvSpPr>
            <a:spLocks noGrp="1"/>
          </p:cNvSpPr>
          <p:nvPr>
            <p:ph sz="quarter" idx="4"/>
          </p:nvPr>
        </p:nvSpPr>
        <p:spPr>
          <a:xfrm>
            <a:off x="16722092" y="12179300"/>
            <a:ext cx="14550390" cy="22127213"/>
          </a:xfrm>
        </p:spPr>
        <p:txBody>
          <a:bodyPr/>
          <a:lstStyle>
            <a:lvl1pPr>
              <a:defRPr sz="10700"/>
            </a:lvl1pPr>
            <a:lvl2pPr>
              <a:defRPr sz="8900"/>
            </a:lvl2pPr>
            <a:lvl3pPr>
              <a:defRPr sz="8000"/>
            </a:lvl3pPr>
            <a:lvl4pPr>
              <a:defRPr sz="7100"/>
            </a:lvl4pPr>
            <a:lvl5pPr>
              <a:defRPr sz="7100"/>
            </a:lvl5pPr>
            <a:lvl6pPr>
              <a:defRPr sz="7100"/>
            </a:lvl6pPr>
            <a:lvl7pPr>
              <a:defRPr sz="7100"/>
            </a:lvl7pPr>
            <a:lvl8pPr>
              <a:defRPr sz="7100"/>
            </a:lvl8pPr>
            <a:lvl9pPr>
              <a:defRPr sz="7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449681-B8C4-43D5-9DA4-518CC2258937}" type="datetimeFigureOut">
              <a:rPr lang="en-US" smtClean="0"/>
              <a:t>12/14/2017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BF984E-4201-41BC-BB31-071BC1BED45C}" type="slidenum">
              <a:rPr lang="en-US" smtClean="0"/>
              <a:t>‹#›</a:t>
            </a:fld>
            <a:endParaRPr lang="en-US"/>
          </a:p>
        </p:txBody>
      </p:sp>
    </p:spTree>
    <p:extLst>
      <p:ext uri="{BB962C8B-B14F-4D97-AF65-F5344CB8AC3E}">
        <p14:creationId xmlns:p14="http://schemas.microsoft.com/office/powerpoint/2010/main" val="42661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449681-B8C4-43D5-9DA4-518CC2258937}" type="datetimeFigureOut">
              <a:rPr lang="en-US" smtClean="0"/>
              <a:t>12/14/2017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BF984E-4201-41BC-BB31-071BC1BED45C}" type="slidenum">
              <a:rPr lang="en-US" smtClean="0"/>
              <a:t>‹#›</a:t>
            </a:fld>
            <a:endParaRPr lang="en-US"/>
          </a:p>
        </p:txBody>
      </p:sp>
    </p:spTree>
    <p:extLst>
      <p:ext uri="{BB962C8B-B14F-4D97-AF65-F5344CB8AC3E}">
        <p14:creationId xmlns:p14="http://schemas.microsoft.com/office/powerpoint/2010/main" val="235792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449681-B8C4-43D5-9DA4-518CC2258937}" type="datetimeFigureOut">
              <a:rPr lang="en-US" smtClean="0"/>
              <a:t>12/14/2017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BF984E-4201-41BC-BB31-071BC1BED45C}" type="slidenum">
              <a:rPr lang="en-US" smtClean="0"/>
              <a:t>‹#›</a:t>
            </a:fld>
            <a:endParaRPr lang="en-US"/>
          </a:p>
        </p:txBody>
      </p:sp>
    </p:spTree>
    <p:extLst>
      <p:ext uri="{BB962C8B-B14F-4D97-AF65-F5344CB8AC3E}">
        <p14:creationId xmlns:p14="http://schemas.microsoft.com/office/powerpoint/2010/main" val="3710862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2" y="1529080"/>
            <a:ext cx="10829927" cy="6507480"/>
          </a:xfrm>
        </p:spPr>
        <p:txBody>
          <a:bodyPr anchor="b"/>
          <a:lstStyle>
            <a:lvl1pPr algn="l">
              <a:defRPr sz="8900" b="1"/>
            </a:lvl1pPr>
          </a:lstStyle>
          <a:p>
            <a:r>
              <a:rPr lang="en-US" smtClean="0"/>
              <a:t>Click to edit Master title style</a:t>
            </a:r>
            <a:endParaRPr lang="en-US"/>
          </a:p>
        </p:txBody>
      </p:sp>
      <p:sp>
        <p:nvSpPr>
          <p:cNvPr id="3" name="Content Placeholder 2"/>
          <p:cNvSpPr>
            <a:spLocks noGrp="1"/>
          </p:cNvSpPr>
          <p:nvPr>
            <p:ph idx="1"/>
          </p:nvPr>
        </p:nvSpPr>
        <p:spPr>
          <a:xfrm>
            <a:off x="12870180" y="1529083"/>
            <a:ext cx="18402300" cy="32777433"/>
          </a:xfrm>
        </p:spPr>
        <p:txBody>
          <a:bodyPr/>
          <a:lstStyle>
            <a:lvl1pPr>
              <a:defRPr sz="14300"/>
            </a:lvl1pPr>
            <a:lvl2pPr>
              <a:defRPr sz="12500"/>
            </a:lvl2pPr>
            <a:lvl3pPr>
              <a:defRPr sz="10700"/>
            </a:lvl3pPr>
            <a:lvl4pPr>
              <a:defRPr sz="8900"/>
            </a:lvl4pPr>
            <a:lvl5pPr>
              <a:defRPr sz="8900"/>
            </a:lvl5pPr>
            <a:lvl6pPr>
              <a:defRPr sz="8900"/>
            </a:lvl6pPr>
            <a:lvl7pPr>
              <a:defRPr sz="8900"/>
            </a:lvl7pPr>
            <a:lvl8pPr>
              <a:defRPr sz="8900"/>
            </a:lvl8pPr>
            <a:lvl9pPr>
              <a:defRPr sz="8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5922" y="8036563"/>
            <a:ext cx="10829927" cy="26269953"/>
          </a:xfrm>
        </p:spPr>
        <p:txBody>
          <a:bodyPr/>
          <a:lstStyle>
            <a:lvl1pPr marL="0" indent="0">
              <a:buNone/>
              <a:defRPr sz="6200"/>
            </a:lvl1pPr>
            <a:lvl2pPr marL="2037786" indent="0">
              <a:buNone/>
              <a:defRPr sz="5300"/>
            </a:lvl2pPr>
            <a:lvl3pPr marL="4075572" indent="0">
              <a:buNone/>
              <a:defRPr sz="4500"/>
            </a:lvl3pPr>
            <a:lvl4pPr marL="6113358" indent="0">
              <a:buNone/>
              <a:defRPr sz="4000"/>
            </a:lvl4pPr>
            <a:lvl5pPr marL="8151144" indent="0">
              <a:buNone/>
              <a:defRPr sz="4000"/>
            </a:lvl5pPr>
            <a:lvl6pPr marL="10188931" indent="0">
              <a:buNone/>
              <a:defRPr sz="4000"/>
            </a:lvl6pPr>
            <a:lvl7pPr marL="12226717" indent="0">
              <a:buNone/>
              <a:defRPr sz="4000"/>
            </a:lvl7pPr>
            <a:lvl8pPr marL="14264503" indent="0">
              <a:buNone/>
              <a:defRPr sz="4000"/>
            </a:lvl8pPr>
            <a:lvl9pPr marL="16302289" indent="0">
              <a:buNone/>
              <a:defRPr sz="4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449681-B8C4-43D5-9DA4-518CC2258937}"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BF984E-4201-41BC-BB31-071BC1BED45C}" type="slidenum">
              <a:rPr lang="en-US" smtClean="0"/>
              <a:t>‹#›</a:t>
            </a:fld>
            <a:endParaRPr lang="en-US"/>
          </a:p>
        </p:txBody>
      </p:sp>
    </p:spTree>
    <p:extLst>
      <p:ext uri="{BB962C8B-B14F-4D97-AF65-F5344CB8AC3E}">
        <p14:creationId xmlns:p14="http://schemas.microsoft.com/office/powerpoint/2010/main" val="360380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26883360"/>
            <a:ext cx="19751040" cy="3173733"/>
          </a:xfrm>
        </p:spPr>
        <p:txBody>
          <a:bodyPr anchor="b"/>
          <a:lstStyle>
            <a:lvl1pPr algn="l">
              <a:defRPr sz="8900" b="1"/>
            </a:lvl1pPr>
          </a:lstStyle>
          <a:p>
            <a:r>
              <a:rPr lang="en-US" smtClean="0"/>
              <a:t>Click to edit Master title style</a:t>
            </a:r>
            <a:endParaRPr lang="en-US"/>
          </a:p>
        </p:txBody>
      </p:sp>
      <p:sp>
        <p:nvSpPr>
          <p:cNvPr id="3" name="Picture Placeholder 2"/>
          <p:cNvSpPr>
            <a:spLocks noGrp="1"/>
          </p:cNvSpPr>
          <p:nvPr>
            <p:ph type="pic" idx="1"/>
          </p:nvPr>
        </p:nvSpPr>
        <p:spPr>
          <a:xfrm>
            <a:off x="6452237" y="3431540"/>
            <a:ext cx="19751040" cy="23042880"/>
          </a:xfrm>
        </p:spPr>
        <p:txBody>
          <a:bodyPr/>
          <a:lstStyle>
            <a:lvl1pPr marL="0" indent="0">
              <a:buNone/>
              <a:defRPr sz="14300"/>
            </a:lvl1pPr>
            <a:lvl2pPr marL="2037786" indent="0">
              <a:buNone/>
              <a:defRPr sz="12500"/>
            </a:lvl2pPr>
            <a:lvl3pPr marL="4075572" indent="0">
              <a:buNone/>
              <a:defRPr sz="10700"/>
            </a:lvl3pPr>
            <a:lvl4pPr marL="6113358" indent="0">
              <a:buNone/>
              <a:defRPr sz="8900"/>
            </a:lvl4pPr>
            <a:lvl5pPr marL="8151144" indent="0">
              <a:buNone/>
              <a:defRPr sz="8900"/>
            </a:lvl5pPr>
            <a:lvl6pPr marL="10188931" indent="0">
              <a:buNone/>
              <a:defRPr sz="8900"/>
            </a:lvl6pPr>
            <a:lvl7pPr marL="12226717" indent="0">
              <a:buNone/>
              <a:defRPr sz="8900"/>
            </a:lvl7pPr>
            <a:lvl8pPr marL="14264503" indent="0">
              <a:buNone/>
              <a:defRPr sz="8900"/>
            </a:lvl8pPr>
            <a:lvl9pPr marL="16302289" indent="0">
              <a:buNone/>
              <a:defRPr sz="8900"/>
            </a:lvl9pPr>
          </a:lstStyle>
          <a:p>
            <a:endParaRPr lang="en-US"/>
          </a:p>
        </p:txBody>
      </p:sp>
      <p:sp>
        <p:nvSpPr>
          <p:cNvPr id="4" name="Text Placeholder 3"/>
          <p:cNvSpPr>
            <a:spLocks noGrp="1"/>
          </p:cNvSpPr>
          <p:nvPr>
            <p:ph type="body" sz="half" idx="2"/>
          </p:nvPr>
        </p:nvSpPr>
        <p:spPr>
          <a:xfrm>
            <a:off x="6452237" y="30057093"/>
            <a:ext cx="19751040" cy="4507227"/>
          </a:xfrm>
        </p:spPr>
        <p:txBody>
          <a:bodyPr/>
          <a:lstStyle>
            <a:lvl1pPr marL="0" indent="0">
              <a:buNone/>
              <a:defRPr sz="6200"/>
            </a:lvl1pPr>
            <a:lvl2pPr marL="2037786" indent="0">
              <a:buNone/>
              <a:defRPr sz="5300"/>
            </a:lvl2pPr>
            <a:lvl3pPr marL="4075572" indent="0">
              <a:buNone/>
              <a:defRPr sz="4500"/>
            </a:lvl3pPr>
            <a:lvl4pPr marL="6113358" indent="0">
              <a:buNone/>
              <a:defRPr sz="4000"/>
            </a:lvl4pPr>
            <a:lvl5pPr marL="8151144" indent="0">
              <a:buNone/>
              <a:defRPr sz="4000"/>
            </a:lvl5pPr>
            <a:lvl6pPr marL="10188931" indent="0">
              <a:buNone/>
              <a:defRPr sz="4000"/>
            </a:lvl6pPr>
            <a:lvl7pPr marL="12226717" indent="0">
              <a:buNone/>
              <a:defRPr sz="4000"/>
            </a:lvl7pPr>
            <a:lvl8pPr marL="14264503" indent="0">
              <a:buNone/>
              <a:defRPr sz="4000"/>
            </a:lvl8pPr>
            <a:lvl9pPr marL="16302289" indent="0">
              <a:buNone/>
              <a:defRPr sz="4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449681-B8C4-43D5-9DA4-518CC2258937}"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BF984E-4201-41BC-BB31-071BC1BED45C}" type="slidenum">
              <a:rPr lang="en-US" smtClean="0"/>
              <a:t>‹#›</a:t>
            </a:fld>
            <a:endParaRPr lang="en-US"/>
          </a:p>
        </p:txBody>
      </p:sp>
    </p:spTree>
    <p:extLst>
      <p:ext uri="{BB962C8B-B14F-4D97-AF65-F5344CB8AC3E}">
        <p14:creationId xmlns:p14="http://schemas.microsoft.com/office/powerpoint/2010/main" val="121629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1537973"/>
            <a:ext cx="29626560" cy="6400800"/>
          </a:xfrm>
          <a:prstGeom prst="rect">
            <a:avLst/>
          </a:prstGeom>
        </p:spPr>
        <p:txBody>
          <a:bodyPr vert="horz" lIns="407557" tIns="203779" rIns="407557" bIns="20377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45920" y="8961123"/>
            <a:ext cx="29626560" cy="25345393"/>
          </a:xfrm>
          <a:prstGeom prst="rect">
            <a:avLst/>
          </a:prstGeom>
        </p:spPr>
        <p:txBody>
          <a:bodyPr vert="horz" lIns="407557" tIns="203779" rIns="407557" bIns="2037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45920" y="35595563"/>
            <a:ext cx="7680960" cy="2044700"/>
          </a:xfrm>
          <a:prstGeom prst="rect">
            <a:avLst/>
          </a:prstGeom>
        </p:spPr>
        <p:txBody>
          <a:bodyPr vert="horz" lIns="407557" tIns="203779" rIns="407557" bIns="203779" rtlCol="0" anchor="ctr"/>
          <a:lstStyle>
            <a:lvl1pPr algn="l">
              <a:defRPr sz="5300">
                <a:solidFill>
                  <a:schemeClr val="tx1">
                    <a:tint val="75000"/>
                  </a:schemeClr>
                </a:solidFill>
              </a:defRPr>
            </a:lvl1pPr>
          </a:lstStyle>
          <a:p>
            <a:fld id="{BC449681-B8C4-43D5-9DA4-518CC2258937}" type="datetimeFigureOut">
              <a:rPr lang="en-US" smtClean="0"/>
              <a:t>12/14/2017</a:t>
            </a:fld>
            <a:endParaRPr lang="en-US"/>
          </a:p>
        </p:txBody>
      </p:sp>
      <p:sp>
        <p:nvSpPr>
          <p:cNvPr id="5" name="Footer Placeholder 4"/>
          <p:cNvSpPr>
            <a:spLocks noGrp="1"/>
          </p:cNvSpPr>
          <p:nvPr>
            <p:ph type="ftr" sz="quarter" idx="3"/>
          </p:nvPr>
        </p:nvSpPr>
        <p:spPr>
          <a:xfrm>
            <a:off x="11247120" y="35595563"/>
            <a:ext cx="10424160" cy="2044700"/>
          </a:xfrm>
          <a:prstGeom prst="rect">
            <a:avLst/>
          </a:prstGeom>
        </p:spPr>
        <p:txBody>
          <a:bodyPr vert="horz" lIns="407557" tIns="203779" rIns="407557" bIns="203779" rtlCol="0" anchor="ctr"/>
          <a:lstStyle>
            <a:lvl1pPr algn="ctr">
              <a:defRPr sz="5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520" y="35595563"/>
            <a:ext cx="7680960" cy="2044700"/>
          </a:xfrm>
          <a:prstGeom prst="rect">
            <a:avLst/>
          </a:prstGeom>
        </p:spPr>
        <p:txBody>
          <a:bodyPr vert="horz" lIns="407557" tIns="203779" rIns="407557" bIns="203779" rtlCol="0" anchor="ctr"/>
          <a:lstStyle>
            <a:lvl1pPr algn="r">
              <a:defRPr sz="5300">
                <a:solidFill>
                  <a:schemeClr val="tx1">
                    <a:tint val="75000"/>
                  </a:schemeClr>
                </a:solidFill>
              </a:defRPr>
            </a:lvl1pPr>
          </a:lstStyle>
          <a:p>
            <a:fld id="{85BF984E-4201-41BC-BB31-071BC1BED45C}" type="slidenum">
              <a:rPr lang="en-US" smtClean="0"/>
              <a:t>‹#›</a:t>
            </a:fld>
            <a:endParaRPr lang="en-US"/>
          </a:p>
        </p:txBody>
      </p:sp>
    </p:spTree>
    <p:extLst>
      <p:ext uri="{BB962C8B-B14F-4D97-AF65-F5344CB8AC3E}">
        <p14:creationId xmlns:p14="http://schemas.microsoft.com/office/powerpoint/2010/main" val="1456047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075572" rtl="0" eaLnBrk="1" latinLnBrk="0" hangingPunct="1">
        <a:spcBef>
          <a:spcPct val="0"/>
        </a:spcBef>
        <a:buNone/>
        <a:defRPr sz="19600" kern="1200">
          <a:solidFill>
            <a:schemeClr val="tx1"/>
          </a:solidFill>
          <a:latin typeface="+mj-lt"/>
          <a:ea typeface="+mj-ea"/>
          <a:cs typeface="+mj-cs"/>
        </a:defRPr>
      </a:lvl1pPr>
    </p:titleStyle>
    <p:bodyStyle>
      <a:lvl1pPr marL="1528340" indent="-1528340" algn="l" defTabSz="4075572" rtl="0" eaLnBrk="1" latinLnBrk="0" hangingPunct="1">
        <a:spcBef>
          <a:spcPct val="20000"/>
        </a:spcBef>
        <a:buFont typeface="Arial" panose="020B0604020202020204" pitchFamily="34" charset="0"/>
        <a:buChar char="•"/>
        <a:defRPr sz="14300" kern="1200">
          <a:solidFill>
            <a:schemeClr val="tx1"/>
          </a:solidFill>
          <a:latin typeface="+mn-lt"/>
          <a:ea typeface="+mn-ea"/>
          <a:cs typeface="+mn-cs"/>
        </a:defRPr>
      </a:lvl1pPr>
      <a:lvl2pPr marL="3311402" indent="-1273616" algn="l" defTabSz="4075572" rtl="0" eaLnBrk="1" latinLnBrk="0" hangingPunct="1">
        <a:spcBef>
          <a:spcPct val="20000"/>
        </a:spcBef>
        <a:buFont typeface="Arial" panose="020B0604020202020204" pitchFamily="34" charset="0"/>
        <a:buChar char="–"/>
        <a:defRPr sz="12500" kern="1200">
          <a:solidFill>
            <a:schemeClr val="tx1"/>
          </a:solidFill>
          <a:latin typeface="+mn-lt"/>
          <a:ea typeface="+mn-ea"/>
          <a:cs typeface="+mn-cs"/>
        </a:defRPr>
      </a:lvl2pPr>
      <a:lvl3pPr marL="5094465" indent="-1018893" algn="l" defTabSz="4075572" rtl="0" eaLnBrk="1" latinLnBrk="0" hangingPunct="1">
        <a:spcBef>
          <a:spcPct val="20000"/>
        </a:spcBef>
        <a:buFont typeface="Arial" panose="020B0604020202020204" pitchFamily="34" charset="0"/>
        <a:buChar char="•"/>
        <a:defRPr sz="10700" kern="1200">
          <a:solidFill>
            <a:schemeClr val="tx1"/>
          </a:solidFill>
          <a:latin typeface="+mn-lt"/>
          <a:ea typeface="+mn-ea"/>
          <a:cs typeface="+mn-cs"/>
        </a:defRPr>
      </a:lvl3pPr>
      <a:lvl4pPr marL="7132251" indent="-1018893" algn="l" defTabSz="4075572" rtl="0" eaLnBrk="1" latinLnBrk="0" hangingPunct="1">
        <a:spcBef>
          <a:spcPct val="20000"/>
        </a:spcBef>
        <a:buFont typeface="Arial" panose="020B0604020202020204" pitchFamily="34" charset="0"/>
        <a:buChar char="–"/>
        <a:defRPr sz="8900" kern="1200">
          <a:solidFill>
            <a:schemeClr val="tx1"/>
          </a:solidFill>
          <a:latin typeface="+mn-lt"/>
          <a:ea typeface="+mn-ea"/>
          <a:cs typeface="+mn-cs"/>
        </a:defRPr>
      </a:lvl4pPr>
      <a:lvl5pPr marL="9170038" indent="-1018893" algn="l" defTabSz="4075572" rtl="0" eaLnBrk="1" latinLnBrk="0" hangingPunct="1">
        <a:spcBef>
          <a:spcPct val="20000"/>
        </a:spcBef>
        <a:buFont typeface="Arial" panose="020B0604020202020204" pitchFamily="34" charset="0"/>
        <a:buChar char="»"/>
        <a:defRPr sz="8900" kern="1200">
          <a:solidFill>
            <a:schemeClr val="tx1"/>
          </a:solidFill>
          <a:latin typeface="+mn-lt"/>
          <a:ea typeface="+mn-ea"/>
          <a:cs typeface="+mn-cs"/>
        </a:defRPr>
      </a:lvl5pPr>
      <a:lvl6pPr marL="11207824" indent="-1018893" algn="l" defTabSz="4075572" rtl="0" eaLnBrk="1" latinLnBrk="0" hangingPunct="1">
        <a:spcBef>
          <a:spcPct val="20000"/>
        </a:spcBef>
        <a:buFont typeface="Arial" panose="020B0604020202020204" pitchFamily="34" charset="0"/>
        <a:buChar char="•"/>
        <a:defRPr sz="8900" kern="1200">
          <a:solidFill>
            <a:schemeClr val="tx1"/>
          </a:solidFill>
          <a:latin typeface="+mn-lt"/>
          <a:ea typeface="+mn-ea"/>
          <a:cs typeface="+mn-cs"/>
        </a:defRPr>
      </a:lvl6pPr>
      <a:lvl7pPr marL="13245610" indent="-1018893" algn="l" defTabSz="4075572" rtl="0" eaLnBrk="1" latinLnBrk="0" hangingPunct="1">
        <a:spcBef>
          <a:spcPct val="20000"/>
        </a:spcBef>
        <a:buFont typeface="Arial" panose="020B0604020202020204" pitchFamily="34" charset="0"/>
        <a:buChar char="•"/>
        <a:defRPr sz="8900" kern="1200">
          <a:solidFill>
            <a:schemeClr val="tx1"/>
          </a:solidFill>
          <a:latin typeface="+mn-lt"/>
          <a:ea typeface="+mn-ea"/>
          <a:cs typeface="+mn-cs"/>
        </a:defRPr>
      </a:lvl7pPr>
      <a:lvl8pPr marL="15283396" indent="-1018893" algn="l" defTabSz="4075572" rtl="0" eaLnBrk="1" latinLnBrk="0" hangingPunct="1">
        <a:spcBef>
          <a:spcPct val="20000"/>
        </a:spcBef>
        <a:buFont typeface="Arial" panose="020B0604020202020204" pitchFamily="34" charset="0"/>
        <a:buChar char="•"/>
        <a:defRPr sz="8900" kern="1200">
          <a:solidFill>
            <a:schemeClr val="tx1"/>
          </a:solidFill>
          <a:latin typeface="+mn-lt"/>
          <a:ea typeface="+mn-ea"/>
          <a:cs typeface="+mn-cs"/>
        </a:defRPr>
      </a:lvl8pPr>
      <a:lvl9pPr marL="17321182" indent="-1018893" algn="l" defTabSz="4075572" rtl="0" eaLnBrk="1" latinLnBrk="0" hangingPunct="1">
        <a:spcBef>
          <a:spcPct val="20000"/>
        </a:spcBef>
        <a:buFont typeface="Arial" panose="020B0604020202020204" pitchFamily="34" charset="0"/>
        <a:buChar char="•"/>
        <a:defRPr sz="8900" kern="1200">
          <a:solidFill>
            <a:schemeClr val="tx1"/>
          </a:solidFill>
          <a:latin typeface="+mn-lt"/>
          <a:ea typeface="+mn-ea"/>
          <a:cs typeface="+mn-cs"/>
        </a:defRPr>
      </a:lvl9pPr>
    </p:bodyStyle>
    <p:other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jp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34" Type="http://schemas.openxmlformats.org/officeDocument/2006/relationships/image" Target="../media/image32.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png"/><Relationship Id="rId15" Type="http://schemas.openxmlformats.org/officeDocument/2006/relationships/image" Target="../media/image13.jpe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jp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6773" y="12876372"/>
            <a:ext cx="7321627" cy="4954428"/>
          </a:xfrm>
          <a:prstGeom prst="rect">
            <a:avLst/>
          </a:prstGeom>
        </p:spPr>
      </p:pic>
      <p:pic>
        <p:nvPicPr>
          <p:cNvPr id="150" name="Picture 1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10271" y="13088981"/>
            <a:ext cx="1828804" cy="1280163"/>
          </a:xfrm>
          <a:prstGeom prst="rect">
            <a:avLst/>
          </a:prstGeom>
        </p:spPr>
      </p:pic>
      <p:pic>
        <p:nvPicPr>
          <p:cNvPr id="147" name="Picture 1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5996" y="13088981"/>
            <a:ext cx="1828804" cy="1280163"/>
          </a:xfrm>
          <a:prstGeom prst="rect">
            <a:avLst/>
          </a:prstGeom>
        </p:spPr>
      </p:pic>
      <p:pic>
        <p:nvPicPr>
          <p:cNvPr id="146" name="Picture 1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84632" y="13088981"/>
            <a:ext cx="1828804" cy="1280163"/>
          </a:xfrm>
          <a:prstGeom prst="rect">
            <a:avLst/>
          </a:prstGeom>
        </p:spPr>
      </p:pic>
      <p:pic>
        <p:nvPicPr>
          <p:cNvPr id="145" name="Picture 1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68800" y="13088981"/>
            <a:ext cx="1828804" cy="1280163"/>
          </a:xfrm>
          <a:prstGeom prst="rect">
            <a:avLst/>
          </a:prstGeom>
        </p:spPr>
      </p:pic>
      <p:pic>
        <p:nvPicPr>
          <p:cNvPr id="153" name="Picture 1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55596" y="13088981"/>
            <a:ext cx="1828804" cy="1280163"/>
          </a:xfrm>
          <a:prstGeom prst="rect">
            <a:avLst/>
          </a:prstGeom>
        </p:spPr>
      </p:pic>
      <p:sp>
        <p:nvSpPr>
          <p:cNvPr id="7" name="Subtitle 2"/>
          <p:cNvSpPr txBox="1">
            <a:spLocks/>
          </p:cNvSpPr>
          <p:nvPr/>
        </p:nvSpPr>
        <p:spPr>
          <a:xfrm>
            <a:off x="0" y="2819400"/>
            <a:ext cx="32918400" cy="2057400"/>
          </a:xfrm>
          <a:prstGeom prst="rect">
            <a:avLst/>
          </a:prstGeom>
        </p:spPr>
        <p:txBody>
          <a:bodyPr vert="horz" lIns="407557" tIns="203779" rIns="407557" bIns="203779" rtlCol="0">
            <a:normAutofit/>
          </a:bodyPr>
          <a:lstStyle>
            <a:lvl1pPr marL="0" indent="0" algn="ctr" defTabSz="4075572" rtl="0" eaLnBrk="1" latinLnBrk="0" hangingPunct="1">
              <a:spcBef>
                <a:spcPct val="20000"/>
              </a:spcBef>
              <a:buFont typeface="Arial" panose="020B0604020202020204" pitchFamily="34" charset="0"/>
              <a:buNone/>
              <a:defRPr sz="14300" kern="1200">
                <a:solidFill>
                  <a:schemeClr val="tx1">
                    <a:tint val="75000"/>
                  </a:schemeClr>
                </a:solidFill>
                <a:latin typeface="+mn-lt"/>
                <a:ea typeface="+mn-ea"/>
                <a:cs typeface="+mn-cs"/>
              </a:defRPr>
            </a:lvl1pPr>
            <a:lvl2pPr marL="2037786" indent="0" algn="ctr" defTabSz="4075572" rtl="0" eaLnBrk="1" latinLnBrk="0" hangingPunct="1">
              <a:spcBef>
                <a:spcPct val="20000"/>
              </a:spcBef>
              <a:buFont typeface="Arial" panose="020B0604020202020204" pitchFamily="34" charset="0"/>
              <a:buNone/>
              <a:defRPr sz="12500" kern="1200">
                <a:solidFill>
                  <a:schemeClr val="tx1">
                    <a:tint val="75000"/>
                  </a:schemeClr>
                </a:solidFill>
                <a:latin typeface="+mn-lt"/>
                <a:ea typeface="+mn-ea"/>
                <a:cs typeface="+mn-cs"/>
              </a:defRPr>
            </a:lvl2pPr>
            <a:lvl3pPr marL="4075572" indent="0" algn="ctr" defTabSz="4075572" rtl="0" eaLnBrk="1" latinLnBrk="0" hangingPunct="1">
              <a:spcBef>
                <a:spcPct val="20000"/>
              </a:spcBef>
              <a:buFont typeface="Arial" panose="020B0604020202020204" pitchFamily="34" charset="0"/>
              <a:buNone/>
              <a:defRPr sz="10700" kern="1200">
                <a:solidFill>
                  <a:schemeClr val="tx1">
                    <a:tint val="75000"/>
                  </a:schemeClr>
                </a:solidFill>
                <a:latin typeface="+mn-lt"/>
                <a:ea typeface="+mn-ea"/>
                <a:cs typeface="+mn-cs"/>
              </a:defRPr>
            </a:lvl3pPr>
            <a:lvl4pPr marL="6113358" indent="0" algn="ctr" defTabSz="4075572" rtl="0" eaLnBrk="1" latinLnBrk="0" hangingPunct="1">
              <a:spcBef>
                <a:spcPct val="20000"/>
              </a:spcBef>
              <a:buFont typeface="Arial" panose="020B0604020202020204" pitchFamily="34" charset="0"/>
              <a:buNone/>
              <a:defRPr sz="8900" kern="1200">
                <a:solidFill>
                  <a:schemeClr val="tx1">
                    <a:tint val="75000"/>
                  </a:schemeClr>
                </a:solidFill>
                <a:latin typeface="+mn-lt"/>
                <a:ea typeface="+mn-ea"/>
                <a:cs typeface="+mn-cs"/>
              </a:defRPr>
            </a:lvl4pPr>
            <a:lvl5pPr marL="8151144" indent="0" algn="ctr" defTabSz="4075572" rtl="0" eaLnBrk="1" latinLnBrk="0" hangingPunct="1">
              <a:spcBef>
                <a:spcPct val="20000"/>
              </a:spcBef>
              <a:buFont typeface="Arial" panose="020B0604020202020204" pitchFamily="34" charset="0"/>
              <a:buNone/>
              <a:defRPr sz="8900" kern="1200">
                <a:solidFill>
                  <a:schemeClr val="tx1">
                    <a:tint val="75000"/>
                  </a:schemeClr>
                </a:solidFill>
                <a:latin typeface="+mn-lt"/>
                <a:ea typeface="+mn-ea"/>
                <a:cs typeface="+mn-cs"/>
              </a:defRPr>
            </a:lvl5pPr>
            <a:lvl6pPr marL="10188931" indent="0" algn="ctr" defTabSz="4075572" rtl="0" eaLnBrk="1" latinLnBrk="0" hangingPunct="1">
              <a:spcBef>
                <a:spcPct val="20000"/>
              </a:spcBef>
              <a:buFont typeface="Arial" panose="020B0604020202020204" pitchFamily="34" charset="0"/>
              <a:buNone/>
              <a:defRPr sz="8900" kern="1200">
                <a:solidFill>
                  <a:schemeClr val="tx1">
                    <a:tint val="75000"/>
                  </a:schemeClr>
                </a:solidFill>
                <a:latin typeface="+mn-lt"/>
                <a:ea typeface="+mn-ea"/>
                <a:cs typeface="+mn-cs"/>
              </a:defRPr>
            </a:lvl6pPr>
            <a:lvl7pPr marL="12226717" indent="0" algn="ctr" defTabSz="4075572" rtl="0" eaLnBrk="1" latinLnBrk="0" hangingPunct="1">
              <a:spcBef>
                <a:spcPct val="20000"/>
              </a:spcBef>
              <a:buFont typeface="Arial" panose="020B0604020202020204" pitchFamily="34" charset="0"/>
              <a:buNone/>
              <a:defRPr sz="8900" kern="1200">
                <a:solidFill>
                  <a:schemeClr val="tx1">
                    <a:tint val="75000"/>
                  </a:schemeClr>
                </a:solidFill>
                <a:latin typeface="+mn-lt"/>
                <a:ea typeface="+mn-ea"/>
                <a:cs typeface="+mn-cs"/>
              </a:defRPr>
            </a:lvl7pPr>
            <a:lvl8pPr marL="14264503" indent="0" algn="ctr" defTabSz="4075572" rtl="0" eaLnBrk="1" latinLnBrk="0" hangingPunct="1">
              <a:spcBef>
                <a:spcPct val="20000"/>
              </a:spcBef>
              <a:buFont typeface="Arial" panose="020B0604020202020204" pitchFamily="34" charset="0"/>
              <a:buNone/>
              <a:defRPr sz="8900" kern="1200">
                <a:solidFill>
                  <a:schemeClr val="tx1">
                    <a:tint val="75000"/>
                  </a:schemeClr>
                </a:solidFill>
                <a:latin typeface="+mn-lt"/>
                <a:ea typeface="+mn-ea"/>
                <a:cs typeface="+mn-cs"/>
              </a:defRPr>
            </a:lvl8pPr>
            <a:lvl9pPr marL="16302289" indent="0" algn="ctr" defTabSz="4075572" rtl="0" eaLnBrk="1" latinLnBrk="0" hangingPunct="1">
              <a:spcBef>
                <a:spcPct val="20000"/>
              </a:spcBef>
              <a:buFont typeface="Arial" panose="020B0604020202020204" pitchFamily="34" charset="0"/>
              <a:buNone/>
              <a:defRPr sz="8900" kern="1200">
                <a:solidFill>
                  <a:schemeClr val="tx1">
                    <a:tint val="75000"/>
                  </a:schemeClr>
                </a:solidFill>
                <a:latin typeface="+mn-lt"/>
                <a:ea typeface="+mn-ea"/>
                <a:cs typeface="+mn-cs"/>
              </a:defRPr>
            </a:lvl9pPr>
          </a:lstStyle>
          <a:p>
            <a:r>
              <a:rPr lang="en-US" sz="4800" b="1" dirty="0" smtClean="0">
                <a:solidFill>
                  <a:schemeClr val="tx1"/>
                </a:solidFill>
                <a:latin typeface="Arial" panose="020B0604020202020204" pitchFamily="34" charset="0"/>
                <a:cs typeface="Arial" panose="020B0604020202020204" pitchFamily="34" charset="0"/>
              </a:rPr>
              <a:t>Jane R. Foster</a:t>
            </a:r>
            <a:r>
              <a:rPr lang="en-US" sz="4800" b="1" baseline="30000" dirty="0" smtClean="0">
                <a:solidFill>
                  <a:schemeClr val="tx1"/>
                </a:solidFill>
                <a:latin typeface="Arial" panose="020B0604020202020204" pitchFamily="34" charset="0"/>
                <a:cs typeface="Arial" panose="020B0604020202020204" pitchFamily="34" charset="0"/>
              </a:rPr>
              <a:t>1</a:t>
            </a:r>
            <a:r>
              <a:rPr lang="en-US" sz="4800" b="1" dirty="0" smtClean="0">
                <a:solidFill>
                  <a:schemeClr val="tx1"/>
                </a:solidFill>
                <a:latin typeface="Arial" panose="020B0604020202020204" pitchFamily="34" charset="0"/>
                <a:cs typeface="Arial" panose="020B0604020202020204" pitchFamily="34" charset="0"/>
              </a:rPr>
              <a:t> and Anthony W. D’Amato</a:t>
            </a:r>
            <a:r>
              <a:rPr lang="en-US" sz="4800" b="1" baseline="30000" dirty="0" smtClean="0">
                <a:solidFill>
                  <a:schemeClr val="tx1"/>
                </a:solidFill>
                <a:latin typeface="Arial" panose="020B0604020202020204" pitchFamily="34" charset="0"/>
                <a:cs typeface="Arial" panose="020B0604020202020204" pitchFamily="34" charset="0"/>
              </a:rPr>
              <a:t>1</a:t>
            </a:r>
          </a:p>
          <a:p>
            <a:r>
              <a:rPr lang="en-US" sz="4000" baseline="30000" dirty="0" smtClean="0">
                <a:solidFill>
                  <a:schemeClr val="tx1"/>
                </a:solidFill>
                <a:latin typeface="Arial" panose="020B0604020202020204" pitchFamily="34" charset="0"/>
                <a:cs typeface="Arial" panose="020B0604020202020204" pitchFamily="34" charset="0"/>
              </a:rPr>
              <a:t>1</a:t>
            </a:r>
            <a:r>
              <a:rPr lang="en-US" sz="4000" dirty="0" smtClean="0">
                <a:solidFill>
                  <a:schemeClr val="tx1"/>
                </a:solidFill>
                <a:latin typeface="Arial" panose="020B0604020202020204" pitchFamily="34" charset="0"/>
                <a:cs typeface="Arial" panose="020B0604020202020204" pitchFamily="34" charset="0"/>
              </a:rPr>
              <a:t>Rubenstein School of Environment and Natural Resources, University of Vermont</a:t>
            </a:r>
          </a:p>
          <a:p>
            <a:endParaRPr lang="en-US" dirty="0"/>
          </a:p>
        </p:txBody>
      </p:sp>
      <p:sp>
        <p:nvSpPr>
          <p:cNvPr id="12" name="TextBox 11"/>
          <p:cNvSpPr txBox="1"/>
          <p:nvPr/>
        </p:nvSpPr>
        <p:spPr>
          <a:xfrm>
            <a:off x="16916400" y="4953000"/>
            <a:ext cx="15240000" cy="1754320"/>
          </a:xfrm>
          <a:prstGeom prst="rect">
            <a:avLst/>
          </a:prstGeom>
          <a:noFill/>
          <a:ln>
            <a:noFill/>
          </a:ln>
        </p:spPr>
        <p:txBody>
          <a:bodyPr wrap="square" lIns="0" tIns="45717" rIns="0" bIns="45717" numCol="1" rtlCol="0">
            <a:spAutoFit/>
          </a:bodyPr>
          <a:lstStyle/>
          <a:p>
            <a:r>
              <a:rPr lang="en-US" sz="5400" dirty="0" smtClean="0">
                <a:latin typeface="Times New Roman" panose="02020603050405020304" pitchFamily="18" charset="0"/>
                <a:cs typeface="Times New Roman" panose="02020603050405020304" pitchFamily="18" charset="0"/>
              </a:rPr>
              <a:t>RESULTS</a:t>
            </a:r>
            <a:endParaRPr lang="en-US" sz="5400" dirty="0">
              <a:latin typeface="Times New Roman" panose="02020603050405020304" pitchFamily="18" charset="0"/>
              <a:cs typeface="Times New Roman" panose="02020603050405020304" pitchFamily="18" charset="0"/>
            </a:endParaRPr>
          </a:p>
          <a:p>
            <a:pPr>
              <a:lnSpc>
                <a:spcPct val="150000"/>
              </a:lnSpc>
            </a:pPr>
            <a:r>
              <a:rPr lang="en-US" sz="3600" i="1" dirty="0" smtClean="0">
                <a:latin typeface="Times New Roman" panose="02020603050405020304" pitchFamily="18" charset="0"/>
                <a:cs typeface="Times New Roman" panose="02020603050405020304" pitchFamily="18" charset="0"/>
              </a:rPr>
              <a:t>Distribution  of Sugar Maple forest in GMNF circa 2010- 2200 for 1 scenario</a:t>
            </a:r>
          </a:p>
        </p:txBody>
      </p:sp>
      <p:sp>
        <p:nvSpPr>
          <p:cNvPr id="11" name="TextBox 10"/>
          <p:cNvSpPr txBox="1"/>
          <p:nvPr/>
        </p:nvSpPr>
        <p:spPr>
          <a:xfrm>
            <a:off x="838200" y="17068800"/>
            <a:ext cx="15163800" cy="9233291"/>
          </a:xfrm>
          <a:prstGeom prst="rect">
            <a:avLst/>
          </a:prstGeom>
          <a:noFill/>
          <a:ln>
            <a:noFill/>
          </a:ln>
        </p:spPr>
        <p:txBody>
          <a:bodyPr wrap="square" lIns="0" tIns="45717" rIns="0" bIns="45717" numCol="1" rtlCol="0">
            <a:spAutoFit/>
          </a:bodyPr>
          <a:lstStyle/>
          <a:p>
            <a:r>
              <a:rPr lang="en-US" sz="5400" dirty="0" smtClean="0">
                <a:latin typeface="Times New Roman" panose="02020603050405020304" pitchFamily="18" charset="0"/>
                <a:cs typeface="Times New Roman" panose="02020603050405020304" pitchFamily="18" charset="0"/>
              </a:rPr>
              <a:t>METHODS</a:t>
            </a:r>
            <a:endParaRPr lang="en-US" sz="5400" dirty="0">
              <a:latin typeface="Times New Roman" panose="02020603050405020304" pitchFamily="18" charset="0"/>
              <a:cs typeface="Times New Roman" panose="02020603050405020304" pitchFamily="18" charset="0"/>
            </a:endParaRPr>
          </a:p>
          <a:p>
            <a:pPr>
              <a:lnSpc>
                <a:spcPct val="150000"/>
              </a:lnSpc>
            </a:pPr>
            <a:r>
              <a:rPr lang="en-US" sz="3600" i="1" dirty="0" smtClean="0">
                <a:latin typeface="Times New Roman" panose="02020603050405020304" pitchFamily="18" charset="0"/>
                <a:cs typeface="Times New Roman" panose="02020603050405020304" pitchFamily="18" charset="0"/>
              </a:rPr>
              <a:t>Analyze data from NRCS SSURGO soils database, forest inventory plots, and multi-season Landsat  data to map soils and forest classes</a:t>
            </a:r>
          </a:p>
          <a:p>
            <a:pPr>
              <a:lnSpc>
                <a:spcPct val="150000"/>
              </a:lnSpc>
            </a:pPr>
            <a:endParaRPr lang="en-US" sz="3600" i="1" dirty="0" smtClean="0">
              <a:latin typeface="Times New Roman" panose="02020603050405020304" pitchFamily="18" charset="0"/>
              <a:cs typeface="Times New Roman" panose="02020603050405020304" pitchFamily="18" charset="0"/>
            </a:endParaRPr>
          </a:p>
          <a:p>
            <a:pPr>
              <a:lnSpc>
                <a:spcPct val="150000"/>
              </a:lnSpc>
            </a:pPr>
            <a:endParaRPr lang="en-US" sz="3600" i="1" dirty="0">
              <a:latin typeface="Times New Roman" panose="02020603050405020304" pitchFamily="18" charset="0"/>
              <a:cs typeface="Times New Roman" panose="02020603050405020304" pitchFamily="18" charset="0"/>
            </a:endParaRPr>
          </a:p>
          <a:p>
            <a:pPr>
              <a:lnSpc>
                <a:spcPct val="150000"/>
              </a:lnSpc>
            </a:pPr>
            <a:endParaRPr lang="en-US" sz="3600" i="1" dirty="0" smtClean="0">
              <a:latin typeface="Times New Roman" panose="02020603050405020304" pitchFamily="18" charset="0"/>
              <a:cs typeface="Times New Roman" panose="02020603050405020304" pitchFamily="18" charset="0"/>
            </a:endParaRPr>
          </a:p>
          <a:p>
            <a:pPr>
              <a:lnSpc>
                <a:spcPct val="150000"/>
              </a:lnSpc>
            </a:pPr>
            <a:endParaRPr lang="en-US" sz="3600" i="1" dirty="0">
              <a:latin typeface="Times New Roman" panose="02020603050405020304" pitchFamily="18" charset="0"/>
              <a:cs typeface="Times New Roman" panose="02020603050405020304" pitchFamily="18" charset="0"/>
            </a:endParaRPr>
          </a:p>
          <a:p>
            <a:pPr>
              <a:lnSpc>
                <a:spcPct val="150000"/>
              </a:lnSpc>
            </a:pPr>
            <a:endParaRPr lang="en-US" sz="3600" i="1" dirty="0" smtClean="0">
              <a:latin typeface="Times New Roman" panose="02020603050405020304" pitchFamily="18" charset="0"/>
              <a:cs typeface="Times New Roman" panose="02020603050405020304" pitchFamily="18" charset="0"/>
            </a:endParaRPr>
          </a:p>
          <a:p>
            <a:pPr>
              <a:lnSpc>
                <a:spcPct val="150000"/>
              </a:lnSpc>
            </a:pPr>
            <a:endParaRPr lang="en-US" sz="3600" i="1" dirty="0">
              <a:latin typeface="Times New Roman" panose="02020603050405020304" pitchFamily="18" charset="0"/>
              <a:cs typeface="Times New Roman" panose="02020603050405020304" pitchFamily="18" charset="0"/>
            </a:endParaRPr>
          </a:p>
          <a:p>
            <a:pPr>
              <a:lnSpc>
                <a:spcPct val="150000"/>
              </a:lnSpc>
            </a:pPr>
            <a:endParaRPr lang="en-US" sz="3600" i="1" dirty="0" smtClean="0">
              <a:latin typeface="Times New Roman" panose="02020603050405020304" pitchFamily="18" charset="0"/>
              <a:cs typeface="Times New Roman" panose="02020603050405020304" pitchFamily="18" charset="0"/>
            </a:endParaRPr>
          </a:p>
          <a:p>
            <a:pPr>
              <a:lnSpc>
                <a:spcPct val="150000"/>
              </a:lnSpc>
            </a:pPr>
            <a:endParaRPr lang="en-US" sz="36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838200" y="4953000"/>
            <a:ext cx="15163800" cy="7571297"/>
          </a:xfrm>
          <a:prstGeom prst="rect">
            <a:avLst/>
          </a:prstGeom>
          <a:noFill/>
          <a:ln>
            <a:noFill/>
          </a:ln>
        </p:spPr>
        <p:txBody>
          <a:bodyPr wrap="square" lIns="0" tIns="45717" rIns="0" bIns="45717" numCol="1" rtlCol="0">
            <a:spAutoFit/>
          </a:bodyPr>
          <a:lstStyle/>
          <a:p>
            <a:r>
              <a:rPr lang="en-US" sz="5400" dirty="0" smtClean="0">
                <a:latin typeface="Times New Roman" panose="02020603050405020304" pitchFamily="18" charset="0"/>
                <a:cs typeface="Times New Roman" panose="02020603050405020304" pitchFamily="18" charset="0"/>
              </a:rPr>
              <a:t>MOTIVATION</a:t>
            </a:r>
            <a:endParaRPr lang="en-US" sz="5400" dirty="0">
              <a:latin typeface="Times New Roman" panose="02020603050405020304" pitchFamily="18" charset="0"/>
              <a:cs typeface="Times New Roman" panose="02020603050405020304" pitchFamily="18" charset="0"/>
            </a:endParaRPr>
          </a:p>
          <a:p>
            <a:pPr>
              <a:lnSpc>
                <a:spcPct val="150000"/>
              </a:lnSpc>
            </a:pPr>
            <a:r>
              <a:rPr lang="en-US" sz="3600" i="1" dirty="0" smtClean="0">
                <a:latin typeface="Times New Roman" panose="02020603050405020304" pitchFamily="18" charset="0"/>
                <a:cs typeface="Times New Roman" panose="02020603050405020304" pitchFamily="18" charset="0"/>
              </a:rPr>
              <a:t>A need to estimate future distribution and abundance of Sugar Maple in Vermont under climate change.</a:t>
            </a:r>
          </a:p>
          <a:p>
            <a:pPr marL="571500" indent="-571500">
              <a:lnSpc>
                <a:spcPct val="150000"/>
              </a:lnSpc>
              <a:buFont typeface="Arial" panose="020B0604020202020204" pitchFamily="34" charset="0"/>
              <a:buChar char="•"/>
            </a:pPr>
            <a:r>
              <a:rPr lang="en-US" sz="3600" dirty="0" smtClean="0">
                <a:latin typeface="Times New Roman" panose="02020603050405020304" pitchFamily="18" charset="0"/>
                <a:cs typeface="Times New Roman" panose="02020603050405020304" pitchFamily="18" charset="0"/>
              </a:rPr>
              <a:t>Sugar maple (</a:t>
            </a:r>
            <a:r>
              <a:rPr lang="en-US" sz="3600" i="1" dirty="0" smtClean="0">
                <a:latin typeface="Times New Roman" panose="02020603050405020304" pitchFamily="18" charset="0"/>
                <a:cs typeface="Times New Roman" panose="02020603050405020304" pitchFamily="18" charset="0"/>
              </a:rPr>
              <a:t>Acer </a:t>
            </a:r>
            <a:r>
              <a:rPr lang="en-US" sz="3600" i="1" dirty="0" err="1" smtClean="0">
                <a:latin typeface="Times New Roman" panose="02020603050405020304" pitchFamily="18" charset="0"/>
                <a:cs typeface="Times New Roman" panose="02020603050405020304" pitchFamily="18" charset="0"/>
              </a:rPr>
              <a:t>saccharum</a:t>
            </a:r>
            <a:r>
              <a:rPr lang="en-US" sz="3600" dirty="0" smtClean="0">
                <a:latin typeface="Times New Roman" panose="02020603050405020304" pitchFamily="18" charset="0"/>
                <a:cs typeface="Times New Roman" panose="02020603050405020304" pitchFamily="18" charset="0"/>
              </a:rPr>
              <a:t>) is the dominant </a:t>
            </a:r>
            <a:r>
              <a:rPr lang="en-US" sz="3600" dirty="0" err="1" smtClean="0">
                <a:latin typeface="Times New Roman" panose="02020603050405020304" pitchFamily="18" charset="0"/>
                <a:cs typeface="Times New Roman" panose="02020603050405020304" pitchFamily="18" charset="0"/>
              </a:rPr>
              <a:t>overstory</a:t>
            </a:r>
            <a:r>
              <a:rPr lang="en-US" sz="3600" dirty="0" smtClean="0">
                <a:latin typeface="Times New Roman" panose="02020603050405020304" pitchFamily="18" charset="0"/>
                <a:cs typeface="Times New Roman" panose="02020603050405020304" pitchFamily="18" charset="0"/>
              </a:rPr>
              <a:t> tree species for much of Vermont, giving it significant ecological, cultural, and economic importance for forest-based industries. This study examined the future distribution of sugar maple-dominated forests in response to projected changes in climate and disturbance across a 500,000 ha landscape centered on the Green Mountain National Forest (GMNF) using the landscape simulation model, LANDIS-II. </a:t>
            </a:r>
            <a:endParaRPr lang="en-US" sz="3600" dirty="0">
              <a:latin typeface="Times New Roman" panose="02020603050405020304" pitchFamily="18" charset="0"/>
              <a:cs typeface="Times New Roman" panose="02020603050405020304" pitchFamily="18" charset="0"/>
            </a:endParaRPr>
          </a:p>
        </p:txBody>
      </p:sp>
      <p:sp>
        <p:nvSpPr>
          <p:cNvPr id="2" name="Title 1"/>
          <p:cNvSpPr>
            <a:spLocks noGrp="1"/>
          </p:cNvSpPr>
          <p:nvPr>
            <p:ph type="ctrTitle"/>
          </p:nvPr>
        </p:nvSpPr>
        <p:spPr>
          <a:xfrm>
            <a:off x="0" y="0"/>
            <a:ext cx="32918400" cy="3429000"/>
          </a:xfrm>
        </p:spPr>
        <p:txBody>
          <a:bodyPr>
            <a:normAutofit/>
          </a:bodyPr>
          <a:lstStyle/>
          <a:p>
            <a:r>
              <a:rPr lang="en-US" sz="6600" b="1" dirty="0" smtClean="0">
                <a:latin typeface="Arial" panose="020B0604020202020204" pitchFamily="34" charset="0"/>
                <a:cs typeface="Arial" panose="020B0604020202020204" pitchFamily="34" charset="0"/>
              </a:rPr>
              <a:t>Future distribution of sugar-maple dominated forests </a:t>
            </a:r>
            <a:br>
              <a:rPr lang="en-US" sz="6600" b="1" dirty="0" smtClean="0">
                <a:latin typeface="Arial" panose="020B0604020202020204" pitchFamily="34" charset="0"/>
                <a:cs typeface="Arial" panose="020B0604020202020204" pitchFamily="34" charset="0"/>
              </a:rPr>
            </a:br>
            <a:r>
              <a:rPr lang="en-US" sz="6600" b="1" dirty="0" smtClean="0">
                <a:latin typeface="Arial" panose="020B0604020202020204" pitchFamily="34" charset="0"/>
                <a:cs typeface="Arial" panose="020B0604020202020204" pitchFamily="34" charset="0"/>
              </a:rPr>
              <a:t>on the Green Mountain National Forest under climate change</a:t>
            </a:r>
            <a:endParaRPr lang="en-US" sz="6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8959" y="236216"/>
            <a:ext cx="4232910" cy="1356455"/>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959" y="2133600"/>
            <a:ext cx="2618510" cy="804257"/>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167446" y="0"/>
            <a:ext cx="4750954" cy="2057499"/>
          </a:xfrm>
          <a:prstGeom prst="rect">
            <a:avLst/>
          </a:prstGeom>
        </p:spPr>
      </p:pic>
      <p:pic>
        <p:nvPicPr>
          <p:cNvPr id="8" name="Picture 2" descr="F:\401559\Root\Backup_Superior\Photos\RenamedPlotPhotos\G1P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498387" y="19967370"/>
            <a:ext cx="3431624" cy="257371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nvGrpSpPr>
          <p:cNvPr id="13" name="Group 12"/>
          <p:cNvGrpSpPr>
            <a:grpSpLocks noChangeAspect="1"/>
          </p:cNvGrpSpPr>
          <p:nvPr/>
        </p:nvGrpSpPr>
        <p:grpSpPr>
          <a:xfrm>
            <a:off x="10695112" y="27028676"/>
            <a:ext cx="5733953" cy="3657600"/>
            <a:chOff x="-193281" y="841576"/>
            <a:chExt cx="9431839" cy="6016424"/>
          </a:xfrm>
        </p:grpSpPr>
        <p:pic>
          <p:nvPicPr>
            <p:cNvPr id="14" name="Picture 13"/>
            <p:cNvPicPr>
              <a:picLocks noChangeAspect="1"/>
            </p:cNvPicPr>
            <p:nvPr/>
          </p:nvPicPr>
          <p:blipFill rotWithShape="1">
            <a:blip r:embed="rId13">
              <a:extLst>
                <a:ext uri="{28A0092B-C50C-407E-A947-70E740481C1C}">
                  <a14:useLocalDpi xmlns:a14="http://schemas.microsoft.com/office/drawing/2010/main" val="0"/>
                </a:ext>
              </a:extLst>
            </a:blip>
            <a:srcRect l="56472" t="43662"/>
            <a:stretch/>
          </p:blipFill>
          <p:spPr>
            <a:xfrm>
              <a:off x="-193281" y="1712800"/>
              <a:ext cx="5692283" cy="5145200"/>
            </a:xfrm>
            <a:prstGeom prst="rect">
              <a:avLst/>
            </a:prstGeom>
            <a:ln>
              <a:solidFill>
                <a:schemeClr val="tx1">
                  <a:lumMod val="50000"/>
                  <a:lumOff val="50000"/>
                </a:schemeClr>
              </a:solidFill>
            </a:ln>
          </p:spPr>
        </p:pic>
        <p:grpSp>
          <p:nvGrpSpPr>
            <p:cNvPr id="15" name="Group 14"/>
            <p:cNvGrpSpPr/>
            <p:nvPr/>
          </p:nvGrpSpPr>
          <p:grpSpPr>
            <a:xfrm>
              <a:off x="1905000" y="4038526"/>
              <a:ext cx="923131" cy="869431"/>
              <a:chOff x="2168364" y="2974976"/>
              <a:chExt cx="923131" cy="869431"/>
            </a:xfrm>
          </p:grpSpPr>
          <p:grpSp>
            <p:nvGrpSpPr>
              <p:cNvPr id="101" name="Group 100"/>
              <p:cNvGrpSpPr/>
              <p:nvPr/>
            </p:nvGrpSpPr>
            <p:grpSpPr>
              <a:xfrm>
                <a:off x="2209800" y="3011162"/>
                <a:ext cx="848369" cy="798838"/>
                <a:chOff x="2350045" y="3347424"/>
                <a:chExt cx="848369" cy="798838"/>
              </a:xfrm>
            </p:grpSpPr>
            <p:sp>
              <p:nvSpPr>
                <p:cNvPr id="106" name="Parallelogram 105"/>
                <p:cNvSpPr/>
                <p:nvPr/>
              </p:nvSpPr>
              <p:spPr>
                <a:xfrm rot="15692165">
                  <a:off x="2574626" y="3365582"/>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arallelogram 106"/>
                <p:cNvSpPr/>
                <p:nvPr/>
              </p:nvSpPr>
              <p:spPr>
                <a:xfrm rot="15692165">
                  <a:off x="2899263" y="3642234"/>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Parallelogram 107"/>
                <p:cNvSpPr/>
                <p:nvPr/>
              </p:nvSpPr>
              <p:spPr>
                <a:xfrm rot="15692165">
                  <a:off x="2331887" y="3573277"/>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Parallelogram 108"/>
                <p:cNvSpPr/>
                <p:nvPr/>
              </p:nvSpPr>
              <p:spPr>
                <a:xfrm rot="15692165">
                  <a:off x="2656525" y="3847110"/>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arallelogram 109"/>
                <p:cNvSpPr/>
                <p:nvPr/>
              </p:nvSpPr>
              <p:spPr>
                <a:xfrm rot="15692165">
                  <a:off x="2614301" y="3612146"/>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Parallelogram 101"/>
              <p:cNvSpPr/>
              <p:nvPr/>
            </p:nvSpPr>
            <p:spPr>
              <a:xfrm rot="15692165">
                <a:off x="2792344" y="3545255"/>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Parallelogram 102"/>
              <p:cNvSpPr/>
              <p:nvPr/>
            </p:nvSpPr>
            <p:spPr>
              <a:xfrm rot="15692165">
                <a:off x="2213464" y="3466110"/>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Parallelogram 103"/>
              <p:cNvSpPr/>
              <p:nvPr/>
            </p:nvSpPr>
            <p:spPr>
              <a:xfrm rot="15692165">
                <a:off x="2727026" y="3059408"/>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Parallelogram 104"/>
              <p:cNvSpPr/>
              <p:nvPr/>
            </p:nvSpPr>
            <p:spPr>
              <a:xfrm rot="15692165">
                <a:off x="2150206" y="2993134"/>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arallelogram 15"/>
            <p:cNvSpPr/>
            <p:nvPr/>
          </p:nvSpPr>
          <p:spPr>
            <a:xfrm rot="15692165">
              <a:off x="2213464" y="4330023"/>
              <a:ext cx="317310" cy="280993"/>
            </a:xfrm>
            <a:prstGeom prst="parallelogram">
              <a:avLst>
                <a:gd name="adj" fmla="val 2608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6" idx="2"/>
            </p:cNvCxnSpPr>
            <p:nvPr/>
          </p:nvCxnSpPr>
          <p:spPr>
            <a:xfrm flipV="1">
              <a:off x="2354161" y="3027165"/>
              <a:ext cx="2217839" cy="1322669"/>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5"/>
              <a:endCxn id="58" idx="3"/>
            </p:cNvCxnSpPr>
            <p:nvPr/>
          </p:nvCxnSpPr>
          <p:spPr>
            <a:xfrm flipV="1">
              <a:off x="2390078" y="4051628"/>
              <a:ext cx="2839517" cy="539577"/>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rot="21100369">
              <a:off x="1354695" y="5466463"/>
              <a:ext cx="1045892" cy="977704"/>
              <a:chOff x="3005699" y="5035012"/>
              <a:chExt cx="923131" cy="869431"/>
            </a:xfrm>
          </p:grpSpPr>
          <p:grpSp>
            <p:nvGrpSpPr>
              <p:cNvPr id="89" name="Group 88"/>
              <p:cNvGrpSpPr/>
              <p:nvPr/>
            </p:nvGrpSpPr>
            <p:grpSpPr>
              <a:xfrm rot="596121">
                <a:off x="3005699" y="5035012"/>
                <a:ext cx="923131" cy="869431"/>
                <a:chOff x="2168364" y="2974976"/>
                <a:chExt cx="923131" cy="869431"/>
              </a:xfrm>
            </p:grpSpPr>
            <p:grpSp>
              <p:nvGrpSpPr>
                <p:cNvPr id="91" name="Group 90"/>
                <p:cNvGrpSpPr/>
                <p:nvPr/>
              </p:nvGrpSpPr>
              <p:grpSpPr>
                <a:xfrm>
                  <a:off x="2209800" y="3011162"/>
                  <a:ext cx="848369" cy="798838"/>
                  <a:chOff x="2350045" y="3347424"/>
                  <a:chExt cx="848369" cy="798838"/>
                </a:xfrm>
              </p:grpSpPr>
              <p:sp>
                <p:nvSpPr>
                  <p:cNvPr id="96" name="Parallelogram 95"/>
                  <p:cNvSpPr/>
                  <p:nvPr/>
                </p:nvSpPr>
                <p:spPr>
                  <a:xfrm rot="15692165">
                    <a:off x="2574626" y="3365582"/>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Parallelogram 96"/>
                  <p:cNvSpPr/>
                  <p:nvPr/>
                </p:nvSpPr>
                <p:spPr>
                  <a:xfrm rot="15692165">
                    <a:off x="2899263" y="3642234"/>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Parallelogram 97"/>
                  <p:cNvSpPr/>
                  <p:nvPr/>
                </p:nvSpPr>
                <p:spPr>
                  <a:xfrm rot="15692165">
                    <a:off x="2331887" y="3573277"/>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Parallelogram 98"/>
                  <p:cNvSpPr/>
                  <p:nvPr/>
                </p:nvSpPr>
                <p:spPr>
                  <a:xfrm rot="15692165">
                    <a:off x="2656525" y="3847110"/>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Parallelogram 99"/>
                  <p:cNvSpPr/>
                  <p:nvPr/>
                </p:nvSpPr>
                <p:spPr>
                  <a:xfrm rot="15692165">
                    <a:off x="2614301" y="3612146"/>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Parallelogram 91"/>
                <p:cNvSpPr/>
                <p:nvPr/>
              </p:nvSpPr>
              <p:spPr>
                <a:xfrm rot="15692165">
                  <a:off x="2792344" y="3545255"/>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arallelogram 92"/>
                <p:cNvSpPr/>
                <p:nvPr/>
              </p:nvSpPr>
              <p:spPr>
                <a:xfrm rot="15692165">
                  <a:off x="2213464" y="3466110"/>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Parallelogram 93"/>
                <p:cNvSpPr/>
                <p:nvPr/>
              </p:nvSpPr>
              <p:spPr>
                <a:xfrm rot="15692165">
                  <a:off x="2727026" y="3059408"/>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Parallelogram 94"/>
                <p:cNvSpPr/>
                <p:nvPr/>
              </p:nvSpPr>
              <p:spPr>
                <a:xfrm rot="15692165">
                  <a:off x="2150206" y="2993134"/>
                  <a:ext cx="317310" cy="280993"/>
                </a:xfrm>
                <a:prstGeom prst="parallelogram">
                  <a:avLst>
                    <a:gd name="adj" fmla="val 260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Parallelogram 89"/>
              <p:cNvSpPr/>
              <p:nvPr/>
            </p:nvSpPr>
            <p:spPr>
              <a:xfrm rot="16288286">
                <a:off x="3314163" y="5326509"/>
                <a:ext cx="317310" cy="280993"/>
              </a:xfrm>
              <a:prstGeom prst="parallelogram">
                <a:avLst>
                  <a:gd name="adj" fmla="val 2608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888589" y="841576"/>
              <a:ext cx="5349969" cy="3496766"/>
              <a:chOff x="3888589" y="841576"/>
              <a:chExt cx="5349969" cy="3496766"/>
            </a:xfrm>
          </p:grpSpPr>
          <p:grpSp>
            <p:nvGrpSpPr>
              <p:cNvPr id="55" name="Group 54"/>
              <p:cNvGrpSpPr/>
              <p:nvPr/>
            </p:nvGrpSpPr>
            <p:grpSpPr>
              <a:xfrm>
                <a:off x="3888589" y="841576"/>
                <a:ext cx="3513515" cy="3210052"/>
                <a:chOff x="5670513" y="685800"/>
                <a:chExt cx="3513515" cy="3210052"/>
              </a:xfrm>
            </p:grpSpPr>
            <p:sp>
              <p:nvSpPr>
                <p:cNvPr id="58" name="Cube 57"/>
                <p:cNvSpPr/>
                <p:nvPr/>
              </p:nvSpPr>
              <p:spPr>
                <a:xfrm>
                  <a:off x="5670513" y="2687825"/>
                  <a:ext cx="3473488" cy="1208027"/>
                </a:xfrm>
                <a:prstGeom prst="cube">
                  <a:avLst>
                    <a:gd name="adj" fmla="val 65518"/>
                  </a:avLst>
                </a:prstGeom>
                <a:solidFill>
                  <a:srgbClr val="E5D9AD"/>
                </a:solidFill>
                <a:ln>
                  <a:solidFill>
                    <a:schemeClr val="bg2">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7239000" y="685800"/>
                  <a:ext cx="692161" cy="2225038"/>
                  <a:chOff x="8915400" y="1325880"/>
                  <a:chExt cx="1235013" cy="3970099"/>
                </a:xfrm>
                <a:effectLst>
                  <a:outerShdw blurRad="76200" dir="13500000" sy="23000" kx="1200000" algn="br" rotWithShape="0">
                    <a:prstClr val="black">
                      <a:alpha val="20000"/>
                    </a:prstClr>
                  </a:outerShdw>
                </a:effectLst>
              </p:grpSpPr>
              <p:sp>
                <p:nvSpPr>
                  <p:cNvPr id="87" name="Freeform 86"/>
                  <p:cNvSpPr/>
                  <p:nvPr/>
                </p:nvSpPr>
                <p:spPr>
                  <a:xfrm>
                    <a:off x="9459681" y="4495800"/>
                    <a:ext cx="111039" cy="800179"/>
                  </a:xfrm>
                  <a:custGeom>
                    <a:avLst/>
                    <a:gdLst>
                      <a:gd name="connsiteX0" fmla="*/ 19599 w 111039"/>
                      <a:gd name="connsiteY0" fmla="*/ 0 h 800179"/>
                      <a:gd name="connsiteX1" fmla="*/ 19599 w 111039"/>
                      <a:gd name="connsiteY1" fmla="*/ 0 h 800179"/>
                      <a:gd name="connsiteX2" fmla="*/ 34839 w 111039"/>
                      <a:gd name="connsiteY2" fmla="*/ 137160 h 800179"/>
                      <a:gd name="connsiteX3" fmla="*/ 65319 w 111039"/>
                      <a:gd name="connsiteY3" fmla="*/ 350520 h 800179"/>
                      <a:gd name="connsiteX4" fmla="*/ 19599 w 111039"/>
                      <a:gd name="connsiteY4" fmla="*/ 518160 h 800179"/>
                      <a:gd name="connsiteX5" fmla="*/ 4359 w 111039"/>
                      <a:gd name="connsiteY5" fmla="*/ 563880 h 800179"/>
                      <a:gd name="connsiteX6" fmla="*/ 19599 w 111039"/>
                      <a:gd name="connsiteY6" fmla="*/ 792480 h 800179"/>
                      <a:gd name="connsiteX7" fmla="*/ 111039 w 111039"/>
                      <a:gd name="connsiteY7" fmla="*/ 762000 h 800179"/>
                      <a:gd name="connsiteX8" fmla="*/ 65319 w 111039"/>
                      <a:gd name="connsiteY8" fmla="*/ 243840 h 800179"/>
                      <a:gd name="connsiteX9" fmla="*/ 50079 w 111039"/>
                      <a:gd name="connsiteY9" fmla="*/ 198120 h 800179"/>
                      <a:gd name="connsiteX10" fmla="*/ 50079 w 111039"/>
                      <a:gd name="connsiteY10" fmla="*/ 167640 h 800179"/>
                      <a:gd name="connsiteX11" fmla="*/ 50079 w 111039"/>
                      <a:gd name="connsiteY11" fmla="*/ 167640 h 80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39" h="800179">
                        <a:moveTo>
                          <a:pt x="19599" y="0"/>
                        </a:moveTo>
                        <a:lnTo>
                          <a:pt x="19599" y="0"/>
                        </a:lnTo>
                        <a:cubicBezTo>
                          <a:pt x="24679" y="45720"/>
                          <a:pt x="30262" y="91387"/>
                          <a:pt x="34839" y="137160"/>
                        </a:cubicBezTo>
                        <a:cubicBezTo>
                          <a:pt x="53918" y="327953"/>
                          <a:pt x="31653" y="249521"/>
                          <a:pt x="65319" y="350520"/>
                        </a:cubicBezTo>
                        <a:cubicBezTo>
                          <a:pt x="43778" y="458225"/>
                          <a:pt x="58270" y="402146"/>
                          <a:pt x="19599" y="518160"/>
                        </a:cubicBezTo>
                        <a:lnTo>
                          <a:pt x="4359" y="563880"/>
                        </a:lnTo>
                        <a:cubicBezTo>
                          <a:pt x="9439" y="640080"/>
                          <a:pt x="-16608" y="725239"/>
                          <a:pt x="19599" y="792480"/>
                        </a:cubicBezTo>
                        <a:cubicBezTo>
                          <a:pt x="34831" y="820768"/>
                          <a:pt x="111039" y="762000"/>
                          <a:pt x="111039" y="762000"/>
                        </a:cubicBezTo>
                        <a:cubicBezTo>
                          <a:pt x="31851" y="524436"/>
                          <a:pt x="98092" y="751828"/>
                          <a:pt x="65319" y="243840"/>
                        </a:cubicBezTo>
                        <a:cubicBezTo>
                          <a:pt x="64285" y="227809"/>
                          <a:pt x="53229" y="213872"/>
                          <a:pt x="50079" y="198120"/>
                        </a:cubicBezTo>
                        <a:cubicBezTo>
                          <a:pt x="48086" y="188157"/>
                          <a:pt x="50079" y="177800"/>
                          <a:pt x="50079" y="167640"/>
                        </a:cubicBezTo>
                        <a:lnTo>
                          <a:pt x="50079" y="167640"/>
                        </a:lnTo>
                      </a:path>
                    </a:pathLst>
                  </a:cu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8915400" y="1325880"/>
                    <a:ext cx="1235013" cy="3444240"/>
                  </a:xfrm>
                  <a:custGeom>
                    <a:avLst/>
                    <a:gdLst>
                      <a:gd name="connsiteX0" fmla="*/ 579515 w 1235013"/>
                      <a:gd name="connsiteY0" fmla="*/ 0 h 3444240"/>
                      <a:gd name="connsiteX1" fmla="*/ 579515 w 1235013"/>
                      <a:gd name="connsiteY1" fmla="*/ 0 h 3444240"/>
                      <a:gd name="connsiteX2" fmla="*/ 564275 w 1235013"/>
                      <a:gd name="connsiteY2" fmla="*/ 137160 h 3444240"/>
                      <a:gd name="connsiteX3" fmla="*/ 518555 w 1235013"/>
                      <a:gd name="connsiteY3" fmla="*/ 167640 h 3444240"/>
                      <a:gd name="connsiteX4" fmla="*/ 503315 w 1235013"/>
                      <a:gd name="connsiteY4" fmla="*/ 213360 h 3444240"/>
                      <a:gd name="connsiteX5" fmla="*/ 488075 w 1235013"/>
                      <a:gd name="connsiteY5" fmla="*/ 365760 h 3444240"/>
                      <a:gd name="connsiteX6" fmla="*/ 442355 w 1235013"/>
                      <a:gd name="connsiteY6" fmla="*/ 381000 h 3444240"/>
                      <a:gd name="connsiteX7" fmla="*/ 411875 w 1235013"/>
                      <a:gd name="connsiteY7" fmla="*/ 472440 h 3444240"/>
                      <a:gd name="connsiteX8" fmla="*/ 381395 w 1235013"/>
                      <a:gd name="connsiteY8" fmla="*/ 685800 h 3444240"/>
                      <a:gd name="connsiteX9" fmla="*/ 366155 w 1235013"/>
                      <a:gd name="connsiteY9" fmla="*/ 731520 h 3444240"/>
                      <a:gd name="connsiteX10" fmla="*/ 320435 w 1235013"/>
                      <a:gd name="connsiteY10" fmla="*/ 777240 h 3444240"/>
                      <a:gd name="connsiteX11" fmla="*/ 305195 w 1235013"/>
                      <a:gd name="connsiteY11" fmla="*/ 944880 h 3444240"/>
                      <a:gd name="connsiteX12" fmla="*/ 335675 w 1235013"/>
                      <a:gd name="connsiteY12" fmla="*/ 1036320 h 3444240"/>
                      <a:gd name="connsiteX13" fmla="*/ 350915 w 1235013"/>
                      <a:gd name="connsiteY13" fmla="*/ 1082040 h 3444240"/>
                      <a:gd name="connsiteX14" fmla="*/ 335675 w 1235013"/>
                      <a:gd name="connsiteY14" fmla="*/ 1234440 h 3444240"/>
                      <a:gd name="connsiteX15" fmla="*/ 289955 w 1235013"/>
                      <a:gd name="connsiteY15" fmla="*/ 1325880 h 3444240"/>
                      <a:gd name="connsiteX16" fmla="*/ 274715 w 1235013"/>
                      <a:gd name="connsiteY16" fmla="*/ 1371600 h 3444240"/>
                      <a:gd name="connsiteX17" fmla="*/ 289955 w 1235013"/>
                      <a:gd name="connsiteY17" fmla="*/ 1447800 h 3444240"/>
                      <a:gd name="connsiteX18" fmla="*/ 335675 w 1235013"/>
                      <a:gd name="connsiteY18" fmla="*/ 1463040 h 3444240"/>
                      <a:gd name="connsiteX19" fmla="*/ 427115 w 1235013"/>
                      <a:gd name="connsiteY19" fmla="*/ 1508760 h 3444240"/>
                      <a:gd name="connsiteX20" fmla="*/ 381395 w 1235013"/>
                      <a:gd name="connsiteY20" fmla="*/ 1524000 h 3444240"/>
                      <a:gd name="connsiteX21" fmla="*/ 350915 w 1235013"/>
                      <a:gd name="connsiteY21" fmla="*/ 1615440 h 3444240"/>
                      <a:gd name="connsiteX22" fmla="*/ 381395 w 1235013"/>
                      <a:gd name="connsiteY22" fmla="*/ 1661160 h 3444240"/>
                      <a:gd name="connsiteX23" fmla="*/ 427115 w 1235013"/>
                      <a:gd name="connsiteY23" fmla="*/ 1676400 h 3444240"/>
                      <a:gd name="connsiteX24" fmla="*/ 488075 w 1235013"/>
                      <a:gd name="connsiteY24" fmla="*/ 1706880 h 3444240"/>
                      <a:gd name="connsiteX25" fmla="*/ 442355 w 1235013"/>
                      <a:gd name="connsiteY25" fmla="*/ 1722120 h 3444240"/>
                      <a:gd name="connsiteX26" fmla="*/ 350915 w 1235013"/>
                      <a:gd name="connsiteY26" fmla="*/ 1691640 h 3444240"/>
                      <a:gd name="connsiteX27" fmla="*/ 274715 w 1235013"/>
                      <a:gd name="connsiteY27" fmla="*/ 1706880 h 3444240"/>
                      <a:gd name="connsiteX28" fmla="*/ 259475 w 1235013"/>
                      <a:gd name="connsiteY28" fmla="*/ 1767840 h 3444240"/>
                      <a:gd name="connsiteX29" fmla="*/ 198515 w 1235013"/>
                      <a:gd name="connsiteY29" fmla="*/ 1783080 h 3444240"/>
                      <a:gd name="connsiteX30" fmla="*/ 152795 w 1235013"/>
                      <a:gd name="connsiteY30" fmla="*/ 1798320 h 3444240"/>
                      <a:gd name="connsiteX31" fmla="*/ 122315 w 1235013"/>
                      <a:gd name="connsiteY31" fmla="*/ 1844040 h 3444240"/>
                      <a:gd name="connsiteX32" fmla="*/ 137555 w 1235013"/>
                      <a:gd name="connsiteY32" fmla="*/ 1889760 h 3444240"/>
                      <a:gd name="connsiteX33" fmla="*/ 168035 w 1235013"/>
                      <a:gd name="connsiteY33" fmla="*/ 1935480 h 3444240"/>
                      <a:gd name="connsiteX34" fmla="*/ 228995 w 1235013"/>
                      <a:gd name="connsiteY34" fmla="*/ 1950720 h 3444240"/>
                      <a:gd name="connsiteX35" fmla="*/ 274715 w 1235013"/>
                      <a:gd name="connsiteY35" fmla="*/ 1965960 h 3444240"/>
                      <a:gd name="connsiteX36" fmla="*/ 411875 w 1235013"/>
                      <a:gd name="connsiteY36" fmla="*/ 1935480 h 3444240"/>
                      <a:gd name="connsiteX37" fmla="*/ 457595 w 1235013"/>
                      <a:gd name="connsiteY37" fmla="*/ 1874520 h 3444240"/>
                      <a:gd name="connsiteX38" fmla="*/ 442355 w 1235013"/>
                      <a:gd name="connsiteY38" fmla="*/ 1965960 h 3444240"/>
                      <a:gd name="connsiteX39" fmla="*/ 396635 w 1235013"/>
                      <a:gd name="connsiteY39" fmla="*/ 1996440 h 3444240"/>
                      <a:gd name="connsiteX40" fmla="*/ 289955 w 1235013"/>
                      <a:gd name="connsiteY40" fmla="*/ 2026920 h 3444240"/>
                      <a:gd name="connsiteX41" fmla="*/ 198515 w 1235013"/>
                      <a:gd name="connsiteY41" fmla="*/ 2072640 h 3444240"/>
                      <a:gd name="connsiteX42" fmla="*/ 198515 w 1235013"/>
                      <a:gd name="connsiteY42" fmla="*/ 2240280 h 3444240"/>
                      <a:gd name="connsiteX43" fmla="*/ 244235 w 1235013"/>
                      <a:gd name="connsiteY43" fmla="*/ 2255520 h 3444240"/>
                      <a:gd name="connsiteX44" fmla="*/ 366155 w 1235013"/>
                      <a:gd name="connsiteY44" fmla="*/ 2240280 h 3444240"/>
                      <a:gd name="connsiteX45" fmla="*/ 442355 w 1235013"/>
                      <a:gd name="connsiteY45" fmla="*/ 2225040 h 3444240"/>
                      <a:gd name="connsiteX46" fmla="*/ 533795 w 1235013"/>
                      <a:gd name="connsiteY46" fmla="*/ 2240280 h 3444240"/>
                      <a:gd name="connsiteX47" fmla="*/ 503315 w 1235013"/>
                      <a:gd name="connsiteY47" fmla="*/ 2286000 h 3444240"/>
                      <a:gd name="connsiteX48" fmla="*/ 411875 w 1235013"/>
                      <a:gd name="connsiteY48" fmla="*/ 2331720 h 3444240"/>
                      <a:gd name="connsiteX49" fmla="*/ 320435 w 1235013"/>
                      <a:gd name="connsiteY49" fmla="*/ 2377440 h 3444240"/>
                      <a:gd name="connsiteX50" fmla="*/ 305195 w 1235013"/>
                      <a:gd name="connsiteY50" fmla="*/ 2423160 h 3444240"/>
                      <a:gd name="connsiteX51" fmla="*/ 350915 w 1235013"/>
                      <a:gd name="connsiteY51" fmla="*/ 2438400 h 3444240"/>
                      <a:gd name="connsiteX52" fmla="*/ 488075 w 1235013"/>
                      <a:gd name="connsiteY52" fmla="*/ 2407920 h 3444240"/>
                      <a:gd name="connsiteX53" fmla="*/ 518555 w 1235013"/>
                      <a:gd name="connsiteY53" fmla="*/ 2468880 h 3444240"/>
                      <a:gd name="connsiteX54" fmla="*/ 320435 w 1235013"/>
                      <a:gd name="connsiteY54" fmla="*/ 2514600 h 3444240"/>
                      <a:gd name="connsiteX55" fmla="*/ 183275 w 1235013"/>
                      <a:gd name="connsiteY55" fmla="*/ 2575560 h 3444240"/>
                      <a:gd name="connsiteX56" fmla="*/ 152795 w 1235013"/>
                      <a:gd name="connsiteY56" fmla="*/ 2621280 h 3444240"/>
                      <a:gd name="connsiteX57" fmla="*/ 107075 w 1235013"/>
                      <a:gd name="connsiteY57" fmla="*/ 2636520 h 3444240"/>
                      <a:gd name="connsiteX58" fmla="*/ 61355 w 1235013"/>
                      <a:gd name="connsiteY58" fmla="*/ 2743200 h 3444240"/>
                      <a:gd name="connsiteX59" fmla="*/ 76595 w 1235013"/>
                      <a:gd name="connsiteY59" fmla="*/ 2788920 h 3444240"/>
                      <a:gd name="connsiteX60" fmla="*/ 244235 w 1235013"/>
                      <a:gd name="connsiteY60" fmla="*/ 2804160 h 3444240"/>
                      <a:gd name="connsiteX61" fmla="*/ 366155 w 1235013"/>
                      <a:gd name="connsiteY61" fmla="*/ 2758440 h 3444240"/>
                      <a:gd name="connsiteX62" fmla="*/ 411875 w 1235013"/>
                      <a:gd name="connsiteY62" fmla="*/ 2727960 h 3444240"/>
                      <a:gd name="connsiteX63" fmla="*/ 564275 w 1235013"/>
                      <a:gd name="connsiteY63" fmla="*/ 2682240 h 3444240"/>
                      <a:gd name="connsiteX64" fmla="*/ 579515 w 1235013"/>
                      <a:gd name="connsiteY64" fmla="*/ 2727960 h 3444240"/>
                      <a:gd name="connsiteX65" fmla="*/ 411875 w 1235013"/>
                      <a:gd name="connsiteY65" fmla="*/ 2788920 h 3444240"/>
                      <a:gd name="connsiteX66" fmla="*/ 305195 w 1235013"/>
                      <a:gd name="connsiteY66" fmla="*/ 2834640 h 3444240"/>
                      <a:gd name="connsiteX67" fmla="*/ 76595 w 1235013"/>
                      <a:gd name="connsiteY67" fmla="*/ 2865120 h 3444240"/>
                      <a:gd name="connsiteX68" fmla="*/ 30875 w 1235013"/>
                      <a:gd name="connsiteY68" fmla="*/ 2895600 h 3444240"/>
                      <a:gd name="connsiteX69" fmla="*/ 30875 w 1235013"/>
                      <a:gd name="connsiteY69" fmla="*/ 2987040 h 3444240"/>
                      <a:gd name="connsiteX70" fmla="*/ 198515 w 1235013"/>
                      <a:gd name="connsiteY70" fmla="*/ 3032760 h 3444240"/>
                      <a:gd name="connsiteX71" fmla="*/ 289955 w 1235013"/>
                      <a:gd name="connsiteY71" fmla="*/ 3063240 h 3444240"/>
                      <a:gd name="connsiteX72" fmla="*/ 442355 w 1235013"/>
                      <a:gd name="connsiteY72" fmla="*/ 3032760 h 3444240"/>
                      <a:gd name="connsiteX73" fmla="*/ 488075 w 1235013"/>
                      <a:gd name="connsiteY73" fmla="*/ 3002280 h 3444240"/>
                      <a:gd name="connsiteX74" fmla="*/ 564275 w 1235013"/>
                      <a:gd name="connsiteY74" fmla="*/ 3017520 h 3444240"/>
                      <a:gd name="connsiteX75" fmla="*/ 533795 w 1235013"/>
                      <a:gd name="connsiteY75" fmla="*/ 3154680 h 3444240"/>
                      <a:gd name="connsiteX76" fmla="*/ 518555 w 1235013"/>
                      <a:gd name="connsiteY76" fmla="*/ 3154680 h 3444240"/>
                      <a:gd name="connsiteX77" fmla="*/ 488075 w 1235013"/>
                      <a:gd name="connsiteY77" fmla="*/ 3261360 h 3444240"/>
                      <a:gd name="connsiteX78" fmla="*/ 442355 w 1235013"/>
                      <a:gd name="connsiteY78" fmla="*/ 3276600 h 3444240"/>
                      <a:gd name="connsiteX79" fmla="*/ 366155 w 1235013"/>
                      <a:gd name="connsiteY79" fmla="*/ 3398520 h 3444240"/>
                      <a:gd name="connsiteX80" fmla="*/ 396635 w 1235013"/>
                      <a:gd name="connsiteY80" fmla="*/ 3352800 h 3444240"/>
                      <a:gd name="connsiteX81" fmla="*/ 488075 w 1235013"/>
                      <a:gd name="connsiteY81" fmla="*/ 3276600 h 3444240"/>
                      <a:gd name="connsiteX82" fmla="*/ 625235 w 1235013"/>
                      <a:gd name="connsiteY82" fmla="*/ 3352800 h 3444240"/>
                      <a:gd name="connsiteX83" fmla="*/ 670955 w 1235013"/>
                      <a:gd name="connsiteY83" fmla="*/ 3444240 h 3444240"/>
                      <a:gd name="connsiteX84" fmla="*/ 701435 w 1235013"/>
                      <a:gd name="connsiteY84" fmla="*/ 3398520 h 3444240"/>
                      <a:gd name="connsiteX85" fmla="*/ 686195 w 1235013"/>
                      <a:gd name="connsiteY85" fmla="*/ 3322320 h 3444240"/>
                      <a:gd name="connsiteX86" fmla="*/ 655715 w 1235013"/>
                      <a:gd name="connsiteY86" fmla="*/ 3230880 h 3444240"/>
                      <a:gd name="connsiteX87" fmla="*/ 640475 w 1235013"/>
                      <a:gd name="connsiteY87" fmla="*/ 3169920 h 3444240"/>
                      <a:gd name="connsiteX88" fmla="*/ 670955 w 1235013"/>
                      <a:gd name="connsiteY88" fmla="*/ 3169920 h 3444240"/>
                      <a:gd name="connsiteX89" fmla="*/ 716675 w 1235013"/>
                      <a:gd name="connsiteY89" fmla="*/ 3215640 h 3444240"/>
                      <a:gd name="connsiteX90" fmla="*/ 762395 w 1235013"/>
                      <a:gd name="connsiteY90" fmla="*/ 3307080 h 3444240"/>
                      <a:gd name="connsiteX91" fmla="*/ 777635 w 1235013"/>
                      <a:gd name="connsiteY91" fmla="*/ 3261360 h 3444240"/>
                      <a:gd name="connsiteX92" fmla="*/ 747155 w 1235013"/>
                      <a:gd name="connsiteY92" fmla="*/ 3169920 h 3444240"/>
                      <a:gd name="connsiteX93" fmla="*/ 838595 w 1235013"/>
                      <a:gd name="connsiteY93" fmla="*/ 3200400 h 3444240"/>
                      <a:gd name="connsiteX94" fmla="*/ 899555 w 1235013"/>
                      <a:gd name="connsiteY94" fmla="*/ 3291840 h 3444240"/>
                      <a:gd name="connsiteX95" fmla="*/ 930035 w 1235013"/>
                      <a:gd name="connsiteY95" fmla="*/ 3337560 h 3444240"/>
                      <a:gd name="connsiteX96" fmla="*/ 1036715 w 1235013"/>
                      <a:gd name="connsiteY96" fmla="*/ 3383280 h 3444240"/>
                      <a:gd name="connsiteX97" fmla="*/ 1143395 w 1235013"/>
                      <a:gd name="connsiteY97" fmla="*/ 3322320 h 3444240"/>
                      <a:gd name="connsiteX98" fmla="*/ 1112915 w 1235013"/>
                      <a:gd name="connsiteY98" fmla="*/ 3276600 h 3444240"/>
                      <a:gd name="connsiteX99" fmla="*/ 1021475 w 1235013"/>
                      <a:gd name="connsiteY99" fmla="*/ 3185160 h 3444240"/>
                      <a:gd name="connsiteX100" fmla="*/ 914795 w 1235013"/>
                      <a:gd name="connsiteY100" fmla="*/ 3139440 h 3444240"/>
                      <a:gd name="connsiteX101" fmla="*/ 869075 w 1235013"/>
                      <a:gd name="connsiteY101" fmla="*/ 3124200 h 3444240"/>
                      <a:gd name="connsiteX102" fmla="*/ 823355 w 1235013"/>
                      <a:gd name="connsiteY102" fmla="*/ 3093720 h 3444240"/>
                      <a:gd name="connsiteX103" fmla="*/ 701435 w 1235013"/>
                      <a:gd name="connsiteY103" fmla="*/ 3063240 h 3444240"/>
                      <a:gd name="connsiteX104" fmla="*/ 716675 w 1235013"/>
                      <a:gd name="connsiteY104" fmla="*/ 2987040 h 3444240"/>
                      <a:gd name="connsiteX105" fmla="*/ 747155 w 1235013"/>
                      <a:gd name="connsiteY105" fmla="*/ 3032760 h 3444240"/>
                      <a:gd name="connsiteX106" fmla="*/ 930035 w 1235013"/>
                      <a:gd name="connsiteY106" fmla="*/ 3002280 h 3444240"/>
                      <a:gd name="connsiteX107" fmla="*/ 1006235 w 1235013"/>
                      <a:gd name="connsiteY107" fmla="*/ 3017520 h 3444240"/>
                      <a:gd name="connsiteX108" fmla="*/ 1051955 w 1235013"/>
                      <a:gd name="connsiteY108" fmla="*/ 3048000 h 3444240"/>
                      <a:gd name="connsiteX109" fmla="*/ 1219595 w 1235013"/>
                      <a:gd name="connsiteY109" fmla="*/ 3032760 h 3444240"/>
                      <a:gd name="connsiteX110" fmla="*/ 1234835 w 1235013"/>
                      <a:gd name="connsiteY110" fmla="*/ 2987040 h 3444240"/>
                      <a:gd name="connsiteX111" fmla="*/ 1158635 w 1235013"/>
                      <a:gd name="connsiteY111" fmla="*/ 2865120 h 3444240"/>
                      <a:gd name="connsiteX112" fmla="*/ 975755 w 1235013"/>
                      <a:gd name="connsiteY112" fmla="*/ 2849880 h 3444240"/>
                      <a:gd name="connsiteX113" fmla="*/ 914795 w 1235013"/>
                      <a:gd name="connsiteY113" fmla="*/ 2819400 h 3444240"/>
                      <a:gd name="connsiteX114" fmla="*/ 869075 w 1235013"/>
                      <a:gd name="connsiteY114" fmla="*/ 2788920 h 3444240"/>
                      <a:gd name="connsiteX115" fmla="*/ 792875 w 1235013"/>
                      <a:gd name="connsiteY115" fmla="*/ 2773680 h 3444240"/>
                      <a:gd name="connsiteX116" fmla="*/ 747155 w 1235013"/>
                      <a:gd name="connsiteY116" fmla="*/ 2727960 h 3444240"/>
                      <a:gd name="connsiteX117" fmla="*/ 701435 w 1235013"/>
                      <a:gd name="connsiteY117" fmla="*/ 2712720 h 3444240"/>
                      <a:gd name="connsiteX118" fmla="*/ 640475 w 1235013"/>
                      <a:gd name="connsiteY118" fmla="*/ 2621280 h 3444240"/>
                      <a:gd name="connsiteX119" fmla="*/ 686195 w 1235013"/>
                      <a:gd name="connsiteY119" fmla="*/ 2606040 h 3444240"/>
                      <a:gd name="connsiteX120" fmla="*/ 747155 w 1235013"/>
                      <a:gd name="connsiteY120" fmla="*/ 2621280 h 3444240"/>
                      <a:gd name="connsiteX121" fmla="*/ 838595 w 1235013"/>
                      <a:gd name="connsiteY121" fmla="*/ 2667000 h 3444240"/>
                      <a:gd name="connsiteX122" fmla="*/ 1067195 w 1235013"/>
                      <a:gd name="connsiteY122" fmla="*/ 2682240 h 3444240"/>
                      <a:gd name="connsiteX123" fmla="*/ 1219595 w 1235013"/>
                      <a:gd name="connsiteY123" fmla="*/ 2727960 h 3444240"/>
                      <a:gd name="connsiteX124" fmla="*/ 1204355 w 1235013"/>
                      <a:gd name="connsiteY124" fmla="*/ 2651760 h 3444240"/>
                      <a:gd name="connsiteX125" fmla="*/ 1158635 w 1235013"/>
                      <a:gd name="connsiteY125" fmla="*/ 2636520 h 3444240"/>
                      <a:gd name="connsiteX126" fmla="*/ 1082435 w 1235013"/>
                      <a:gd name="connsiteY126" fmla="*/ 2590800 h 3444240"/>
                      <a:gd name="connsiteX127" fmla="*/ 1036715 w 1235013"/>
                      <a:gd name="connsiteY127" fmla="*/ 2560320 h 3444240"/>
                      <a:gd name="connsiteX128" fmla="*/ 945275 w 1235013"/>
                      <a:gd name="connsiteY128" fmla="*/ 2529840 h 3444240"/>
                      <a:gd name="connsiteX129" fmla="*/ 899555 w 1235013"/>
                      <a:gd name="connsiteY129" fmla="*/ 2514600 h 3444240"/>
                      <a:gd name="connsiteX130" fmla="*/ 808115 w 1235013"/>
                      <a:gd name="connsiteY130" fmla="*/ 2468880 h 3444240"/>
                      <a:gd name="connsiteX131" fmla="*/ 762395 w 1235013"/>
                      <a:gd name="connsiteY131" fmla="*/ 2423160 h 3444240"/>
                      <a:gd name="connsiteX132" fmla="*/ 716675 w 1235013"/>
                      <a:gd name="connsiteY132" fmla="*/ 2392680 h 3444240"/>
                      <a:gd name="connsiteX133" fmla="*/ 686195 w 1235013"/>
                      <a:gd name="connsiteY133" fmla="*/ 2346960 h 3444240"/>
                      <a:gd name="connsiteX134" fmla="*/ 731915 w 1235013"/>
                      <a:gd name="connsiteY134" fmla="*/ 2377440 h 3444240"/>
                      <a:gd name="connsiteX135" fmla="*/ 823355 w 1235013"/>
                      <a:gd name="connsiteY135" fmla="*/ 2407920 h 3444240"/>
                      <a:gd name="connsiteX136" fmla="*/ 914795 w 1235013"/>
                      <a:gd name="connsiteY136" fmla="*/ 2484120 h 3444240"/>
                      <a:gd name="connsiteX137" fmla="*/ 960515 w 1235013"/>
                      <a:gd name="connsiteY137" fmla="*/ 2499360 h 3444240"/>
                      <a:gd name="connsiteX138" fmla="*/ 1097675 w 1235013"/>
                      <a:gd name="connsiteY138" fmla="*/ 2529840 h 3444240"/>
                      <a:gd name="connsiteX139" fmla="*/ 1143395 w 1235013"/>
                      <a:gd name="connsiteY139" fmla="*/ 2514600 h 3444240"/>
                      <a:gd name="connsiteX140" fmla="*/ 1082435 w 1235013"/>
                      <a:gd name="connsiteY140" fmla="*/ 2423160 h 3444240"/>
                      <a:gd name="connsiteX141" fmla="*/ 1128155 w 1235013"/>
                      <a:gd name="connsiteY141" fmla="*/ 2316480 h 3444240"/>
                      <a:gd name="connsiteX142" fmla="*/ 975755 w 1235013"/>
                      <a:gd name="connsiteY142" fmla="*/ 2301240 h 3444240"/>
                      <a:gd name="connsiteX143" fmla="*/ 1006235 w 1235013"/>
                      <a:gd name="connsiteY143" fmla="*/ 2255520 h 3444240"/>
                      <a:gd name="connsiteX144" fmla="*/ 1006235 w 1235013"/>
                      <a:gd name="connsiteY144" fmla="*/ 2133600 h 3444240"/>
                      <a:gd name="connsiteX145" fmla="*/ 960515 w 1235013"/>
                      <a:gd name="connsiteY145" fmla="*/ 2118360 h 3444240"/>
                      <a:gd name="connsiteX146" fmla="*/ 884315 w 1235013"/>
                      <a:gd name="connsiteY146" fmla="*/ 2103120 h 3444240"/>
                      <a:gd name="connsiteX147" fmla="*/ 792875 w 1235013"/>
                      <a:gd name="connsiteY147" fmla="*/ 2011680 h 3444240"/>
                      <a:gd name="connsiteX148" fmla="*/ 747155 w 1235013"/>
                      <a:gd name="connsiteY148" fmla="*/ 1981200 h 3444240"/>
                      <a:gd name="connsiteX149" fmla="*/ 884315 w 1235013"/>
                      <a:gd name="connsiteY149" fmla="*/ 2011680 h 3444240"/>
                      <a:gd name="connsiteX150" fmla="*/ 1067195 w 1235013"/>
                      <a:gd name="connsiteY150" fmla="*/ 1996440 h 3444240"/>
                      <a:gd name="connsiteX151" fmla="*/ 1067195 w 1235013"/>
                      <a:gd name="connsiteY151" fmla="*/ 1905000 h 3444240"/>
                      <a:gd name="connsiteX152" fmla="*/ 930035 w 1235013"/>
                      <a:gd name="connsiteY152" fmla="*/ 1874520 h 3444240"/>
                      <a:gd name="connsiteX153" fmla="*/ 884315 w 1235013"/>
                      <a:gd name="connsiteY153" fmla="*/ 1844040 h 3444240"/>
                      <a:gd name="connsiteX154" fmla="*/ 777635 w 1235013"/>
                      <a:gd name="connsiteY154" fmla="*/ 1798320 h 3444240"/>
                      <a:gd name="connsiteX155" fmla="*/ 762395 w 1235013"/>
                      <a:gd name="connsiteY155" fmla="*/ 1752600 h 3444240"/>
                      <a:gd name="connsiteX156" fmla="*/ 670955 w 1235013"/>
                      <a:gd name="connsiteY156" fmla="*/ 1706880 h 3444240"/>
                      <a:gd name="connsiteX157" fmla="*/ 686195 w 1235013"/>
                      <a:gd name="connsiteY157" fmla="*/ 1661160 h 3444240"/>
                      <a:gd name="connsiteX158" fmla="*/ 823355 w 1235013"/>
                      <a:gd name="connsiteY158" fmla="*/ 1722120 h 3444240"/>
                      <a:gd name="connsiteX159" fmla="*/ 884315 w 1235013"/>
                      <a:gd name="connsiteY159" fmla="*/ 1737360 h 3444240"/>
                      <a:gd name="connsiteX160" fmla="*/ 930035 w 1235013"/>
                      <a:gd name="connsiteY160" fmla="*/ 1752600 h 3444240"/>
                      <a:gd name="connsiteX161" fmla="*/ 1006235 w 1235013"/>
                      <a:gd name="connsiteY161" fmla="*/ 1737360 h 3444240"/>
                      <a:gd name="connsiteX162" fmla="*/ 990995 w 1235013"/>
                      <a:gd name="connsiteY162" fmla="*/ 1645920 h 3444240"/>
                      <a:gd name="connsiteX163" fmla="*/ 945275 w 1235013"/>
                      <a:gd name="connsiteY163" fmla="*/ 1630680 h 3444240"/>
                      <a:gd name="connsiteX164" fmla="*/ 808115 w 1235013"/>
                      <a:gd name="connsiteY164" fmla="*/ 1615440 h 3444240"/>
                      <a:gd name="connsiteX165" fmla="*/ 762395 w 1235013"/>
                      <a:gd name="connsiteY165" fmla="*/ 1600200 h 3444240"/>
                      <a:gd name="connsiteX166" fmla="*/ 701435 w 1235013"/>
                      <a:gd name="connsiteY166" fmla="*/ 1584960 h 3444240"/>
                      <a:gd name="connsiteX167" fmla="*/ 716675 w 1235013"/>
                      <a:gd name="connsiteY167" fmla="*/ 1539240 h 3444240"/>
                      <a:gd name="connsiteX168" fmla="*/ 945275 w 1235013"/>
                      <a:gd name="connsiteY168" fmla="*/ 1554480 h 3444240"/>
                      <a:gd name="connsiteX169" fmla="*/ 1021475 w 1235013"/>
                      <a:gd name="connsiteY169" fmla="*/ 1539240 h 3444240"/>
                      <a:gd name="connsiteX170" fmla="*/ 1051955 w 1235013"/>
                      <a:gd name="connsiteY170" fmla="*/ 1493520 h 3444240"/>
                      <a:gd name="connsiteX171" fmla="*/ 1082435 w 1235013"/>
                      <a:gd name="connsiteY171" fmla="*/ 1402080 h 3444240"/>
                      <a:gd name="connsiteX172" fmla="*/ 1021475 w 1235013"/>
                      <a:gd name="connsiteY172" fmla="*/ 1280160 h 3444240"/>
                      <a:gd name="connsiteX173" fmla="*/ 960515 w 1235013"/>
                      <a:gd name="connsiteY173" fmla="*/ 1295400 h 3444240"/>
                      <a:gd name="connsiteX174" fmla="*/ 792875 w 1235013"/>
                      <a:gd name="connsiteY174" fmla="*/ 1249680 h 3444240"/>
                      <a:gd name="connsiteX175" fmla="*/ 838595 w 1235013"/>
                      <a:gd name="connsiteY175" fmla="*/ 1219200 h 3444240"/>
                      <a:gd name="connsiteX176" fmla="*/ 914795 w 1235013"/>
                      <a:gd name="connsiteY176" fmla="*/ 1234440 h 3444240"/>
                      <a:gd name="connsiteX177" fmla="*/ 975755 w 1235013"/>
                      <a:gd name="connsiteY177" fmla="*/ 1219200 h 3444240"/>
                      <a:gd name="connsiteX178" fmla="*/ 960515 w 1235013"/>
                      <a:gd name="connsiteY178" fmla="*/ 1173480 h 3444240"/>
                      <a:gd name="connsiteX179" fmla="*/ 899555 w 1235013"/>
                      <a:gd name="connsiteY179" fmla="*/ 1158240 h 3444240"/>
                      <a:gd name="connsiteX180" fmla="*/ 975755 w 1235013"/>
                      <a:gd name="connsiteY180" fmla="*/ 1097280 h 3444240"/>
                      <a:gd name="connsiteX181" fmla="*/ 990995 w 1235013"/>
                      <a:gd name="connsiteY181" fmla="*/ 1051560 h 3444240"/>
                      <a:gd name="connsiteX182" fmla="*/ 1021475 w 1235013"/>
                      <a:gd name="connsiteY182" fmla="*/ 944880 h 3444240"/>
                      <a:gd name="connsiteX183" fmla="*/ 930035 w 1235013"/>
                      <a:gd name="connsiteY183" fmla="*/ 929640 h 3444240"/>
                      <a:gd name="connsiteX184" fmla="*/ 975755 w 1235013"/>
                      <a:gd name="connsiteY184" fmla="*/ 899160 h 3444240"/>
                      <a:gd name="connsiteX185" fmla="*/ 1006235 w 1235013"/>
                      <a:gd name="connsiteY185" fmla="*/ 807720 h 3444240"/>
                      <a:gd name="connsiteX186" fmla="*/ 960515 w 1235013"/>
                      <a:gd name="connsiteY186" fmla="*/ 777240 h 3444240"/>
                      <a:gd name="connsiteX187" fmla="*/ 823355 w 1235013"/>
                      <a:gd name="connsiteY187" fmla="*/ 762000 h 3444240"/>
                      <a:gd name="connsiteX188" fmla="*/ 853835 w 1235013"/>
                      <a:gd name="connsiteY188" fmla="*/ 716280 h 3444240"/>
                      <a:gd name="connsiteX189" fmla="*/ 899555 w 1235013"/>
                      <a:gd name="connsiteY189" fmla="*/ 670560 h 3444240"/>
                      <a:gd name="connsiteX190" fmla="*/ 853835 w 1235013"/>
                      <a:gd name="connsiteY190" fmla="*/ 640080 h 3444240"/>
                      <a:gd name="connsiteX191" fmla="*/ 869075 w 1235013"/>
                      <a:gd name="connsiteY191" fmla="*/ 594360 h 3444240"/>
                      <a:gd name="connsiteX192" fmla="*/ 808115 w 1235013"/>
                      <a:gd name="connsiteY192" fmla="*/ 472440 h 3444240"/>
                      <a:gd name="connsiteX193" fmla="*/ 808115 w 1235013"/>
                      <a:gd name="connsiteY193" fmla="*/ 320040 h 3444240"/>
                      <a:gd name="connsiteX194" fmla="*/ 838595 w 1235013"/>
                      <a:gd name="connsiteY194" fmla="*/ 274320 h 3444240"/>
                      <a:gd name="connsiteX195" fmla="*/ 823355 w 1235013"/>
                      <a:gd name="connsiteY195" fmla="*/ 213360 h 3444240"/>
                      <a:gd name="connsiteX196" fmla="*/ 808115 w 1235013"/>
                      <a:gd name="connsiteY196" fmla="*/ 167640 h 3444240"/>
                      <a:gd name="connsiteX197" fmla="*/ 686195 w 1235013"/>
                      <a:gd name="connsiteY197" fmla="*/ 198120 h 3444240"/>
                      <a:gd name="connsiteX198" fmla="*/ 640475 w 1235013"/>
                      <a:gd name="connsiteY198" fmla="*/ 15240 h 3444240"/>
                      <a:gd name="connsiteX199" fmla="*/ 564275 w 1235013"/>
                      <a:gd name="connsiteY199" fmla="*/ 76200 h 3444240"/>
                      <a:gd name="connsiteX200" fmla="*/ 549035 w 1235013"/>
                      <a:gd name="connsiteY200" fmla="*/ 152400 h 3444240"/>
                      <a:gd name="connsiteX201" fmla="*/ 549035 w 1235013"/>
                      <a:gd name="connsiteY201" fmla="*/ 152400 h 344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35013" h="3444240">
                        <a:moveTo>
                          <a:pt x="579515" y="0"/>
                        </a:moveTo>
                        <a:lnTo>
                          <a:pt x="579515" y="0"/>
                        </a:lnTo>
                        <a:cubicBezTo>
                          <a:pt x="574435" y="45720"/>
                          <a:pt x="579996" y="93928"/>
                          <a:pt x="564275" y="137160"/>
                        </a:cubicBezTo>
                        <a:cubicBezTo>
                          <a:pt x="558016" y="154373"/>
                          <a:pt x="529997" y="153337"/>
                          <a:pt x="518555" y="167640"/>
                        </a:cubicBezTo>
                        <a:cubicBezTo>
                          <a:pt x="508520" y="180184"/>
                          <a:pt x="508395" y="198120"/>
                          <a:pt x="503315" y="213360"/>
                        </a:cubicBezTo>
                        <a:cubicBezTo>
                          <a:pt x="498235" y="264160"/>
                          <a:pt x="505522" y="317780"/>
                          <a:pt x="488075" y="365760"/>
                        </a:cubicBezTo>
                        <a:cubicBezTo>
                          <a:pt x="482585" y="380857"/>
                          <a:pt x="451692" y="367928"/>
                          <a:pt x="442355" y="381000"/>
                        </a:cubicBezTo>
                        <a:cubicBezTo>
                          <a:pt x="423681" y="407144"/>
                          <a:pt x="411875" y="472440"/>
                          <a:pt x="411875" y="472440"/>
                        </a:cubicBezTo>
                        <a:cubicBezTo>
                          <a:pt x="405284" y="525169"/>
                          <a:pt x="393951" y="629298"/>
                          <a:pt x="381395" y="685800"/>
                        </a:cubicBezTo>
                        <a:cubicBezTo>
                          <a:pt x="377910" y="701482"/>
                          <a:pt x="375066" y="718154"/>
                          <a:pt x="366155" y="731520"/>
                        </a:cubicBezTo>
                        <a:cubicBezTo>
                          <a:pt x="354200" y="749453"/>
                          <a:pt x="335675" y="762000"/>
                          <a:pt x="320435" y="777240"/>
                        </a:cubicBezTo>
                        <a:cubicBezTo>
                          <a:pt x="287107" y="877223"/>
                          <a:pt x="279346" y="850100"/>
                          <a:pt x="305195" y="944880"/>
                        </a:cubicBezTo>
                        <a:cubicBezTo>
                          <a:pt x="313649" y="975877"/>
                          <a:pt x="325515" y="1005840"/>
                          <a:pt x="335675" y="1036320"/>
                        </a:cubicBezTo>
                        <a:lnTo>
                          <a:pt x="350915" y="1082040"/>
                        </a:lnTo>
                        <a:cubicBezTo>
                          <a:pt x="345835" y="1132840"/>
                          <a:pt x="343438" y="1183980"/>
                          <a:pt x="335675" y="1234440"/>
                        </a:cubicBezTo>
                        <a:cubicBezTo>
                          <a:pt x="327163" y="1289771"/>
                          <a:pt x="315071" y="1275647"/>
                          <a:pt x="289955" y="1325880"/>
                        </a:cubicBezTo>
                        <a:cubicBezTo>
                          <a:pt x="282771" y="1340248"/>
                          <a:pt x="279795" y="1356360"/>
                          <a:pt x="274715" y="1371600"/>
                        </a:cubicBezTo>
                        <a:cubicBezTo>
                          <a:pt x="279795" y="1397000"/>
                          <a:pt x="275587" y="1426247"/>
                          <a:pt x="289955" y="1447800"/>
                        </a:cubicBezTo>
                        <a:cubicBezTo>
                          <a:pt x="298866" y="1461166"/>
                          <a:pt x="321307" y="1455856"/>
                          <a:pt x="335675" y="1463040"/>
                        </a:cubicBezTo>
                        <a:cubicBezTo>
                          <a:pt x="453848" y="1522126"/>
                          <a:pt x="312197" y="1470454"/>
                          <a:pt x="427115" y="1508760"/>
                        </a:cubicBezTo>
                        <a:cubicBezTo>
                          <a:pt x="411875" y="1513840"/>
                          <a:pt x="390732" y="1510928"/>
                          <a:pt x="381395" y="1524000"/>
                        </a:cubicBezTo>
                        <a:cubicBezTo>
                          <a:pt x="362721" y="1550144"/>
                          <a:pt x="350915" y="1615440"/>
                          <a:pt x="350915" y="1615440"/>
                        </a:cubicBezTo>
                        <a:cubicBezTo>
                          <a:pt x="361075" y="1630680"/>
                          <a:pt x="367092" y="1649718"/>
                          <a:pt x="381395" y="1661160"/>
                        </a:cubicBezTo>
                        <a:cubicBezTo>
                          <a:pt x="393939" y="1671195"/>
                          <a:pt x="412350" y="1670072"/>
                          <a:pt x="427115" y="1676400"/>
                        </a:cubicBezTo>
                        <a:cubicBezTo>
                          <a:pt x="447997" y="1685349"/>
                          <a:pt x="467755" y="1696720"/>
                          <a:pt x="488075" y="1706880"/>
                        </a:cubicBezTo>
                        <a:cubicBezTo>
                          <a:pt x="472835" y="1711960"/>
                          <a:pt x="458321" y="1723894"/>
                          <a:pt x="442355" y="1722120"/>
                        </a:cubicBezTo>
                        <a:cubicBezTo>
                          <a:pt x="410423" y="1718572"/>
                          <a:pt x="350915" y="1691640"/>
                          <a:pt x="350915" y="1691640"/>
                        </a:cubicBezTo>
                        <a:cubicBezTo>
                          <a:pt x="325515" y="1696720"/>
                          <a:pt x="294614" y="1690297"/>
                          <a:pt x="274715" y="1706880"/>
                        </a:cubicBezTo>
                        <a:cubicBezTo>
                          <a:pt x="258624" y="1720289"/>
                          <a:pt x="274286" y="1753029"/>
                          <a:pt x="259475" y="1767840"/>
                        </a:cubicBezTo>
                        <a:cubicBezTo>
                          <a:pt x="244664" y="1782651"/>
                          <a:pt x="218654" y="1777326"/>
                          <a:pt x="198515" y="1783080"/>
                        </a:cubicBezTo>
                        <a:cubicBezTo>
                          <a:pt x="183069" y="1787493"/>
                          <a:pt x="168035" y="1793240"/>
                          <a:pt x="152795" y="1798320"/>
                        </a:cubicBezTo>
                        <a:cubicBezTo>
                          <a:pt x="142635" y="1813560"/>
                          <a:pt x="125326" y="1825973"/>
                          <a:pt x="122315" y="1844040"/>
                        </a:cubicBezTo>
                        <a:cubicBezTo>
                          <a:pt x="119674" y="1859886"/>
                          <a:pt x="130371" y="1875392"/>
                          <a:pt x="137555" y="1889760"/>
                        </a:cubicBezTo>
                        <a:cubicBezTo>
                          <a:pt x="145746" y="1906143"/>
                          <a:pt x="152795" y="1925320"/>
                          <a:pt x="168035" y="1935480"/>
                        </a:cubicBezTo>
                        <a:cubicBezTo>
                          <a:pt x="185463" y="1947098"/>
                          <a:pt x="208856" y="1944966"/>
                          <a:pt x="228995" y="1950720"/>
                        </a:cubicBezTo>
                        <a:cubicBezTo>
                          <a:pt x="244441" y="1955133"/>
                          <a:pt x="259475" y="1960880"/>
                          <a:pt x="274715" y="1965960"/>
                        </a:cubicBezTo>
                        <a:cubicBezTo>
                          <a:pt x="320435" y="1955800"/>
                          <a:pt x="369984" y="1956425"/>
                          <a:pt x="411875" y="1935480"/>
                        </a:cubicBezTo>
                        <a:cubicBezTo>
                          <a:pt x="434593" y="1924121"/>
                          <a:pt x="439634" y="1856559"/>
                          <a:pt x="457595" y="1874520"/>
                        </a:cubicBezTo>
                        <a:cubicBezTo>
                          <a:pt x="479445" y="1896370"/>
                          <a:pt x="456174" y="1938322"/>
                          <a:pt x="442355" y="1965960"/>
                        </a:cubicBezTo>
                        <a:cubicBezTo>
                          <a:pt x="434164" y="1982343"/>
                          <a:pt x="413470" y="1989225"/>
                          <a:pt x="396635" y="1996440"/>
                        </a:cubicBezTo>
                        <a:cubicBezTo>
                          <a:pt x="328274" y="2025738"/>
                          <a:pt x="349269" y="1997263"/>
                          <a:pt x="289955" y="2026920"/>
                        </a:cubicBezTo>
                        <a:cubicBezTo>
                          <a:pt x="171782" y="2086006"/>
                          <a:pt x="313433" y="2034334"/>
                          <a:pt x="198515" y="2072640"/>
                        </a:cubicBezTo>
                        <a:cubicBezTo>
                          <a:pt x="174802" y="2143780"/>
                          <a:pt x="142975" y="2173632"/>
                          <a:pt x="198515" y="2240280"/>
                        </a:cubicBezTo>
                        <a:cubicBezTo>
                          <a:pt x="208799" y="2252621"/>
                          <a:pt x="228995" y="2250440"/>
                          <a:pt x="244235" y="2255520"/>
                        </a:cubicBezTo>
                        <a:cubicBezTo>
                          <a:pt x="284875" y="2250440"/>
                          <a:pt x="325675" y="2246508"/>
                          <a:pt x="366155" y="2240280"/>
                        </a:cubicBezTo>
                        <a:cubicBezTo>
                          <a:pt x="391757" y="2236341"/>
                          <a:pt x="416452" y="2225040"/>
                          <a:pt x="442355" y="2225040"/>
                        </a:cubicBezTo>
                        <a:cubicBezTo>
                          <a:pt x="473255" y="2225040"/>
                          <a:pt x="503315" y="2235200"/>
                          <a:pt x="533795" y="2240280"/>
                        </a:cubicBezTo>
                        <a:cubicBezTo>
                          <a:pt x="523635" y="2255520"/>
                          <a:pt x="516267" y="2273048"/>
                          <a:pt x="503315" y="2286000"/>
                        </a:cubicBezTo>
                        <a:cubicBezTo>
                          <a:pt x="459639" y="2329676"/>
                          <a:pt x="461455" y="2306930"/>
                          <a:pt x="411875" y="2331720"/>
                        </a:cubicBezTo>
                        <a:cubicBezTo>
                          <a:pt x="293702" y="2390806"/>
                          <a:pt x="435353" y="2339134"/>
                          <a:pt x="320435" y="2377440"/>
                        </a:cubicBezTo>
                        <a:cubicBezTo>
                          <a:pt x="315355" y="2392680"/>
                          <a:pt x="298011" y="2408792"/>
                          <a:pt x="305195" y="2423160"/>
                        </a:cubicBezTo>
                        <a:cubicBezTo>
                          <a:pt x="312379" y="2437528"/>
                          <a:pt x="334851" y="2438400"/>
                          <a:pt x="350915" y="2438400"/>
                        </a:cubicBezTo>
                        <a:cubicBezTo>
                          <a:pt x="404558" y="2438400"/>
                          <a:pt x="440928" y="2423636"/>
                          <a:pt x="488075" y="2407920"/>
                        </a:cubicBezTo>
                        <a:cubicBezTo>
                          <a:pt x="504700" y="2413462"/>
                          <a:pt x="583210" y="2422698"/>
                          <a:pt x="518555" y="2468880"/>
                        </a:cubicBezTo>
                        <a:cubicBezTo>
                          <a:pt x="476716" y="2498765"/>
                          <a:pt x="365365" y="2508181"/>
                          <a:pt x="320435" y="2514600"/>
                        </a:cubicBezTo>
                        <a:cubicBezTo>
                          <a:pt x="211619" y="2550872"/>
                          <a:pt x="255728" y="2527258"/>
                          <a:pt x="183275" y="2575560"/>
                        </a:cubicBezTo>
                        <a:cubicBezTo>
                          <a:pt x="173115" y="2590800"/>
                          <a:pt x="167098" y="2609838"/>
                          <a:pt x="152795" y="2621280"/>
                        </a:cubicBezTo>
                        <a:cubicBezTo>
                          <a:pt x="140251" y="2631315"/>
                          <a:pt x="118434" y="2625161"/>
                          <a:pt x="107075" y="2636520"/>
                        </a:cubicBezTo>
                        <a:cubicBezTo>
                          <a:pt x="88243" y="2655352"/>
                          <a:pt x="70463" y="2715876"/>
                          <a:pt x="61355" y="2743200"/>
                        </a:cubicBezTo>
                        <a:cubicBezTo>
                          <a:pt x="66435" y="2758440"/>
                          <a:pt x="66560" y="2776376"/>
                          <a:pt x="76595" y="2788920"/>
                        </a:cubicBezTo>
                        <a:cubicBezTo>
                          <a:pt x="122539" y="2846350"/>
                          <a:pt x="179839" y="2812209"/>
                          <a:pt x="244235" y="2804160"/>
                        </a:cubicBezTo>
                        <a:cubicBezTo>
                          <a:pt x="283805" y="2790970"/>
                          <a:pt x="329709" y="2776663"/>
                          <a:pt x="366155" y="2758440"/>
                        </a:cubicBezTo>
                        <a:cubicBezTo>
                          <a:pt x="382538" y="2750249"/>
                          <a:pt x="395137" y="2735399"/>
                          <a:pt x="411875" y="2727960"/>
                        </a:cubicBezTo>
                        <a:cubicBezTo>
                          <a:pt x="459580" y="2706758"/>
                          <a:pt x="513612" y="2694906"/>
                          <a:pt x="564275" y="2682240"/>
                        </a:cubicBezTo>
                        <a:cubicBezTo>
                          <a:pt x="569355" y="2697480"/>
                          <a:pt x="579515" y="2711896"/>
                          <a:pt x="579515" y="2727960"/>
                        </a:cubicBezTo>
                        <a:cubicBezTo>
                          <a:pt x="579515" y="2818975"/>
                          <a:pt x="480518" y="2782056"/>
                          <a:pt x="411875" y="2788920"/>
                        </a:cubicBezTo>
                        <a:cubicBezTo>
                          <a:pt x="378830" y="2805442"/>
                          <a:pt x="342569" y="2827165"/>
                          <a:pt x="305195" y="2834640"/>
                        </a:cubicBezTo>
                        <a:cubicBezTo>
                          <a:pt x="270142" y="2841651"/>
                          <a:pt x="106264" y="2861411"/>
                          <a:pt x="76595" y="2865120"/>
                        </a:cubicBezTo>
                        <a:cubicBezTo>
                          <a:pt x="61355" y="2875280"/>
                          <a:pt x="43827" y="2882648"/>
                          <a:pt x="30875" y="2895600"/>
                        </a:cubicBezTo>
                        <a:cubicBezTo>
                          <a:pt x="-387" y="2926862"/>
                          <a:pt x="-19143" y="2955778"/>
                          <a:pt x="30875" y="2987040"/>
                        </a:cubicBezTo>
                        <a:cubicBezTo>
                          <a:pt x="78415" y="3016752"/>
                          <a:pt x="146016" y="3018442"/>
                          <a:pt x="198515" y="3032760"/>
                        </a:cubicBezTo>
                        <a:cubicBezTo>
                          <a:pt x="229512" y="3041214"/>
                          <a:pt x="289955" y="3063240"/>
                          <a:pt x="289955" y="3063240"/>
                        </a:cubicBezTo>
                        <a:cubicBezTo>
                          <a:pt x="340755" y="3053080"/>
                          <a:pt x="392840" y="3047995"/>
                          <a:pt x="442355" y="3032760"/>
                        </a:cubicBezTo>
                        <a:cubicBezTo>
                          <a:pt x="459861" y="3027373"/>
                          <a:pt x="469900" y="3004552"/>
                          <a:pt x="488075" y="3002280"/>
                        </a:cubicBezTo>
                        <a:cubicBezTo>
                          <a:pt x="513778" y="2999067"/>
                          <a:pt x="538875" y="3012440"/>
                          <a:pt x="564275" y="3017520"/>
                        </a:cubicBezTo>
                        <a:cubicBezTo>
                          <a:pt x="558422" y="3052640"/>
                          <a:pt x="552554" y="3117163"/>
                          <a:pt x="533795" y="3154680"/>
                        </a:cubicBezTo>
                        <a:cubicBezTo>
                          <a:pt x="474709" y="3272853"/>
                          <a:pt x="514797" y="3165954"/>
                          <a:pt x="518555" y="3154680"/>
                        </a:cubicBezTo>
                        <a:cubicBezTo>
                          <a:pt x="557195" y="3270599"/>
                          <a:pt x="579203" y="3235323"/>
                          <a:pt x="488075" y="3261360"/>
                        </a:cubicBezTo>
                        <a:cubicBezTo>
                          <a:pt x="472629" y="3265773"/>
                          <a:pt x="457595" y="3271520"/>
                          <a:pt x="442355" y="3276600"/>
                        </a:cubicBezTo>
                        <a:cubicBezTo>
                          <a:pt x="406083" y="3385416"/>
                          <a:pt x="438608" y="3350218"/>
                          <a:pt x="366155" y="3398520"/>
                        </a:cubicBezTo>
                        <a:cubicBezTo>
                          <a:pt x="376315" y="3383280"/>
                          <a:pt x="384909" y="3366871"/>
                          <a:pt x="396635" y="3352800"/>
                        </a:cubicBezTo>
                        <a:cubicBezTo>
                          <a:pt x="433305" y="3308796"/>
                          <a:pt x="443120" y="3306570"/>
                          <a:pt x="488075" y="3276600"/>
                        </a:cubicBezTo>
                        <a:cubicBezTo>
                          <a:pt x="592881" y="3346471"/>
                          <a:pt x="544762" y="3325976"/>
                          <a:pt x="625235" y="3352800"/>
                        </a:cubicBezTo>
                        <a:cubicBezTo>
                          <a:pt x="628993" y="3364074"/>
                          <a:pt x="651260" y="3444240"/>
                          <a:pt x="670955" y="3444240"/>
                        </a:cubicBezTo>
                        <a:cubicBezTo>
                          <a:pt x="689271" y="3444240"/>
                          <a:pt x="691275" y="3413760"/>
                          <a:pt x="701435" y="3398520"/>
                        </a:cubicBezTo>
                        <a:cubicBezTo>
                          <a:pt x="696355" y="3373120"/>
                          <a:pt x="693011" y="3347310"/>
                          <a:pt x="686195" y="3322320"/>
                        </a:cubicBezTo>
                        <a:cubicBezTo>
                          <a:pt x="677741" y="3291323"/>
                          <a:pt x="663507" y="3262049"/>
                          <a:pt x="655715" y="3230880"/>
                        </a:cubicBezTo>
                        <a:lnTo>
                          <a:pt x="640475" y="3169920"/>
                        </a:lnTo>
                        <a:cubicBezTo>
                          <a:pt x="667568" y="3088640"/>
                          <a:pt x="643862" y="3129280"/>
                          <a:pt x="670955" y="3169920"/>
                        </a:cubicBezTo>
                        <a:cubicBezTo>
                          <a:pt x="682910" y="3187853"/>
                          <a:pt x="701435" y="3200400"/>
                          <a:pt x="716675" y="3215640"/>
                        </a:cubicBezTo>
                        <a:cubicBezTo>
                          <a:pt x="720433" y="3226914"/>
                          <a:pt x="742700" y="3307080"/>
                          <a:pt x="762395" y="3307080"/>
                        </a:cubicBezTo>
                        <a:cubicBezTo>
                          <a:pt x="778459" y="3307080"/>
                          <a:pt x="772555" y="3276600"/>
                          <a:pt x="777635" y="3261360"/>
                        </a:cubicBezTo>
                        <a:cubicBezTo>
                          <a:pt x="767475" y="3230880"/>
                          <a:pt x="716675" y="3159760"/>
                          <a:pt x="747155" y="3169920"/>
                        </a:cubicBezTo>
                        <a:lnTo>
                          <a:pt x="838595" y="3200400"/>
                        </a:lnTo>
                        <a:lnTo>
                          <a:pt x="899555" y="3291840"/>
                        </a:lnTo>
                        <a:cubicBezTo>
                          <a:pt x="909715" y="3307080"/>
                          <a:pt x="913652" y="3329369"/>
                          <a:pt x="930035" y="3337560"/>
                        </a:cubicBezTo>
                        <a:cubicBezTo>
                          <a:pt x="1005363" y="3375224"/>
                          <a:pt x="969442" y="3360856"/>
                          <a:pt x="1036715" y="3383280"/>
                        </a:cubicBezTo>
                        <a:cubicBezTo>
                          <a:pt x="1067432" y="3375601"/>
                          <a:pt x="1135500" y="3369692"/>
                          <a:pt x="1143395" y="3322320"/>
                        </a:cubicBezTo>
                        <a:cubicBezTo>
                          <a:pt x="1146406" y="3304253"/>
                          <a:pt x="1125084" y="3290290"/>
                          <a:pt x="1112915" y="3276600"/>
                        </a:cubicBezTo>
                        <a:cubicBezTo>
                          <a:pt x="1084277" y="3244383"/>
                          <a:pt x="1062368" y="3198791"/>
                          <a:pt x="1021475" y="3185160"/>
                        </a:cubicBezTo>
                        <a:cubicBezTo>
                          <a:pt x="914253" y="3149419"/>
                          <a:pt x="1046620" y="3195936"/>
                          <a:pt x="914795" y="3139440"/>
                        </a:cubicBezTo>
                        <a:cubicBezTo>
                          <a:pt x="900030" y="3133112"/>
                          <a:pt x="883443" y="3131384"/>
                          <a:pt x="869075" y="3124200"/>
                        </a:cubicBezTo>
                        <a:cubicBezTo>
                          <a:pt x="852692" y="3116009"/>
                          <a:pt x="839738" y="3101911"/>
                          <a:pt x="823355" y="3093720"/>
                        </a:cubicBezTo>
                        <a:cubicBezTo>
                          <a:pt x="792113" y="3078099"/>
                          <a:pt x="730418" y="3069037"/>
                          <a:pt x="701435" y="3063240"/>
                        </a:cubicBezTo>
                        <a:cubicBezTo>
                          <a:pt x="665875" y="2956560"/>
                          <a:pt x="640475" y="2961640"/>
                          <a:pt x="716675" y="2987040"/>
                        </a:cubicBezTo>
                        <a:cubicBezTo>
                          <a:pt x="726835" y="3002280"/>
                          <a:pt x="729134" y="3029483"/>
                          <a:pt x="747155" y="3032760"/>
                        </a:cubicBezTo>
                        <a:cubicBezTo>
                          <a:pt x="813209" y="3044770"/>
                          <a:pt x="871081" y="3021931"/>
                          <a:pt x="930035" y="3002280"/>
                        </a:cubicBezTo>
                        <a:cubicBezTo>
                          <a:pt x="955435" y="3007360"/>
                          <a:pt x="981981" y="3008425"/>
                          <a:pt x="1006235" y="3017520"/>
                        </a:cubicBezTo>
                        <a:cubicBezTo>
                          <a:pt x="1023385" y="3023951"/>
                          <a:pt x="1033685" y="3046695"/>
                          <a:pt x="1051955" y="3048000"/>
                        </a:cubicBezTo>
                        <a:cubicBezTo>
                          <a:pt x="1107923" y="3051998"/>
                          <a:pt x="1163715" y="3037840"/>
                          <a:pt x="1219595" y="3032760"/>
                        </a:cubicBezTo>
                        <a:cubicBezTo>
                          <a:pt x="1224675" y="3017520"/>
                          <a:pt x="1236609" y="3003006"/>
                          <a:pt x="1234835" y="2987040"/>
                        </a:cubicBezTo>
                        <a:cubicBezTo>
                          <a:pt x="1230034" y="2943827"/>
                          <a:pt x="1213147" y="2876022"/>
                          <a:pt x="1158635" y="2865120"/>
                        </a:cubicBezTo>
                        <a:cubicBezTo>
                          <a:pt x="1098652" y="2853123"/>
                          <a:pt x="1036715" y="2854960"/>
                          <a:pt x="975755" y="2849880"/>
                        </a:cubicBezTo>
                        <a:cubicBezTo>
                          <a:pt x="955435" y="2839720"/>
                          <a:pt x="934520" y="2830672"/>
                          <a:pt x="914795" y="2819400"/>
                        </a:cubicBezTo>
                        <a:cubicBezTo>
                          <a:pt x="898892" y="2810313"/>
                          <a:pt x="886225" y="2795351"/>
                          <a:pt x="869075" y="2788920"/>
                        </a:cubicBezTo>
                        <a:cubicBezTo>
                          <a:pt x="844821" y="2779825"/>
                          <a:pt x="818275" y="2778760"/>
                          <a:pt x="792875" y="2773680"/>
                        </a:cubicBezTo>
                        <a:cubicBezTo>
                          <a:pt x="777635" y="2758440"/>
                          <a:pt x="765088" y="2739915"/>
                          <a:pt x="747155" y="2727960"/>
                        </a:cubicBezTo>
                        <a:cubicBezTo>
                          <a:pt x="733789" y="2719049"/>
                          <a:pt x="712794" y="2724079"/>
                          <a:pt x="701435" y="2712720"/>
                        </a:cubicBezTo>
                        <a:cubicBezTo>
                          <a:pt x="675532" y="2686817"/>
                          <a:pt x="640475" y="2621280"/>
                          <a:pt x="640475" y="2621280"/>
                        </a:cubicBezTo>
                        <a:cubicBezTo>
                          <a:pt x="655715" y="2616200"/>
                          <a:pt x="670131" y="2606040"/>
                          <a:pt x="686195" y="2606040"/>
                        </a:cubicBezTo>
                        <a:cubicBezTo>
                          <a:pt x="707140" y="2606040"/>
                          <a:pt x="727903" y="2613029"/>
                          <a:pt x="747155" y="2621280"/>
                        </a:cubicBezTo>
                        <a:cubicBezTo>
                          <a:pt x="800198" y="2644013"/>
                          <a:pt x="780799" y="2660578"/>
                          <a:pt x="838595" y="2667000"/>
                        </a:cubicBezTo>
                        <a:cubicBezTo>
                          <a:pt x="914497" y="2675434"/>
                          <a:pt x="990995" y="2677160"/>
                          <a:pt x="1067195" y="2682240"/>
                        </a:cubicBezTo>
                        <a:cubicBezTo>
                          <a:pt x="1217721" y="2782591"/>
                          <a:pt x="1186979" y="2825809"/>
                          <a:pt x="1219595" y="2727960"/>
                        </a:cubicBezTo>
                        <a:cubicBezTo>
                          <a:pt x="1214515" y="2702560"/>
                          <a:pt x="1218723" y="2673313"/>
                          <a:pt x="1204355" y="2651760"/>
                        </a:cubicBezTo>
                        <a:cubicBezTo>
                          <a:pt x="1195444" y="2638394"/>
                          <a:pt x="1173003" y="2643704"/>
                          <a:pt x="1158635" y="2636520"/>
                        </a:cubicBezTo>
                        <a:cubicBezTo>
                          <a:pt x="1132141" y="2623273"/>
                          <a:pt x="1107554" y="2606499"/>
                          <a:pt x="1082435" y="2590800"/>
                        </a:cubicBezTo>
                        <a:cubicBezTo>
                          <a:pt x="1066903" y="2581092"/>
                          <a:pt x="1053453" y="2567759"/>
                          <a:pt x="1036715" y="2560320"/>
                        </a:cubicBezTo>
                        <a:cubicBezTo>
                          <a:pt x="1007355" y="2547271"/>
                          <a:pt x="975755" y="2540000"/>
                          <a:pt x="945275" y="2529840"/>
                        </a:cubicBezTo>
                        <a:cubicBezTo>
                          <a:pt x="930035" y="2524760"/>
                          <a:pt x="912921" y="2523511"/>
                          <a:pt x="899555" y="2514600"/>
                        </a:cubicBezTo>
                        <a:cubicBezTo>
                          <a:pt x="840469" y="2475209"/>
                          <a:pt x="871211" y="2489912"/>
                          <a:pt x="808115" y="2468880"/>
                        </a:cubicBezTo>
                        <a:cubicBezTo>
                          <a:pt x="792875" y="2453640"/>
                          <a:pt x="778952" y="2436958"/>
                          <a:pt x="762395" y="2423160"/>
                        </a:cubicBezTo>
                        <a:cubicBezTo>
                          <a:pt x="748324" y="2411434"/>
                          <a:pt x="729627" y="2405632"/>
                          <a:pt x="716675" y="2392680"/>
                        </a:cubicBezTo>
                        <a:cubicBezTo>
                          <a:pt x="703723" y="2379728"/>
                          <a:pt x="673243" y="2359912"/>
                          <a:pt x="686195" y="2346960"/>
                        </a:cubicBezTo>
                        <a:cubicBezTo>
                          <a:pt x="699147" y="2334008"/>
                          <a:pt x="715177" y="2370001"/>
                          <a:pt x="731915" y="2377440"/>
                        </a:cubicBezTo>
                        <a:cubicBezTo>
                          <a:pt x="761275" y="2390489"/>
                          <a:pt x="823355" y="2407920"/>
                          <a:pt x="823355" y="2407920"/>
                        </a:cubicBezTo>
                        <a:cubicBezTo>
                          <a:pt x="857060" y="2441625"/>
                          <a:pt x="872360" y="2462902"/>
                          <a:pt x="914795" y="2484120"/>
                        </a:cubicBezTo>
                        <a:cubicBezTo>
                          <a:pt x="929163" y="2491304"/>
                          <a:pt x="945069" y="2494947"/>
                          <a:pt x="960515" y="2499360"/>
                        </a:cubicBezTo>
                        <a:cubicBezTo>
                          <a:pt x="1010734" y="2513708"/>
                          <a:pt x="1045297" y="2519364"/>
                          <a:pt x="1097675" y="2529840"/>
                        </a:cubicBezTo>
                        <a:cubicBezTo>
                          <a:pt x="1112915" y="2524760"/>
                          <a:pt x="1145667" y="2530503"/>
                          <a:pt x="1143395" y="2514600"/>
                        </a:cubicBezTo>
                        <a:cubicBezTo>
                          <a:pt x="1138214" y="2478336"/>
                          <a:pt x="1082435" y="2423160"/>
                          <a:pt x="1082435" y="2423160"/>
                        </a:cubicBezTo>
                        <a:cubicBezTo>
                          <a:pt x="1096738" y="2419584"/>
                          <a:pt x="1259897" y="2400316"/>
                          <a:pt x="1128155" y="2316480"/>
                        </a:cubicBezTo>
                        <a:cubicBezTo>
                          <a:pt x="1085083" y="2289071"/>
                          <a:pt x="1026555" y="2306320"/>
                          <a:pt x="975755" y="2301240"/>
                        </a:cubicBezTo>
                        <a:cubicBezTo>
                          <a:pt x="985915" y="2286000"/>
                          <a:pt x="998044" y="2271903"/>
                          <a:pt x="1006235" y="2255520"/>
                        </a:cubicBezTo>
                        <a:cubicBezTo>
                          <a:pt x="1024956" y="2218079"/>
                          <a:pt x="1032221" y="2172579"/>
                          <a:pt x="1006235" y="2133600"/>
                        </a:cubicBezTo>
                        <a:cubicBezTo>
                          <a:pt x="997324" y="2120234"/>
                          <a:pt x="976100" y="2122256"/>
                          <a:pt x="960515" y="2118360"/>
                        </a:cubicBezTo>
                        <a:cubicBezTo>
                          <a:pt x="935385" y="2112078"/>
                          <a:pt x="909715" y="2108200"/>
                          <a:pt x="884315" y="2103120"/>
                        </a:cubicBezTo>
                        <a:cubicBezTo>
                          <a:pt x="685089" y="1953700"/>
                          <a:pt x="926583" y="2145388"/>
                          <a:pt x="792875" y="2011680"/>
                        </a:cubicBezTo>
                        <a:cubicBezTo>
                          <a:pt x="779923" y="1998728"/>
                          <a:pt x="730772" y="1989391"/>
                          <a:pt x="747155" y="1981200"/>
                        </a:cubicBezTo>
                        <a:cubicBezTo>
                          <a:pt x="753604" y="1977975"/>
                          <a:pt x="871234" y="2008410"/>
                          <a:pt x="884315" y="2011680"/>
                        </a:cubicBezTo>
                        <a:cubicBezTo>
                          <a:pt x="945275" y="2006600"/>
                          <a:pt x="1008377" y="2013245"/>
                          <a:pt x="1067195" y="1996440"/>
                        </a:cubicBezTo>
                        <a:cubicBezTo>
                          <a:pt x="1127086" y="1979328"/>
                          <a:pt x="1088584" y="1922112"/>
                          <a:pt x="1067195" y="1905000"/>
                        </a:cubicBezTo>
                        <a:cubicBezTo>
                          <a:pt x="1047449" y="1889203"/>
                          <a:pt x="930971" y="1874676"/>
                          <a:pt x="930035" y="1874520"/>
                        </a:cubicBezTo>
                        <a:cubicBezTo>
                          <a:pt x="914795" y="1864360"/>
                          <a:pt x="901150" y="1851255"/>
                          <a:pt x="884315" y="1844040"/>
                        </a:cubicBezTo>
                        <a:cubicBezTo>
                          <a:pt x="746539" y="1784993"/>
                          <a:pt x="892418" y="1874842"/>
                          <a:pt x="777635" y="1798320"/>
                        </a:cubicBezTo>
                        <a:cubicBezTo>
                          <a:pt x="772555" y="1783080"/>
                          <a:pt x="772430" y="1765144"/>
                          <a:pt x="762395" y="1752600"/>
                        </a:cubicBezTo>
                        <a:cubicBezTo>
                          <a:pt x="740909" y="1725743"/>
                          <a:pt x="701074" y="1716920"/>
                          <a:pt x="670955" y="1706880"/>
                        </a:cubicBezTo>
                        <a:cubicBezTo>
                          <a:pt x="676035" y="1691640"/>
                          <a:pt x="670292" y="1663432"/>
                          <a:pt x="686195" y="1661160"/>
                        </a:cubicBezTo>
                        <a:cubicBezTo>
                          <a:pt x="757285" y="1651004"/>
                          <a:pt x="772409" y="1700286"/>
                          <a:pt x="823355" y="1722120"/>
                        </a:cubicBezTo>
                        <a:cubicBezTo>
                          <a:pt x="842607" y="1730371"/>
                          <a:pt x="864176" y="1731606"/>
                          <a:pt x="884315" y="1737360"/>
                        </a:cubicBezTo>
                        <a:cubicBezTo>
                          <a:pt x="899761" y="1741773"/>
                          <a:pt x="914795" y="1747520"/>
                          <a:pt x="930035" y="1752600"/>
                        </a:cubicBezTo>
                        <a:cubicBezTo>
                          <a:pt x="955435" y="1747520"/>
                          <a:pt x="984682" y="1751728"/>
                          <a:pt x="1006235" y="1737360"/>
                        </a:cubicBezTo>
                        <a:cubicBezTo>
                          <a:pt x="1044238" y="1712024"/>
                          <a:pt x="1011036" y="1661953"/>
                          <a:pt x="990995" y="1645920"/>
                        </a:cubicBezTo>
                        <a:cubicBezTo>
                          <a:pt x="978451" y="1635885"/>
                          <a:pt x="961121" y="1633321"/>
                          <a:pt x="945275" y="1630680"/>
                        </a:cubicBezTo>
                        <a:cubicBezTo>
                          <a:pt x="899900" y="1623117"/>
                          <a:pt x="853835" y="1620520"/>
                          <a:pt x="808115" y="1615440"/>
                        </a:cubicBezTo>
                        <a:cubicBezTo>
                          <a:pt x="792875" y="1610360"/>
                          <a:pt x="777841" y="1604613"/>
                          <a:pt x="762395" y="1600200"/>
                        </a:cubicBezTo>
                        <a:cubicBezTo>
                          <a:pt x="742256" y="1594446"/>
                          <a:pt x="714002" y="1601716"/>
                          <a:pt x="701435" y="1584960"/>
                        </a:cubicBezTo>
                        <a:cubicBezTo>
                          <a:pt x="691796" y="1572109"/>
                          <a:pt x="711595" y="1554480"/>
                          <a:pt x="716675" y="1539240"/>
                        </a:cubicBezTo>
                        <a:cubicBezTo>
                          <a:pt x="792875" y="1544320"/>
                          <a:pt x="868906" y="1554480"/>
                          <a:pt x="945275" y="1554480"/>
                        </a:cubicBezTo>
                        <a:cubicBezTo>
                          <a:pt x="971178" y="1554480"/>
                          <a:pt x="998985" y="1552091"/>
                          <a:pt x="1021475" y="1539240"/>
                        </a:cubicBezTo>
                        <a:cubicBezTo>
                          <a:pt x="1037378" y="1530153"/>
                          <a:pt x="1044516" y="1510258"/>
                          <a:pt x="1051955" y="1493520"/>
                        </a:cubicBezTo>
                        <a:cubicBezTo>
                          <a:pt x="1065004" y="1464160"/>
                          <a:pt x="1082435" y="1402080"/>
                          <a:pt x="1082435" y="1402080"/>
                        </a:cubicBezTo>
                        <a:cubicBezTo>
                          <a:pt x="1074961" y="1357236"/>
                          <a:pt x="1086518" y="1289452"/>
                          <a:pt x="1021475" y="1280160"/>
                        </a:cubicBezTo>
                        <a:cubicBezTo>
                          <a:pt x="1000740" y="1277198"/>
                          <a:pt x="980835" y="1290320"/>
                          <a:pt x="960515" y="1295400"/>
                        </a:cubicBezTo>
                        <a:cubicBezTo>
                          <a:pt x="823010" y="1261024"/>
                          <a:pt x="878336" y="1278167"/>
                          <a:pt x="792875" y="1249680"/>
                        </a:cubicBezTo>
                        <a:cubicBezTo>
                          <a:pt x="808115" y="1239520"/>
                          <a:pt x="820420" y="1221472"/>
                          <a:pt x="838595" y="1219200"/>
                        </a:cubicBezTo>
                        <a:cubicBezTo>
                          <a:pt x="864298" y="1215987"/>
                          <a:pt x="888892" y="1234440"/>
                          <a:pt x="914795" y="1234440"/>
                        </a:cubicBezTo>
                        <a:cubicBezTo>
                          <a:pt x="935740" y="1234440"/>
                          <a:pt x="955435" y="1224280"/>
                          <a:pt x="975755" y="1219200"/>
                        </a:cubicBezTo>
                        <a:cubicBezTo>
                          <a:pt x="970675" y="1203960"/>
                          <a:pt x="973059" y="1183515"/>
                          <a:pt x="960515" y="1173480"/>
                        </a:cubicBezTo>
                        <a:cubicBezTo>
                          <a:pt x="944159" y="1160396"/>
                          <a:pt x="908922" y="1176974"/>
                          <a:pt x="899555" y="1158240"/>
                        </a:cubicBezTo>
                        <a:cubicBezTo>
                          <a:pt x="879860" y="1118849"/>
                          <a:pt x="964481" y="1101038"/>
                          <a:pt x="975755" y="1097280"/>
                        </a:cubicBezTo>
                        <a:cubicBezTo>
                          <a:pt x="980835" y="1082040"/>
                          <a:pt x="986582" y="1067006"/>
                          <a:pt x="990995" y="1051560"/>
                        </a:cubicBezTo>
                        <a:cubicBezTo>
                          <a:pt x="1029267" y="917607"/>
                          <a:pt x="984935" y="1054501"/>
                          <a:pt x="1021475" y="944880"/>
                        </a:cubicBezTo>
                        <a:cubicBezTo>
                          <a:pt x="990995" y="939800"/>
                          <a:pt x="951885" y="951490"/>
                          <a:pt x="930035" y="929640"/>
                        </a:cubicBezTo>
                        <a:cubicBezTo>
                          <a:pt x="917083" y="916688"/>
                          <a:pt x="966047" y="914692"/>
                          <a:pt x="975755" y="899160"/>
                        </a:cubicBezTo>
                        <a:cubicBezTo>
                          <a:pt x="992783" y="871915"/>
                          <a:pt x="1006235" y="807720"/>
                          <a:pt x="1006235" y="807720"/>
                        </a:cubicBezTo>
                        <a:cubicBezTo>
                          <a:pt x="990995" y="797560"/>
                          <a:pt x="978284" y="781682"/>
                          <a:pt x="960515" y="777240"/>
                        </a:cubicBezTo>
                        <a:cubicBezTo>
                          <a:pt x="915887" y="766083"/>
                          <a:pt x="863295" y="784823"/>
                          <a:pt x="823355" y="762000"/>
                        </a:cubicBezTo>
                        <a:cubicBezTo>
                          <a:pt x="807452" y="752913"/>
                          <a:pt x="842109" y="730351"/>
                          <a:pt x="853835" y="716280"/>
                        </a:cubicBezTo>
                        <a:cubicBezTo>
                          <a:pt x="867633" y="699723"/>
                          <a:pt x="884315" y="685800"/>
                          <a:pt x="899555" y="670560"/>
                        </a:cubicBezTo>
                        <a:cubicBezTo>
                          <a:pt x="884315" y="660400"/>
                          <a:pt x="860637" y="657086"/>
                          <a:pt x="853835" y="640080"/>
                        </a:cubicBezTo>
                        <a:cubicBezTo>
                          <a:pt x="847869" y="625165"/>
                          <a:pt x="869075" y="610424"/>
                          <a:pt x="869075" y="594360"/>
                        </a:cubicBezTo>
                        <a:cubicBezTo>
                          <a:pt x="869075" y="477614"/>
                          <a:pt x="880081" y="496429"/>
                          <a:pt x="808115" y="472440"/>
                        </a:cubicBezTo>
                        <a:cubicBezTo>
                          <a:pt x="853734" y="335584"/>
                          <a:pt x="783098" y="570209"/>
                          <a:pt x="808115" y="320040"/>
                        </a:cubicBezTo>
                        <a:cubicBezTo>
                          <a:pt x="809938" y="301815"/>
                          <a:pt x="828435" y="289560"/>
                          <a:pt x="838595" y="274320"/>
                        </a:cubicBezTo>
                        <a:cubicBezTo>
                          <a:pt x="833515" y="254000"/>
                          <a:pt x="829109" y="233499"/>
                          <a:pt x="823355" y="213360"/>
                        </a:cubicBezTo>
                        <a:cubicBezTo>
                          <a:pt x="818942" y="197914"/>
                          <a:pt x="823355" y="172720"/>
                          <a:pt x="808115" y="167640"/>
                        </a:cubicBezTo>
                        <a:cubicBezTo>
                          <a:pt x="789725" y="161510"/>
                          <a:pt x="710868" y="189896"/>
                          <a:pt x="686195" y="198120"/>
                        </a:cubicBezTo>
                        <a:cubicBezTo>
                          <a:pt x="645943" y="77365"/>
                          <a:pt x="660997" y="138372"/>
                          <a:pt x="640475" y="15240"/>
                        </a:cubicBezTo>
                        <a:cubicBezTo>
                          <a:pt x="571532" y="32476"/>
                          <a:pt x="580308" y="12067"/>
                          <a:pt x="564275" y="76200"/>
                        </a:cubicBezTo>
                        <a:cubicBezTo>
                          <a:pt x="557993" y="101330"/>
                          <a:pt x="549035" y="152400"/>
                          <a:pt x="549035" y="152400"/>
                        </a:cubicBezTo>
                        <a:lnTo>
                          <a:pt x="549035" y="152400"/>
                        </a:lnTo>
                      </a:path>
                    </a:pathLst>
                  </a:custGeom>
                  <a:solidFill>
                    <a:srgbClr val="008E40"/>
                  </a:soli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7606273" y="2320146"/>
                  <a:ext cx="424439" cy="1067734"/>
                  <a:chOff x="8964853" y="1033122"/>
                  <a:chExt cx="1806094" cy="3570891"/>
                </a:xfrm>
                <a:effectLst>
                  <a:outerShdw blurRad="76200" dir="13500000" sy="23000" kx="1200000" algn="br" rotWithShape="0">
                    <a:prstClr val="black">
                      <a:alpha val="20000"/>
                    </a:prstClr>
                  </a:outerShdw>
                </a:effectLst>
              </p:grpSpPr>
              <p:sp>
                <p:nvSpPr>
                  <p:cNvPr id="85" name="Can 84"/>
                  <p:cNvSpPr/>
                  <p:nvPr/>
                </p:nvSpPr>
                <p:spPr>
                  <a:xfrm>
                    <a:off x="9753600" y="3713213"/>
                    <a:ext cx="76200" cy="890800"/>
                  </a:xfrm>
                  <a:prstGeom prst="can">
                    <a:avLst/>
                  </a:prstGeom>
                  <a:solidFill>
                    <a:schemeClr val="bg2">
                      <a:lumMod val="1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8964853" y="1033122"/>
                    <a:ext cx="1806094" cy="3277411"/>
                  </a:xfrm>
                  <a:custGeom>
                    <a:avLst/>
                    <a:gdLst>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18160 w 1083616"/>
                      <a:gd name="connsiteY50" fmla="*/ 1965960 h 1965960"/>
                      <a:gd name="connsiteX51" fmla="*/ 548640 w 1083616"/>
                      <a:gd name="connsiteY51" fmla="*/ 1920240 h 1965960"/>
                      <a:gd name="connsiteX52" fmla="*/ 563880 w 1083616"/>
                      <a:gd name="connsiteY52" fmla="*/ 1813560 h 1965960"/>
                      <a:gd name="connsiteX53" fmla="*/ 624840 w 1083616"/>
                      <a:gd name="connsiteY53" fmla="*/ 1844040 h 1965960"/>
                      <a:gd name="connsiteX54" fmla="*/ 731520 w 1083616"/>
                      <a:gd name="connsiteY54" fmla="*/ 1950720 h 1965960"/>
                      <a:gd name="connsiteX55" fmla="*/ 792480 w 1083616"/>
                      <a:gd name="connsiteY55" fmla="*/ 1965960 h 1965960"/>
                      <a:gd name="connsiteX56" fmla="*/ 899160 w 1083616"/>
                      <a:gd name="connsiteY56" fmla="*/ 1935480 h 1965960"/>
                      <a:gd name="connsiteX57" fmla="*/ 929640 w 1083616"/>
                      <a:gd name="connsiteY57" fmla="*/ 1889760 h 1965960"/>
                      <a:gd name="connsiteX58" fmla="*/ 838200 w 1083616"/>
                      <a:gd name="connsiteY58" fmla="*/ 1844040 h 1965960"/>
                      <a:gd name="connsiteX59" fmla="*/ 853440 w 1083616"/>
                      <a:gd name="connsiteY59" fmla="*/ 1844040 h 1965960"/>
                      <a:gd name="connsiteX60" fmla="*/ 899160 w 1083616"/>
                      <a:gd name="connsiteY60" fmla="*/ 1828800 h 1965960"/>
                      <a:gd name="connsiteX61" fmla="*/ 960120 w 1083616"/>
                      <a:gd name="connsiteY61" fmla="*/ 1783080 h 1965960"/>
                      <a:gd name="connsiteX62" fmla="*/ 1005840 w 1083616"/>
                      <a:gd name="connsiteY62" fmla="*/ 1752600 h 1965960"/>
                      <a:gd name="connsiteX63" fmla="*/ 914400 w 1083616"/>
                      <a:gd name="connsiteY63" fmla="*/ 1706880 h 1965960"/>
                      <a:gd name="connsiteX64" fmla="*/ 822960 w 1083616"/>
                      <a:gd name="connsiteY64" fmla="*/ 1661160 h 1965960"/>
                      <a:gd name="connsiteX65" fmla="*/ 868680 w 1083616"/>
                      <a:gd name="connsiteY65" fmla="*/ 1645920 h 1965960"/>
                      <a:gd name="connsiteX66" fmla="*/ 960120 w 1083616"/>
                      <a:gd name="connsiteY66" fmla="*/ 1600200 h 1965960"/>
                      <a:gd name="connsiteX67" fmla="*/ 929640 w 1083616"/>
                      <a:gd name="connsiteY67" fmla="*/ 1569720 h 1965960"/>
                      <a:gd name="connsiteX68" fmla="*/ 944880 w 1083616"/>
                      <a:gd name="connsiteY68" fmla="*/ 1524000 h 1965960"/>
                      <a:gd name="connsiteX69" fmla="*/ 990600 w 1083616"/>
                      <a:gd name="connsiteY69" fmla="*/ 1478280 h 1965960"/>
                      <a:gd name="connsiteX70" fmla="*/ 990600 w 1083616"/>
                      <a:gd name="connsiteY70" fmla="*/ 1463040 h 1965960"/>
                      <a:gd name="connsiteX71" fmla="*/ 1036320 w 1083616"/>
                      <a:gd name="connsiteY71" fmla="*/ 1417320 h 1965960"/>
                      <a:gd name="connsiteX72" fmla="*/ 1036320 w 1083616"/>
                      <a:gd name="connsiteY72" fmla="*/ 1371600 h 1965960"/>
                      <a:gd name="connsiteX73" fmla="*/ 990600 w 1083616"/>
                      <a:gd name="connsiteY73" fmla="*/ 1386840 h 1965960"/>
                      <a:gd name="connsiteX74" fmla="*/ 899160 w 1083616"/>
                      <a:gd name="connsiteY74" fmla="*/ 1341120 h 1965960"/>
                      <a:gd name="connsiteX75" fmla="*/ 929640 w 1083616"/>
                      <a:gd name="connsiteY75" fmla="*/ 1295400 h 1965960"/>
                      <a:gd name="connsiteX76" fmla="*/ 868680 w 1083616"/>
                      <a:gd name="connsiteY76" fmla="*/ 1280160 h 1965960"/>
                      <a:gd name="connsiteX77" fmla="*/ 868680 w 1083616"/>
                      <a:gd name="connsiteY77" fmla="*/ 1264920 h 1965960"/>
                      <a:gd name="connsiteX78" fmla="*/ 929640 w 1083616"/>
                      <a:gd name="connsiteY78" fmla="*/ 1219200 h 1965960"/>
                      <a:gd name="connsiteX79" fmla="*/ 838200 w 1083616"/>
                      <a:gd name="connsiteY79" fmla="*/ 1188720 h 1965960"/>
                      <a:gd name="connsiteX80" fmla="*/ 792480 w 1083616"/>
                      <a:gd name="connsiteY80" fmla="*/ 1173480 h 1965960"/>
                      <a:gd name="connsiteX81" fmla="*/ 731520 w 1083616"/>
                      <a:gd name="connsiteY81" fmla="*/ 1158240 h 1965960"/>
                      <a:gd name="connsiteX82" fmla="*/ 822960 w 1083616"/>
                      <a:gd name="connsiteY82" fmla="*/ 1097280 h 1965960"/>
                      <a:gd name="connsiteX83" fmla="*/ 914400 w 1083616"/>
                      <a:gd name="connsiteY83" fmla="*/ 1066800 h 1965960"/>
                      <a:gd name="connsiteX84" fmla="*/ 807720 w 1083616"/>
                      <a:gd name="connsiteY84" fmla="*/ 1051560 h 1965960"/>
                      <a:gd name="connsiteX85" fmla="*/ 853440 w 1083616"/>
                      <a:gd name="connsiteY85" fmla="*/ 1021080 h 1965960"/>
                      <a:gd name="connsiteX86" fmla="*/ 868680 w 1083616"/>
                      <a:gd name="connsiteY86" fmla="*/ 975360 h 1965960"/>
                      <a:gd name="connsiteX87" fmla="*/ 777240 w 1083616"/>
                      <a:gd name="connsiteY87" fmla="*/ 1005840 h 1965960"/>
                      <a:gd name="connsiteX88" fmla="*/ 777240 w 1083616"/>
                      <a:gd name="connsiteY88" fmla="*/ 990600 h 1965960"/>
                      <a:gd name="connsiteX89" fmla="*/ 822960 w 1083616"/>
                      <a:gd name="connsiteY89" fmla="*/ 853440 h 1965960"/>
                      <a:gd name="connsiteX90" fmla="*/ 777240 w 1083616"/>
                      <a:gd name="connsiteY90" fmla="*/ 868680 h 1965960"/>
                      <a:gd name="connsiteX91" fmla="*/ 762000 w 1083616"/>
                      <a:gd name="connsiteY91" fmla="*/ 838200 h 1965960"/>
                      <a:gd name="connsiteX92" fmla="*/ 746760 w 1083616"/>
                      <a:gd name="connsiteY92" fmla="*/ 746760 h 1965960"/>
                      <a:gd name="connsiteX93" fmla="*/ 655320 w 1083616"/>
                      <a:gd name="connsiteY93" fmla="*/ 792480 h 1965960"/>
                      <a:gd name="connsiteX94" fmla="*/ 579120 w 1083616"/>
                      <a:gd name="connsiteY94" fmla="*/ 762000 h 1965960"/>
                      <a:gd name="connsiteX95" fmla="*/ 701040 w 1083616"/>
                      <a:gd name="connsiteY95" fmla="*/ 701040 h 1965960"/>
                      <a:gd name="connsiteX96" fmla="*/ 655320 w 1083616"/>
                      <a:gd name="connsiteY96" fmla="*/ 685800 h 1965960"/>
                      <a:gd name="connsiteX97" fmla="*/ 609600 w 1083616"/>
                      <a:gd name="connsiteY97" fmla="*/ 655320 h 1965960"/>
                      <a:gd name="connsiteX98" fmla="*/ 594360 w 1083616"/>
                      <a:gd name="connsiteY98" fmla="*/ 594360 h 1965960"/>
                      <a:gd name="connsiteX99" fmla="*/ 548640 w 1083616"/>
                      <a:gd name="connsiteY99" fmla="*/ 548640 h 1965960"/>
                      <a:gd name="connsiteX100" fmla="*/ 563880 w 1083616"/>
                      <a:gd name="connsiteY100" fmla="*/ 472440 h 1965960"/>
                      <a:gd name="connsiteX101" fmla="*/ 472440 w 1083616"/>
                      <a:gd name="connsiteY101" fmla="*/ 441960 h 1965960"/>
                      <a:gd name="connsiteX102" fmla="*/ 487680 w 1083616"/>
                      <a:gd name="connsiteY102" fmla="*/ 396240 h 1965960"/>
                      <a:gd name="connsiteX103" fmla="*/ 579120 w 1083616"/>
                      <a:gd name="connsiteY103" fmla="*/ 365760 h 1965960"/>
                      <a:gd name="connsiteX104" fmla="*/ 518160 w 1083616"/>
                      <a:gd name="connsiteY104" fmla="*/ 304800 h 1965960"/>
                      <a:gd name="connsiteX105" fmla="*/ 472440 w 1083616"/>
                      <a:gd name="connsiteY105" fmla="*/ 274320 h 1965960"/>
                      <a:gd name="connsiteX106" fmla="*/ 441960 w 1083616"/>
                      <a:gd name="connsiteY106" fmla="*/ 228600 h 1965960"/>
                      <a:gd name="connsiteX107" fmla="*/ 411480 w 1083616"/>
                      <a:gd name="connsiteY107" fmla="*/ 137160 h 1965960"/>
                      <a:gd name="connsiteX108" fmla="*/ 381000 w 1083616"/>
                      <a:gd name="connsiteY108" fmla="*/ 91440 h 1965960"/>
                      <a:gd name="connsiteX109" fmla="*/ 350520 w 1083616"/>
                      <a:gd name="connsiteY109" fmla="*/ 0 h 1965960"/>
                      <a:gd name="connsiteX110" fmla="*/ 320040 w 1083616"/>
                      <a:gd name="connsiteY110" fmla="*/ 152400 h 1965960"/>
                      <a:gd name="connsiteX111" fmla="*/ 320040 w 1083616"/>
                      <a:gd name="connsiteY111"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48640 w 1083616"/>
                      <a:gd name="connsiteY50" fmla="*/ 1920240 h 1965960"/>
                      <a:gd name="connsiteX51" fmla="*/ 563880 w 1083616"/>
                      <a:gd name="connsiteY51" fmla="*/ 1813560 h 1965960"/>
                      <a:gd name="connsiteX52" fmla="*/ 624840 w 1083616"/>
                      <a:gd name="connsiteY52" fmla="*/ 1844040 h 1965960"/>
                      <a:gd name="connsiteX53" fmla="*/ 731520 w 1083616"/>
                      <a:gd name="connsiteY53" fmla="*/ 1950720 h 1965960"/>
                      <a:gd name="connsiteX54" fmla="*/ 792480 w 1083616"/>
                      <a:gd name="connsiteY54" fmla="*/ 1965960 h 1965960"/>
                      <a:gd name="connsiteX55" fmla="*/ 899160 w 1083616"/>
                      <a:gd name="connsiteY55" fmla="*/ 1935480 h 1965960"/>
                      <a:gd name="connsiteX56" fmla="*/ 929640 w 1083616"/>
                      <a:gd name="connsiteY56" fmla="*/ 1889760 h 1965960"/>
                      <a:gd name="connsiteX57" fmla="*/ 838200 w 1083616"/>
                      <a:gd name="connsiteY57" fmla="*/ 1844040 h 1965960"/>
                      <a:gd name="connsiteX58" fmla="*/ 853440 w 1083616"/>
                      <a:gd name="connsiteY58" fmla="*/ 1844040 h 1965960"/>
                      <a:gd name="connsiteX59" fmla="*/ 899160 w 1083616"/>
                      <a:gd name="connsiteY59" fmla="*/ 1828800 h 1965960"/>
                      <a:gd name="connsiteX60" fmla="*/ 960120 w 1083616"/>
                      <a:gd name="connsiteY60" fmla="*/ 1783080 h 1965960"/>
                      <a:gd name="connsiteX61" fmla="*/ 1005840 w 1083616"/>
                      <a:gd name="connsiteY61" fmla="*/ 1752600 h 1965960"/>
                      <a:gd name="connsiteX62" fmla="*/ 914400 w 1083616"/>
                      <a:gd name="connsiteY62" fmla="*/ 1706880 h 1965960"/>
                      <a:gd name="connsiteX63" fmla="*/ 822960 w 1083616"/>
                      <a:gd name="connsiteY63" fmla="*/ 1661160 h 1965960"/>
                      <a:gd name="connsiteX64" fmla="*/ 868680 w 1083616"/>
                      <a:gd name="connsiteY64" fmla="*/ 1645920 h 1965960"/>
                      <a:gd name="connsiteX65" fmla="*/ 960120 w 1083616"/>
                      <a:gd name="connsiteY65" fmla="*/ 1600200 h 1965960"/>
                      <a:gd name="connsiteX66" fmla="*/ 929640 w 1083616"/>
                      <a:gd name="connsiteY66" fmla="*/ 1569720 h 1965960"/>
                      <a:gd name="connsiteX67" fmla="*/ 944880 w 1083616"/>
                      <a:gd name="connsiteY67" fmla="*/ 1524000 h 1965960"/>
                      <a:gd name="connsiteX68" fmla="*/ 990600 w 1083616"/>
                      <a:gd name="connsiteY68" fmla="*/ 1478280 h 1965960"/>
                      <a:gd name="connsiteX69" fmla="*/ 990600 w 1083616"/>
                      <a:gd name="connsiteY69" fmla="*/ 1463040 h 1965960"/>
                      <a:gd name="connsiteX70" fmla="*/ 1036320 w 1083616"/>
                      <a:gd name="connsiteY70" fmla="*/ 1417320 h 1965960"/>
                      <a:gd name="connsiteX71" fmla="*/ 1036320 w 1083616"/>
                      <a:gd name="connsiteY71" fmla="*/ 1371600 h 1965960"/>
                      <a:gd name="connsiteX72" fmla="*/ 990600 w 1083616"/>
                      <a:gd name="connsiteY72" fmla="*/ 1386840 h 1965960"/>
                      <a:gd name="connsiteX73" fmla="*/ 899160 w 1083616"/>
                      <a:gd name="connsiteY73" fmla="*/ 1341120 h 1965960"/>
                      <a:gd name="connsiteX74" fmla="*/ 929640 w 1083616"/>
                      <a:gd name="connsiteY74" fmla="*/ 1295400 h 1965960"/>
                      <a:gd name="connsiteX75" fmla="*/ 868680 w 1083616"/>
                      <a:gd name="connsiteY75" fmla="*/ 1280160 h 1965960"/>
                      <a:gd name="connsiteX76" fmla="*/ 868680 w 1083616"/>
                      <a:gd name="connsiteY76" fmla="*/ 1264920 h 1965960"/>
                      <a:gd name="connsiteX77" fmla="*/ 929640 w 1083616"/>
                      <a:gd name="connsiteY77" fmla="*/ 1219200 h 1965960"/>
                      <a:gd name="connsiteX78" fmla="*/ 838200 w 1083616"/>
                      <a:gd name="connsiteY78" fmla="*/ 1188720 h 1965960"/>
                      <a:gd name="connsiteX79" fmla="*/ 792480 w 1083616"/>
                      <a:gd name="connsiteY79" fmla="*/ 1173480 h 1965960"/>
                      <a:gd name="connsiteX80" fmla="*/ 731520 w 1083616"/>
                      <a:gd name="connsiteY80" fmla="*/ 1158240 h 1965960"/>
                      <a:gd name="connsiteX81" fmla="*/ 822960 w 1083616"/>
                      <a:gd name="connsiteY81" fmla="*/ 1097280 h 1965960"/>
                      <a:gd name="connsiteX82" fmla="*/ 914400 w 1083616"/>
                      <a:gd name="connsiteY82" fmla="*/ 1066800 h 1965960"/>
                      <a:gd name="connsiteX83" fmla="*/ 807720 w 1083616"/>
                      <a:gd name="connsiteY83" fmla="*/ 1051560 h 1965960"/>
                      <a:gd name="connsiteX84" fmla="*/ 853440 w 1083616"/>
                      <a:gd name="connsiteY84" fmla="*/ 1021080 h 1965960"/>
                      <a:gd name="connsiteX85" fmla="*/ 868680 w 1083616"/>
                      <a:gd name="connsiteY85" fmla="*/ 975360 h 1965960"/>
                      <a:gd name="connsiteX86" fmla="*/ 777240 w 1083616"/>
                      <a:gd name="connsiteY86" fmla="*/ 1005840 h 1965960"/>
                      <a:gd name="connsiteX87" fmla="*/ 777240 w 1083616"/>
                      <a:gd name="connsiteY87" fmla="*/ 990600 h 1965960"/>
                      <a:gd name="connsiteX88" fmla="*/ 822960 w 1083616"/>
                      <a:gd name="connsiteY88" fmla="*/ 853440 h 1965960"/>
                      <a:gd name="connsiteX89" fmla="*/ 777240 w 1083616"/>
                      <a:gd name="connsiteY89" fmla="*/ 868680 h 1965960"/>
                      <a:gd name="connsiteX90" fmla="*/ 762000 w 1083616"/>
                      <a:gd name="connsiteY90" fmla="*/ 838200 h 1965960"/>
                      <a:gd name="connsiteX91" fmla="*/ 746760 w 1083616"/>
                      <a:gd name="connsiteY91" fmla="*/ 746760 h 1965960"/>
                      <a:gd name="connsiteX92" fmla="*/ 655320 w 1083616"/>
                      <a:gd name="connsiteY92" fmla="*/ 792480 h 1965960"/>
                      <a:gd name="connsiteX93" fmla="*/ 579120 w 1083616"/>
                      <a:gd name="connsiteY93" fmla="*/ 762000 h 1965960"/>
                      <a:gd name="connsiteX94" fmla="*/ 701040 w 1083616"/>
                      <a:gd name="connsiteY94" fmla="*/ 701040 h 1965960"/>
                      <a:gd name="connsiteX95" fmla="*/ 655320 w 1083616"/>
                      <a:gd name="connsiteY95" fmla="*/ 685800 h 1965960"/>
                      <a:gd name="connsiteX96" fmla="*/ 609600 w 1083616"/>
                      <a:gd name="connsiteY96" fmla="*/ 655320 h 1965960"/>
                      <a:gd name="connsiteX97" fmla="*/ 594360 w 1083616"/>
                      <a:gd name="connsiteY97" fmla="*/ 594360 h 1965960"/>
                      <a:gd name="connsiteX98" fmla="*/ 548640 w 1083616"/>
                      <a:gd name="connsiteY98" fmla="*/ 548640 h 1965960"/>
                      <a:gd name="connsiteX99" fmla="*/ 563880 w 1083616"/>
                      <a:gd name="connsiteY99" fmla="*/ 472440 h 1965960"/>
                      <a:gd name="connsiteX100" fmla="*/ 472440 w 1083616"/>
                      <a:gd name="connsiteY100" fmla="*/ 441960 h 1965960"/>
                      <a:gd name="connsiteX101" fmla="*/ 487680 w 1083616"/>
                      <a:gd name="connsiteY101" fmla="*/ 396240 h 1965960"/>
                      <a:gd name="connsiteX102" fmla="*/ 579120 w 1083616"/>
                      <a:gd name="connsiteY102" fmla="*/ 365760 h 1965960"/>
                      <a:gd name="connsiteX103" fmla="*/ 518160 w 1083616"/>
                      <a:gd name="connsiteY103" fmla="*/ 304800 h 1965960"/>
                      <a:gd name="connsiteX104" fmla="*/ 472440 w 1083616"/>
                      <a:gd name="connsiteY104" fmla="*/ 274320 h 1965960"/>
                      <a:gd name="connsiteX105" fmla="*/ 441960 w 1083616"/>
                      <a:gd name="connsiteY105" fmla="*/ 228600 h 1965960"/>
                      <a:gd name="connsiteX106" fmla="*/ 411480 w 1083616"/>
                      <a:gd name="connsiteY106" fmla="*/ 137160 h 1965960"/>
                      <a:gd name="connsiteX107" fmla="*/ 381000 w 1083616"/>
                      <a:gd name="connsiteY107" fmla="*/ 91440 h 1965960"/>
                      <a:gd name="connsiteX108" fmla="*/ 350520 w 1083616"/>
                      <a:gd name="connsiteY108" fmla="*/ 0 h 1965960"/>
                      <a:gd name="connsiteX109" fmla="*/ 320040 w 1083616"/>
                      <a:gd name="connsiteY109" fmla="*/ 152400 h 1965960"/>
                      <a:gd name="connsiteX110" fmla="*/ 320040 w 1083616"/>
                      <a:gd name="connsiteY110"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50720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05718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35577"/>
                      <a:gd name="connsiteX1" fmla="*/ 320040 w 1083616"/>
                      <a:gd name="connsiteY1" fmla="*/ 91440 h 1935577"/>
                      <a:gd name="connsiteX2" fmla="*/ 335280 w 1083616"/>
                      <a:gd name="connsiteY2" fmla="*/ 259080 h 1935577"/>
                      <a:gd name="connsiteX3" fmla="*/ 350520 w 1083616"/>
                      <a:gd name="connsiteY3" fmla="*/ 304800 h 1935577"/>
                      <a:gd name="connsiteX4" fmla="*/ 320040 w 1083616"/>
                      <a:gd name="connsiteY4" fmla="*/ 396240 h 1935577"/>
                      <a:gd name="connsiteX5" fmla="*/ 274320 w 1083616"/>
                      <a:gd name="connsiteY5" fmla="*/ 426720 h 1935577"/>
                      <a:gd name="connsiteX6" fmla="*/ 243840 w 1083616"/>
                      <a:gd name="connsiteY6" fmla="*/ 457200 h 1935577"/>
                      <a:gd name="connsiteX7" fmla="*/ 335280 w 1083616"/>
                      <a:gd name="connsiteY7" fmla="*/ 502920 h 1935577"/>
                      <a:gd name="connsiteX8" fmla="*/ 289560 w 1083616"/>
                      <a:gd name="connsiteY8" fmla="*/ 533400 h 1935577"/>
                      <a:gd name="connsiteX9" fmla="*/ 228600 w 1083616"/>
                      <a:gd name="connsiteY9" fmla="*/ 548640 h 1935577"/>
                      <a:gd name="connsiteX10" fmla="*/ 274320 w 1083616"/>
                      <a:gd name="connsiteY10" fmla="*/ 640080 h 1935577"/>
                      <a:gd name="connsiteX11" fmla="*/ 228600 w 1083616"/>
                      <a:gd name="connsiteY11" fmla="*/ 670560 h 1935577"/>
                      <a:gd name="connsiteX12" fmla="*/ 182880 w 1083616"/>
                      <a:gd name="connsiteY12" fmla="*/ 655320 h 1935577"/>
                      <a:gd name="connsiteX13" fmla="*/ 213360 w 1083616"/>
                      <a:gd name="connsiteY13" fmla="*/ 746760 h 1935577"/>
                      <a:gd name="connsiteX14" fmla="*/ 213360 w 1083616"/>
                      <a:gd name="connsiteY14" fmla="*/ 822960 h 1935577"/>
                      <a:gd name="connsiteX15" fmla="*/ 228600 w 1083616"/>
                      <a:gd name="connsiteY15" fmla="*/ 868680 h 1935577"/>
                      <a:gd name="connsiteX16" fmla="*/ 182880 w 1083616"/>
                      <a:gd name="connsiteY16" fmla="*/ 883920 h 1935577"/>
                      <a:gd name="connsiteX17" fmla="*/ 121920 w 1083616"/>
                      <a:gd name="connsiteY17" fmla="*/ 899160 h 1935577"/>
                      <a:gd name="connsiteX18" fmla="*/ 167640 w 1083616"/>
                      <a:gd name="connsiteY18" fmla="*/ 914400 h 1935577"/>
                      <a:gd name="connsiteX19" fmla="*/ 198120 w 1083616"/>
                      <a:gd name="connsiteY19" fmla="*/ 960120 h 1935577"/>
                      <a:gd name="connsiteX20" fmla="*/ 60960 w 1083616"/>
                      <a:gd name="connsiteY20" fmla="*/ 1005840 h 1935577"/>
                      <a:gd name="connsiteX21" fmla="*/ 137160 w 1083616"/>
                      <a:gd name="connsiteY21" fmla="*/ 1082040 h 1935577"/>
                      <a:gd name="connsiteX22" fmla="*/ 91440 w 1083616"/>
                      <a:gd name="connsiteY22" fmla="*/ 1097280 h 1935577"/>
                      <a:gd name="connsiteX23" fmla="*/ 0 w 1083616"/>
                      <a:gd name="connsiteY23" fmla="*/ 1158240 h 1935577"/>
                      <a:gd name="connsiteX24" fmla="*/ 45720 w 1083616"/>
                      <a:gd name="connsiteY24" fmla="*/ 1188720 h 1935577"/>
                      <a:gd name="connsiteX25" fmla="*/ 167640 w 1083616"/>
                      <a:gd name="connsiteY25" fmla="*/ 1203960 h 1935577"/>
                      <a:gd name="connsiteX26" fmla="*/ 137160 w 1083616"/>
                      <a:gd name="connsiteY26" fmla="*/ 1249680 h 1935577"/>
                      <a:gd name="connsiteX27" fmla="*/ 45720 w 1083616"/>
                      <a:gd name="connsiteY27" fmla="*/ 1310640 h 1935577"/>
                      <a:gd name="connsiteX28" fmla="*/ 91440 w 1083616"/>
                      <a:gd name="connsiteY28" fmla="*/ 1341120 h 1935577"/>
                      <a:gd name="connsiteX29" fmla="*/ 167640 w 1083616"/>
                      <a:gd name="connsiteY29" fmla="*/ 1371600 h 1935577"/>
                      <a:gd name="connsiteX30" fmla="*/ 76200 w 1083616"/>
                      <a:gd name="connsiteY30" fmla="*/ 1432560 h 1935577"/>
                      <a:gd name="connsiteX31" fmla="*/ 30480 w 1083616"/>
                      <a:gd name="connsiteY31" fmla="*/ 1463040 h 1935577"/>
                      <a:gd name="connsiteX32" fmla="*/ 76200 w 1083616"/>
                      <a:gd name="connsiteY32" fmla="*/ 1478280 h 1935577"/>
                      <a:gd name="connsiteX33" fmla="*/ 182880 w 1083616"/>
                      <a:gd name="connsiteY33" fmla="*/ 1508760 h 1935577"/>
                      <a:gd name="connsiteX34" fmla="*/ 167640 w 1083616"/>
                      <a:gd name="connsiteY34" fmla="*/ 1569720 h 1935577"/>
                      <a:gd name="connsiteX35" fmla="*/ 76200 w 1083616"/>
                      <a:gd name="connsiteY35" fmla="*/ 1600200 h 1935577"/>
                      <a:gd name="connsiteX36" fmla="*/ 121920 w 1083616"/>
                      <a:gd name="connsiteY36" fmla="*/ 1615440 h 1935577"/>
                      <a:gd name="connsiteX37" fmla="*/ 228600 w 1083616"/>
                      <a:gd name="connsiteY37" fmla="*/ 1645920 h 1935577"/>
                      <a:gd name="connsiteX38" fmla="*/ 182880 w 1083616"/>
                      <a:gd name="connsiteY38" fmla="*/ 1676400 h 1935577"/>
                      <a:gd name="connsiteX39" fmla="*/ 60960 w 1083616"/>
                      <a:gd name="connsiteY39" fmla="*/ 1706880 h 1935577"/>
                      <a:gd name="connsiteX40" fmla="*/ 0 w 1083616"/>
                      <a:gd name="connsiteY40" fmla="*/ 1722120 h 1935577"/>
                      <a:gd name="connsiteX41" fmla="*/ 121920 w 1083616"/>
                      <a:gd name="connsiteY41" fmla="*/ 1767840 h 1935577"/>
                      <a:gd name="connsiteX42" fmla="*/ 228600 w 1083616"/>
                      <a:gd name="connsiteY42" fmla="*/ 1798320 h 1935577"/>
                      <a:gd name="connsiteX43" fmla="*/ 91440 w 1083616"/>
                      <a:gd name="connsiteY43" fmla="*/ 1813560 h 1935577"/>
                      <a:gd name="connsiteX44" fmla="*/ 137160 w 1083616"/>
                      <a:gd name="connsiteY44" fmla="*/ 1844040 h 1935577"/>
                      <a:gd name="connsiteX45" fmla="*/ 213360 w 1083616"/>
                      <a:gd name="connsiteY45" fmla="*/ 1828800 h 1935577"/>
                      <a:gd name="connsiteX46" fmla="*/ 259080 w 1083616"/>
                      <a:gd name="connsiteY46" fmla="*/ 1798320 h 1935577"/>
                      <a:gd name="connsiteX47" fmla="*/ 320040 w 1083616"/>
                      <a:gd name="connsiteY47" fmla="*/ 1783080 h 1935577"/>
                      <a:gd name="connsiteX48" fmla="*/ 365760 w 1083616"/>
                      <a:gd name="connsiteY48" fmla="*/ 1767840 h 1935577"/>
                      <a:gd name="connsiteX49" fmla="*/ 457200 w 1083616"/>
                      <a:gd name="connsiteY49" fmla="*/ 1783080 h 1935577"/>
                      <a:gd name="connsiteX50" fmla="*/ 563880 w 1083616"/>
                      <a:gd name="connsiteY50" fmla="*/ 1813560 h 1935577"/>
                      <a:gd name="connsiteX51" fmla="*/ 624840 w 1083616"/>
                      <a:gd name="connsiteY51" fmla="*/ 1844040 h 1935577"/>
                      <a:gd name="connsiteX52" fmla="*/ 731520 w 1083616"/>
                      <a:gd name="connsiteY52" fmla="*/ 1905718 h 1935577"/>
                      <a:gd name="connsiteX53" fmla="*/ 829054 w 1083616"/>
                      <a:gd name="connsiteY53" fmla="*/ 1902957 h 1935577"/>
                      <a:gd name="connsiteX54" fmla="*/ 899160 w 1083616"/>
                      <a:gd name="connsiteY54" fmla="*/ 1935480 h 1935577"/>
                      <a:gd name="connsiteX55" fmla="*/ 929640 w 1083616"/>
                      <a:gd name="connsiteY55" fmla="*/ 1889760 h 1935577"/>
                      <a:gd name="connsiteX56" fmla="*/ 838200 w 1083616"/>
                      <a:gd name="connsiteY56" fmla="*/ 1844040 h 1935577"/>
                      <a:gd name="connsiteX57" fmla="*/ 853440 w 1083616"/>
                      <a:gd name="connsiteY57" fmla="*/ 1844040 h 1935577"/>
                      <a:gd name="connsiteX58" fmla="*/ 899160 w 1083616"/>
                      <a:gd name="connsiteY58" fmla="*/ 1828800 h 1935577"/>
                      <a:gd name="connsiteX59" fmla="*/ 960120 w 1083616"/>
                      <a:gd name="connsiteY59" fmla="*/ 1783080 h 1935577"/>
                      <a:gd name="connsiteX60" fmla="*/ 1005840 w 1083616"/>
                      <a:gd name="connsiteY60" fmla="*/ 1752600 h 1935577"/>
                      <a:gd name="connsiteX61" fmla="*/ 914400 w 1083616"/>
                      <a:gd name="connsiteY61" fmla="*/ 1706880 h 1935577"/>
                      <a:gd name="connsiteX62" fmla="*/ 822960 w 1083616"/>
                      <a:gd name="connsiteY62" fmla="*/ 1661160 h 1935577"/>
                      <a:gd name="connsiteX63" fmla="*/ 868680 w 1083616"/>
                      <a:gd name="connsiteY63" fmla="*/ 1645920 h 1935577"/>
                      <a:gd name="connsiteX64" fmla="*/ 960120 w 1083616"/>
                      <a:gd name="connsiteY64" fmla="*/ 1600200 h 1935577"/>
                      <a:gd name="connsiteX65" fmla="*/ 929640 w 1083616"/>
                      <a:gd name="connsiteY65" fmla="*/ 1569720 h 1935577"/>
                      <a:gd name="connsiteX66" fmla="*/ 944880 w 1083616"/>
                      <a:gd name="connsiteY66" fmla="*/ 1524000 h 1935577"/>
                      <a:gd name="connsiteX67" fmla="*/ 990600 w 1083616"/>
                      <a:gd name="connsiteY67" fmla="*/ 1478280 h 1935577"/>
                      <a:gd name="connsiteX68" fmla="*/ 990600 w 1083616"/>
                      <a:gd name="connsiteY68" fmla="*/ 1463040 h 1935577"/>
                      <a:gd name="connsiteX69" fmla="*/ 1036320 w 1083616"/>
                      <a:gd name="connsiteY69" fmla="*/ 1417320 h 1935577"/>
                      <a:gd name="connsiteX70" fmla="*/ 1036320 w 1083616"/>
                      <a:gd name="connsiteY70" fmla="*/ 1371600 h 1935577"/>
                      <a:gd name="connsiteX71" fmla="*/ 990600 w 1083616"/>
                      <a:gd name="connsiteY71" fmla="*/ 1386840 h 1935577"/>
                      <a:gd name="connsiteX72" fmla="*/ 899160 w 1083616"/>
                      <a:gd name="connsiteY72" fmla="*/ 1341120 h 1935577"/>
                      <a:gd name="connsiteX73" fmla="*/ 929640 w 1083616"/>
                      <a:gd name="connsiteY73" fmla="*/ 1295400 h 1935577"/>
                      <a:gd name="connsiteX74" fmla="*/ 868680 w 1083616"/>
                      <a:gd name="connsiteY74" fmla="*/ 1280160 h 1935577"/>
                      <a:gd name="connsiteX75" fmla="*/ 868680 w 1083616"/>
                      <a:gd name="connsiteY75" fmla="*/ 1264920 h 1935577"/>
                      <a:gd name="connsiteX76" fmla="*/ 929640 w 1083616"/>
                      <a:gd name="connsiteY76" fmla="*/ 1219200 h 1935577"/>
                      <a:gd name="connsiteX77" fmla="*/ 838200 w 1083616"/>
                      <a:gd name="connsiteY77" fmla="*/ 1188720 h 1935577"/>
                      <a:gd name="connsiteX78" fmla="*/ 792480 w 1083616"/>
                      <a:gd name="connsiteY78" fmla="*/ 1173480 h 1935577"/>
                      <a:gd name="connsiteX79" fmla="*/ 731520 w 1083616"/>
                      <a:gd name="connsiteY79" fmla="*/ 1158240 h 1935577"/>
                      <a:gd name="connsiteX80" fmla="*/ 822960 w 1083616"/>
                      <a:gd name="connsiteY80" fmla="*/ 1097280 h 1935577"/>
                      <a:gd name="connsiteX81" fmla="*/ 914400 w 1083616"/>
                      <a:gd name="connsiteY81" fmla="*/ 1066800 h 1935577"/>
                      <a:gd name="connsiteX82" fmla="*/ 807720 w 1083616"/>
                      <a:gd name="connsiteY82" fmla="*/ 1051560 h 1935577"/>
                      <a:gd name="connsiteX83" fmla="*/ 853440 w 1083616"/>
                      <a:gd name="connsiteY83" fmla="*/ 1021080 h 1935577"/>
                      <a:gd name="connsiteX84" fmla="*/ 868680 w 1083616"/>
                      <a:gd name="connsiteY84" fmla="*/ 975360 h 1935577"/>
                      <a:gd name="connsiteX85" fmla="*/ 777240 w 1083616"/>
                      <a:gd name="connsiteY85" fmla="*/ 1005840 h 1935577"/>
                      <a:gd name="connsiteX86" fmla="*/ 777240 w 1083616"/>
                      <a:gd name="connsiteY86" fmla="*/ 990600 h 1935577"/>
                      <a:gd name="connsiteX87" fmla="*/ 822960 w 1083616"/>
                      <a:gd name="connsiteY87" fmla="*/ 853440 h 1935577"/>
                      <a:gd name="connsiteX88" fmla="*/ 777240 w 1083616"/>
                      <a:gd name="connsiteY88" fmla="*/ 868680 h 1935577"/>
                      <a:gd name="connsiteX89" fmla="*/ 762000 w 1083616"/>
                      <a:gd name="connsiteY89" fmla="*/ 838200 h 1935577"/>
                      <a:gd name="connsiteX90" fmla="*/ 746760 w 1083616"/>
                      <a:gd name="connsiteY90" fmla="*/ 746760 h 1935577"/>
                      <a:gd name="connsiteX91" fmla="*/ 655320 w 1083616"/>
                      <a:gd name="connsiteY91" fmla="*/ 792480 h 1935577"/>
                      <a:gd name="connsiteX92" fmla="*/ 579120 w 1083616"/>
                      <a:gd name="connsiteY92" fmla="*/ 762000 h 1935577"/>
                      <a:gd name="connsiteX93" fmla="*/ 701040 w 1083616"/>
                      <a:gd name="connsiteY93" fmla="*/ 701040 h 1935577"/>
                      <a:gd name="connsiteX94" fmla="*/ 655320 w 1083616"/>
                      <a:gd name="connsiteY94" fmla="*/ 685800 h 1935577"/>
                      <a:gd name="connsiteX95" fmla="*/ 609600 w 1083616"/>
                      <a:gd name="connsiteY95" fmla="*/ 655320 h 1935577"/>
                      <a:gd name="connsiteX96" fmla="*/ 594360 w 1083616"/>
                      <a:gd name="connsiteY96" fmla="*/ 594360 h 1935577"/>
                      <a:gd name="connsiteX97" fmla="*/ 548640 w 1083616"/>
                      <a:gd name="connsiteY97" fmla="*/ 548640 h 1935577"/>
                      <a:gd name="connsiteX98" fmla="*/ 563880 w 1083616"/>
                      <a:gd name="connsiteY98" fmla="*/ 472440 h 1935577"/>
                      <a:gd name="connsiteX99" fmla="*/ 472440 w 1083616"/>
                      <a:gd name="connsiteY99" fmla="*/ 441960 h 1935577"/>
                      <a:gd name="connsiteX100" fmla="*/ 487680 w 1083616"/>
                      <a:gd name="connsiteY100" fmla="*/ 396240 h 1935577"/>
                      <a:gd name="connsiteX101" fmla="*/ 579120 w 1083616"/>
                      <a:gd name="connsiteY101" fmla="*/ 365760 h 1935577"/>
                      <a:gd name="connsiteX102" fmla="*/ 518160 w 1083616"/>
                      <a:gd name="connsiteY102" fmla="*/ 304800 h 1935577"/>
                      <a:gd name="connsiteX103" fmla="*/ 472440 w 1083616"/>
                      <a:gd name="connsiteY103" fmla="*/ 274320 h 1935577"/>
                      <a:gd name="connsiteX104" fmla="*/ 441960 w 1083616"/>
                      <a:gd name="connsiteY104" fmla="*/ 228600 h 1935577"/>
                      <a:gd name="connsiteX105" fmla="*/ 411480 w 1083616"/>
                      <a:gd name="connsiteY105" fmla="*/ 137160 h 1935577"/>
                      <a:gd name="connsiteX106" fmla="*/ 381000 w 1083616"/>
                      <a:gd name="connsiteY106" fmla="*/ 91440 h 1935577"/>
                      <a:gd name="connsiteX107" fmla="*/ 350520 w 1083616"/>
                      <a:gd name="connsiteY107" fmla="*/ 0 h 1935577"/>
                      <a:gd name="connsiteX108" fmla="*/ 320040 w 1083616"/>
                      <a:gd name="connsiteY108" fmla="*/ 152400 h 1935577"/>
                      <a:gd name="connsiteX109" fmla="*/ 320040 w 1083616"/>
                      <a:gd name="connsiteY109" fmla="*/ 152400 h 193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83616" h="1935577">
                        <a:moveTo>
                          <a:pt x="320040" y="91440"/>
                        </a:moveTo>
                        <a:lnTo>
                          <a:pt x="320040" y="91440"/>
                        </a:lnTo>
                        <a:cubicBezTo>
                          <a:pt x="325120" y="147320"/>
                          <a:pt x="327345" y="203534"/>
                          <a:pt x="335280" y="259080"/>
                        </a:cubicBezTo>
                        <a:cubicBezTo>
                          <a:pt x="337552" y="274983"/>
                          <a:pt x="352294" y="288834"/>
                          <a:pt x="350520" y="304800"/>
                        </a:cubicBezTo>
                        <a:cubicBezTo>
                          <a:pt x="346972" y="336732"/>
                          <a:pt x="346773" y="378418"/>
                          <a:pt x="320040" y="396240"/>
                        </a:cubicBezTo>
                        <a:lnTo>
                          <a:pt x="274320" y="426720"/>
                        </a:lnTo>
                        <a:cubicBezTo>
                          <a:pt x="262807" y="419045"/>
                          <a:pt x="165111" y="339106"/>
                          <a:pt x="243840" y="457200"/>
                        </a:cubicBezTo>
                        <a:cubicBezTo>
                          <a:pt x="260722" y="482523"/>
                          <a:pt x="309200" y="494227"/>
                          <a:pt x="335280" y="502920"/>
                        </a:cubicBezTo>
                        <a:cubicBezTo>
                          <a:pt x="320040" y="513080"/>
                          <a:pt x="306395" y="526185"/>
                          <a:pt x="289560" y="533400"/>
                        </a:cubicBezTo>
                        <a:cubicBezTo>
                          <a:pt x="270308" y="541651"/>
                          <a:pt x="241167" y="531884"/>
                          <a:pt x="228600" y="548640"/>
                        </a:cubicBezTo>
                        <a:cubicBezTo>
                          <a:pt x="217465" y="563486"/>
                          <a:pt x="271605" y="636007"/>
                          <a:pt x="274320" y="640080"/>
                        </a:cubicBezTo>
                        <a:cubicBezTo>
                          <a:pt x="259080" y="650240"/>
                          <a:pt x="246667" y="667549"/>
                          <a:pt x="228600" y="670560"/>
                        </a:cubicBezTo>
                        <a:cubicBezTo>
                          <a:pt x="212754" y="673201"/>
                          <a:pt x="186030" y="639568"/>
                          <a:pt x="182880" y="655320"/>
                        </a:cubicBezTo>
                        <a:cubicBezTo>
                          <a:pt x="176579" y="686825"/>
                          <a:pt x="213360" y="746760"/>
                          <a:pt x="213360" y="746760"/>
                        </a:cubicBezTo>
                        <a:cubicBezTo>
                          <a:pt x="138201" y="796866"/>
                          <a:pt x="168228" y="755262"/>
                          <a:pt x="213360" y="822960"/>
                        </a:cubicBezTo>
                        <a:cubicBezTo>
                          <a:pt x="222271" y="836326"/>
                          <a:pt x="223520" y="853440"/>
                          <a:pt x="228600" y="868680"/>
                        </a:cubicBezTo>
                        <a:cubicBezTo>
                          <a:pt x="213360" y="873760"/>
                          <a:pt x="198326" y="879507"/>
                          <a:pt x="182880" y="883920"/>
                        </a:cubicBezTo>
                        <a:cubicBezTo>
                          <a:pt x="162741" y="889674"/>
                          <a:pt x="131287" y="880426"/>
                          <a:pt x="121920" y="899160"/>
                        </a:cubicBezTo>
                        <a:cubicBezTo>
                          <a:pt x="114736" y="913528"/>
                          <a:pt x="152400" y="909320"/>
                          <a:pt x="167640" y="914400"/>
                        </a:cubicBezTo>
                        <a:cubicBezTo>
                          <a:pt x="177800" y="929640"/>
                          <a:pt x="201712" y="942159"/>
                          <a:pt x="198120" y="960120"/>
                        </a:cubicBezTo>
                        <a:cubicBezTo>
                          <a:pt x="190731" y="997067"/>
                          <a:pt x="62426" y="1005596"/>
                          <a:pt x="60960" y="1005840"/>
                        </a:cubicBezTo>
                        <a:cubicBezTo>
                          <a:pt x="91440" y="1016000"/>
                          <a:pt x="200660" y="1018540"/>
                          <a:pt x="137160" y="1082040"/>
                        </a:cubicBezTo>
                        <a:cubicBezTo>
                          <a:pt x="125801" y="1093399"/>
                          <a:pt x="105483" y="1089478"/>
                          <a:pt x="91440" y="1097280"/>
                        </a:cubicBezTo>
                        <a:cubicBezTo>
                          <a:pt x="59418" y="1115070"/>
                          <a:pt x="0" y="1158240"/>
                          <a:pt x="0" y="1158240"/>
                        </a:cubicBezTo>
                        <a:cubicBezTo>
                          <a:pt x="15240" y="1168400"/>
                          <a:pt x="28049" y="1183901"/>
                          <a:pt x="45720" y="1188720"/>
                        </a:cubicBezTo>
                        <a:cubicBezTo>
                          <a:pt x="85233" y="1199496"/>
                          <a:pt x="133562" y="1181242"/>
                          <a:pt x="167640" y="1203960"/>
                        </a:cubicBezTo>
                        <a:cubicBezTo>
                          <a:pt x="182880" y="1214120"/>
                          <a:pt x="150944" y="1237619"/>
                          <a:pt x="137160" y="1249680"/>
                        </a:cubicBezTo>
                        <a:cubicBezTo>
                          <a:pt x="109591" y="1273803"/>
                          <a:pt x="45720" y="1310640"/>
                          <a:pt x="45720" y="1310640"/>
                        </a:cubicBezTo>
                        <a:cubicBezTo>
                          <a:pt x="60960" y="1320800"/>
                          <a:pt x="75057" y="1332929"/>
                          <a:pt x="91440" y="1341120"/>
                        </a:cubicBezTo>
                        <a:cubicBezTo>
                          <a:pt x="115909" y="1353354"/>
                          <a:pt x="172137" y="1344616"/>
                          <a:pt x="167640" y="1371600"/>
                        </a:cubicBezTo>
                        <a:cubicBezTo>
                          <a:pt x="161618" y="1407734"/>
                          <a:pt x="106680" y="1412240"/>
                          <a:pt x="76200" y="1432560"/>
                        </a:cubicBezTo>
                        <a:lnTo>
                          <a:pt x="30480" y="1463040"/>
                        </a:lnTo>
                        <a:cubicBezTo>
                          <a:pt x="45720" y="1468120"/>
                          <a:pt x="60754" y="1473867"/>
                          <a:pt x="76200" y="1478280"/>
                        </a:cubicBezTo>
                        <a:cubicBezTo>
                          <a:pt x="210153" y="1516552"/>
                          <a:pt x="73259" y="1472220"/>
                          <a:pt x="182880" y="1508760"/>
                        </a:cubicBezTo>
                        <a:cubicBezTo>
                          <a:pt x="177800" y="1529080"/>
                          <a:pt x="183543" y="1556089"/>
                          <a:pt x="167640" y="1569720"/>
                        </a:cubicBezTo>
                        <a:cubicBezTo>
                          <a:pt x="143246" y="1590629"/>
                          <a:pt x="76200" y="1600200"/>
                          <a:pt x="76200" y="1600200"/>
                        </a:cubicBezTo>
                        <a:cubicBezTo>
                          <a:pt x="91440" y="1605280"/>
                          <a:pt x="106474" y="1611027"/>
                          <a:pt x="121920" y="1615440"/>
                        </a:cubicBezTo>
                        <a:cubicBezTo>
                          <a:pt x="255873" y="1653712"/>
                          <a:pt x="118979" y="1609380"/>
                          <a:pt x="228600" y="1645920"/>
                        </a:cubicBezTo>
                        <a:cubicBezTo>
                          <a:pt x="213360" y="1656080"/>
                          <a:pt x="199263" y="1668209"/>
                          <a:pt x="182880" y="1676400"/>
                        </a:cubicBezTo>
                        <a:cubicBezTo>
                          <a:pt x="150200" y="1692740"/>
                          <a:pt x="92261" y="1699924"/>
                          <a:pt x="60960" y="1706880"/>
                        </a:cubicBezTo>
                        <a:cubicBezTo>
                          <a:pt x="40513" y="1711424"/>
                          <a:pt x="20320" y="1717040"/>
                          <a:pt x="0" y="1722120"/>
                        </a:cubicBezTo>
                        <a:cubicBezTo>
                          <a:pt x="103776" y="1756712"/>
                          <a:pt x="-23865" y="1713171"/>
                          <a:pt x="121920" y="1767840"/>
                        </a:cubicBezTo>
                        <a:cubicBezTo>
                          <a:pt x="165647" y="1784238"/>
                          <a:pt x="180562" y="1786310"/>
                          <a:pt x="228600" y="1798320"/>
                        </a:cubicBezTo>
                        <a:cubicBezTo>
                          <a:pt x="182880" y="1803400"/>
                          <a:pt x="132585" y="1792988"/>
                          <a:pt x="91440" y="1813560"/>
                        </a:cubicBezTo>
                        <a:cubicBezTo>
                          <a:pt x="75057" y="1821751"/>
                          <a:pt x="118985" y="1841768"/>
                          <a:pt x="137160" y="1844040"/>
                        </a:cubicBezTo>
                        <a:cubicBezTo>
                          <a:pt x="162863" y="1847253"/>
                          <a:pt x="187960" y="1833880"/>
                          <a:pt x="213360" y="1828800"/>
                        </a:cubicBezTo>
                        <a:cubicBezTo>
                          <a:pt x="228600" y="1818640"/>
                          <a:pt x="242245" y="1805535"/>
                          <a:pt x="259080" y="1798320"/>
                        </a:cubicBezTo>
                        <a:cubicBezTo>
                          <a:pt x="278332" y="1790069"/>
                          <a:pt x="299901" y="1788834"/>
                          <a:pt x="320040" y="1783080"/>
                        </a:cubicBezTo>
                        <a:cubicBezTo>
                          <a:pt x="335486" y="1778667"/>
                          <a:pt x="350520" y="1772920"/>
                          <a:pt x="365760" y="1767840"/>
                        </a:cubicBezTo>
                        <a:cubicBezTo>
                          <a:pt x="396240" y="1772920"/>
                          <a:pt x="424180" y="1775460"/>
                          <a:pt x="457200" y="1783080"/>
                        </a:cubicBezTo>
                        <a:cubicBezTo>
                          <a:pt x="490220" y="1790700"/>
                          <a:pt x="535940" y="1803400"/>
                          <a:pt x="563880" y="1813560"/>
                        </a:cubicBezTo>
                        <a:cubicBezTo>
                          <a:pt x="591820" y="1823720"/>
                          <a:pt x="604520" y="1833880"/>
                          <a:pt x="624840" y="1844040"/>
                        </a:cubicBezTo>
                        <a:cubicBezTo>
                          <a:pt x="687515" y="1938052"/>
                          <a:pt x="697484" y="1895899"/>
                          <a:pt x="731520" y="1905718"/>
                        </a:cubicBezTo>
                        <a:cubicBezTo>
                          <a:pt x="765556" y="1915537"/>
                          <a:pt x="808734" y="1897877"/>
                          <a:pt x="829054" y="1902957"/>
                        </a:cubicBezTo>
                        <a:cubicBezTo>
                          <a:pt x="833037" y="1901961"/>
                          <a:pt x="882396" y="1937679"/>
                          <a:pt x="899160" y="1935480"/>
                        </a:cubicBezTo>
                        <a:cubicBezTo>
                          <a:pt x="915924" y="1933281"/>
                          <a:pt x="919480" y="1905000"/>
                          <a:pt x="929640" y="1889760"/>
                        </a:cubicBezTo>
                        <a:cubicBezTo>
                          <a:pt x="814722" y="1851454"/>
                          <a:pt x="956373" y="1903126"/>
                          <a:pt x="838200" y="1844040"/>
                        </a:cubicBezTo>
                        <a:cubicBezTo>
                          <a:pt x="816336" y="1833108"/>
                          <a:pt x="719882" y="1810651"/>
                          <a:pt x="853440" y="1844040"/>
                        </a:cubicBezTo>
                        <a:cubicBezTo>
                          <a:pt x="868680" y="1838960"/>
                          <a:pt x="885212" y="1836770"/>
                          <a:pt x="899160" y="1828800"/>
                        </a:cubicBezTo>
                        <a:cubicBezTo>
                          <a:pt x="921213" y="1816198"/>
                          <a:pt x="939451" y="1797843"/>
                          <a:pt x="960120" y="1783080"/>
                        </a:cubicBezTo>
                        <a:cubicBezTo>
                          <a:pt x="975025" y="1772434"/>
                          <a:pt x="990600" y="1762760"/>
                          <a:pt x="1005840" y="1752600"/>
                        </a:cubicBezTo>
                        <a:cubicBezTo>
                          <a:pt x="890922" y="1714294"/>
                          <a:pt x="1032573" y="1765966"/>
                          <a:pt x="914400" y="1706880"/>
                        </a:cubicBezTo>
                        <a:cubicBezTo>
                          <a:pt x="788207" y="1643784"/>
                          <a:pt x="953987" y="1748511"/>
                          <a:pt x="822960" y="1661160"/>
                        </a:cubicBezTo>
                        <a:cubicBezTo>
                          <a:pt x="838200" y="1656080"/>
                          <a:pt x="854312" y="1653104"/>
                          <a:pt x="868680" y="1645920"/>
                        </a:cubicBezTo>
                        <a:cubicBezTo>
                          <a:pt x="986853" y="1586834"/>
                          <a:pt x="845202" y="1638506"/>
                          <a:pt x="960120" y="1600200"/>
                        </a:cubicBezTo>
                        <a:cubicBezTo>
                          <a:pt x="805198" y="1569216"/>
                          <a:pt x="898398" y="1600962"/>
                          <a:pt x="929640" y="1569720"/>
                        </a:cubicBezTo>
                        <a:cubicBezTo>
                          <a:pt x="940999" y="1558361"/>
                          <a:pt x="935969" y="1537366"/>
                          <a:pt x="944880" y="1524000"/>
                        </a:cubicBezTo>
                        <a:cubicBezTo>
                          <a:pt x="956835" y="1506067"/>
                          <a:pt x="974043" y="1492078"/>
                          <a:pt x="990600" y="1478280"/>
                        </a:cubicBezTo>
                        <a:cubicBezTo>
                          <a:pt x="1029991" y="1445454"/>
                          <a:pt x="1070970" y="1436250"/>
                          <a:pt x="990600" y="1463040"/>
                        </a:cubicBezTo>
                        <a:cubicBezTo>
                          <a:pt x="1005840" y="1447800"/>
                          <a:pt x="1018387" y="1429275"/>
                          <a:pt x="1036320" y="1417320"/>
                        </a:cubicBezTo>
                        <a:cubicBezTo>
                          <a:pt x="1083642" y="1385772"/>
                          <a:pt x="1113392" y="1422981"/>
                          <a:pt x="1036320" y="1371600"/>
                        </a:cubicBezTo>
                        <a:cubicBezTo>
                          <a:pt x="1021080" y="1376680"/>
                          <a:pt x="1006664" y="1386840"/>
                          <a:pt x="990600" y="1386840"/>
                        </a:cubicBezTo>
                        <a:cubicBezTo>
                          <a:pt x="959052" y="1386840"/>
                          <a:pt x="922276" y="1356531"/>
                          <a:pt x="899160" y="1341120"/>
                        </a:cubicBezTo>
                        <a:cubicBezTo>
                          <a:pt x="909320" y="1325880"/>
                          <a:pt x="916688" y="1308352"/>
                          <a:pt x="929640" y="1295400"/>
                        </a:cubicBezTo>
                        <a:cubicBezTo>
                          <a:pt x="975845" y="1249195"/>
                          <a:pt x="1051156" y="1254092"/>
                          <a:pt x="868680" y="1280160"/>
                        </a:cubicBezTo>
                        <a:cubicBezTo>
                          <a:pt x="799106" y="1303351"/>
                          <a:pt x="816979" y="1301849"/>
                          <a:pt x="868680" y="1264920"/>
                        </a:cubicBezTo>
                        <a:cubicBezTo>
                          <a:pt x="889349" y="1250157"/>
                          <a:pt x="909320" y="1234440"/>
                          <a:pt x="929640" y="1219200"/>
                        </a:cubicBezTo>
                        <a:lnTo>
                          <a:pt x="838200" y="1188720"/>
                        </a:lnTo>
                        <a:cubicBezTo>
                          <a:pt x="822960" y="1183640"/>
                          <a:pt x="808065" y="1177376"/>
                          <a:pt x="792480" y="1173480"/>
                        </a:cubicBezTo>
                        <a:lnTo>
                          <a:pt x="731520" y="1158240"/>
                        </a:lnTo>
                        <a:cubicBezTo>
                          <a:pt x="762000" y="1137920"/>
                          <a:pt x="788207" y="1108864"/>
                          <a:pt x="822960" y="1097280"/>
                        </a:cubicBezTo>
                        <a:lnTo>
                          <a:pt x="914400" y="1066800"/>
                        </a:lnTo>
                        <a:cubicBezTo>
                          <a:pt x="878840" y="1061720"/>
                          <a:pt x="836457" y="1073113"/>
                          <a:pt x="807720" y="1051560"/>
                        </a:cubicBezTo>
                        <a:cubicBezTo>
                          <a:pt x="793067" y="1040570"/>
                          <a:pt x="841998" y="1035383"/>
                          <a:pt x="853440" y="1021080"/>
                        </a:cubicBezTo>
                        <a:cubicBezTo>
                          <a:pt x="863475" y="1008536"/>
                          <a:pt x="884432" y="978510"/>
                          <a:pt x="868680" y="975360"/>
                        </a:cubicBezTo>
                        <a:cubicBezTo>
                          <a:pt x="837175" y="969059"/>
                          <a:pt x="807720" y="995680"/>
                          <a:pt x="777240" y="1005840"/>
                        </a:cubicBezTo>
                        <a:cubicBezTo>
                          <a:pt x="714144" y="1026872"/>
                          <a:pt x="718154" y="1029991"/>
                          <a:pt x="777240" y="990600"/>
                        </a:cubicBezTo>
                        <a:cubicBezTo>
                          <a:pt x="801871" y="953653"/>
                          <a:pt x="843493" y="904771"/>
                          <a:pt x="822960" y="853440"/>
                        </a:cubicBezTo>
                        <a:cubicBezTo>
                          <a:pt x="816994" y="838525"/>
                          <a:pt x="792480" y="863600"/>
                          <a:pt x="777240" y="868680"/>
                        </a:cubicBezTo>
                        <a:cubicBezTo>
                          <a:pt x="628479" y="831490"/>
                          <a:pt x="751797" y="873910"/>
                          <a:pt x="762000" y="838200"/>
                        </a:cubicBezTo>
                        <a:cubicBezTo>
                          <a:pt x="770489" y="808488"/>
                          <a:pt x="751840" y="777240"/>
                          <a:pt x="746760" y="746760"/>
                        </a:cubicBezTo>
                        <a:cubicBezTo>
                          <a:pt x="729324" y="758384"/>
                          <a:pt x="681887" y="795801"/>
                          <a:pt x="655320" y="792480"/>
                        </a:cubicBezTo>
                        <a:cubicBezTo>
                          <a:pt x="628175" y="789087"/>
                          <a:pt x="604520" y="772160"/>
                          <a:pt x="579120" y="762000"/>
                        </a:cubicBezTo>
                        <a:cubicBezTo>
                          <a:pt x="609180" y="754485"/>
                          <a:pt x="690678" y="742489"/>
                          <a:pt x="701040" y="701040"/>
                        </a:cubicBezTo>
                        <a:cubicBezTo>
                          <a:pt x="704936" y="685455"/>
                          <a:pt x="669688" y="692984"/>
                          <a:pt x="655320" y="685800"/>
                        </a:cubicBezTo>
                        <a:cubicBezTo>
                          <a:pt x="638937" y="677609"/>
                          <a:pt x="624840" y="665480"/>
                          <a:pt x="609600" y="655320"/>
                        </a:cubicBezTo>
                        <a:cubicBezTo>
                          <a:pt x="660059" y="579632"/>
                          <a:pt x="647749" y="629953"/>
                          <a:pt x="594360" y="594360"/>
                        </a:cubicBezTo>
                        <a:cubicBezTo>
                          <a:pt x="576427" y="582405"/>
                          <a:pt x="563880" y="563880"/>
                          <a:pt x="548640" y="548640"/>
                        </a:cubicBezTo>
                        <a:cubicBezTo>
                          <a:pt x="553720" y="523240"/>
                          <a:pt x="552296" y="495608"/>
                          <a:pt x="563880" y="472440"/>
                        </a:cubicBezTo>
                        <a:cubicBezTo>
                          <a:pt x="600703" y="398795"/>
                          <a:pt x="719438" y="414516"/>
                          <a:pt x="472440" y="441960"/>
                        </a:cubicBezTo>
                        <a:cubicBezTo>
                          <a:pt x="477520" y="426720"/>
                          <a:pt x="474608" y="405577"/>
                          <a:pt x="487680" y="396240"/>
                        </a:cubicBezTo>
                        <a:cubicBezTo>
                          <a:pt x="513824" y="377566"/>
                          <a:pt x="579120" y="365760"/>
                          <a:pt x="579120" y="365760"/>
                        </a:cubicBezTo>
                        <a:cubicBezTo>
                          <a:pt x="479367" y="332509"/>
                          <a:pt x="577273" y="378691"/>
                          <a:pt x="518160" y="304800"/>
                        </a:cubicBezTo>
                        <a:cubicBezTo>
                          <a:pt x="506718" y="290497"/>
                          <a:pt x="487680" y="284480"/>
                          <a:pt x="472440" y="274320"/>
                        </a:cubicBezTo>
                        <a:cubicBezTo>
                          <a:pt x="462280" y="259080"/>
                          <a:pt x="449399" y="245338"/>
                          <a:pt x="441960" y="228600"/>
                        </a:cubicBezTo>
                        <a:cubicBezTo>
                          <a:pt x="428911" y="199240"/>
                          <a:pt x="429302" y="163893"/>
                          <a:pt x="411480" y="137160"/>
                        </a:cubicBezTo>
                        <a:cubicBezTo>
                          <a:pt x="401320" y="121920"/>
                          <a:pt x="388439" y="108178"/>
                          <a:pt x="381000" y="91440"/>
                        </a:cubicBezTo>
                        <a:cubicBezTo>
                          <a:pt x="367951" y="62080"/>
                          <a:pt x="350520" y="0"/>
                          <a:pt x="350520" y="0"/>
                        </a:cubicBezTo>
                        <a:cubicBezTo>
                          <a:pt x="300315" y="75308"/>
                          <a:pt x="320040" y="27404"/>
                          <a:pt x="320040" y="152400"/>
                        </a:cubicBezTo>
                        <a:lnTo>
                          <a:pt x="320040" y="152400"/>
                        </a:lnTo>
                      </a:path>
                    </a:pathLst>
                  </a:custGeom>
                  <a:solidFill>
                    <a:srgbClr val="00482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6643194" y="874674"/>
                  <a:ext cx="672449" cy="2072870"/>
                  <a:chOff x="8964853" y="1033122"/>
                  <a:chExt cx="1806094" cy="3570891"/>
                </a:xfrm>
                <a:effectLst>
                  <a:outerShdw blurRad="76200" dir="13500000" sy="23000" kx="1200000" algn="br" rotWithShape="0">
                    <a:prstClr val="black">
                      <a:alpha val="20000"/>
                    </a:prstClr>
                  </a:outerShdw>
                </a:effectLst>
              </p:grpSpPr>
              <p:sp>
                <p:nvSpPr>
                  <p:cNvPr id="83" name="Can 82"/>
                  <p:cNvSpPr/>
                  <p:nvPr/>
                </p:nvSpPr>
                <p:spPr>
                  <a:xfrm>
                    <a:off x="9753600" y="3713213"/>
                    <a:ext cx="76200" cy="890800"/>
                  </a:xfrm>
                  <a:prstGeom prst="can">
                    <a:avLst/>
                  </a:prstGeom>
                  <a:solidFill>
                    <a:schemeClr val="bg2">
                      <a:lumMod val="1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8964853" y="1033122"/>
                    <a:ext cx="1806094" cy="3277411"/>
                  </a:xfrm>
                  <a:custGeom>
                    <a:avLst/>
                    <a:gdLst>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18160 w 1083616"/>
                      <a:gd name="connsiteY50" fmla="*/ 1965960 h 1965960"/>
                      <a:gd name="connsiteX51" fmla="*/ 548640 w 1083616"/>
                      <a:gd name="connsiteY51" fmla="*/ 1920240 h 1965960"/>
                      <a:gd name="connsiteX52" fmla="*/ 563880 w 1083616"/>
                      <a:gd name="connsiteY52" fmla="*/ 1813560 h 1965960"/>
                      <a:gd name="connsiteX53" fmla="*/ 624840 w 1083616"/>
                      <a:gd name="connsiteY53" fmla="*/ 1844040 h 1965960"/>
                      <a:gd name="connsiteX54" fmla="*/ 731520 w 1083616"/>
                      <a:gd name="connsiteY54" fmla="*/ 1950720 h 1965960"/>
                      <a:gd name="connsiteX55" fmla="*/ 792480 w 1083616"/>
                      <a:gd name="connsiteY55" fmla="*/ 1965960 h 1965960"/>
                      <a:gd name="connsiteX56" fmla="*/ 899160 w 1083616"/>
                      <a:gd name="connsiteY56" fmla="*/ 1935480 h 1965960"/>
                      <a:gd name="connsiteX57" fmla="*/ 929640 w 1083616"/>
                      <a:gd name="connsiteY57" fmla="*/ 1889760 h 1965960"/>
                      <a:gd name="connsiteX58" fmla="*/ 838200 w 1083616"/>
                      <a:gd name="connsiteY58" fmla="*/ 1844040 h 1965960"/>
                      <a:gd name="connsiteX59" fmla="*/ 853440 w 1083616"/>
                      <a:gd name="connsiteY59" fmla="*/ 1844040 h 1965960"/>
                      <a:gd name="connsiteX60" fmla="*/ 899160 w 1083616"/>
                      <a:gd name="connsiteY60" fmla="*/ 1828800 h 1965960"/>
                      <a:gd name="connsiteX61" fmla="*/ 960120 w 1083616"/>
                      <a:gd name="connsiteY61" fmla="*/ 1783080 h 1965960"/>
                      <a:gd name="connsiteX62" fmla="*/ 1005840 w 1083616"/>
                      <a:gd name="connsiteY62" fmla="*/ 1752600 h 1965960"/>
                      <a:gd name="connsiteX63" fmla="*/ 914400 w 1083616"/>
                      <a:gd name="connsiteY63" fmla="*/ 1706880 h 1965960"/>
                      <a:gd name="connsiteX64" fmla="*/ 822960 w 1083616"/>
                      <a:gd name="connsiteY64" fmla="*/ 1661160 h 1965960"/>
                      <a:gd name="connsiteX65" fmla="*/ 868680 w 1083616"/>
                      <a:gd name="connsiteY65" fmla="*/ 1645920 h 1965960"/>
                      <a:gd name="connsiteX66" fmla="*/ 960120 w 1083616"/>
                      <a:gd name="connsiteY66" fmla="*/ 1600200 h 1965960"/>
                      <a:gd name="connsiteX67" fmla="*/ 929640 w 1083616"/>
                      <a:gd name="connsiteY67" fmla="*/ 1569720 h 1965960"/>
                      <a:gd name="connsiteX68" fmla="*/ 944880 w 1083616"/>
                      <a:gd name="connsiteY68" fmla="*/ 1524000 h 1965960"/>
                      <a:gd name="connsiteX69" fmla="*/ 990600 w 1083616"/>
                      <a:gd name="connsiteY69" fmla="*/ 1478280 h 1965960"/>
                      <a:gd name="connsiteX70" fmla="*/ 990600 w 1083616"/>
                      <a:gd name="connsiteY70" fmla="*/ 1463040 h 1965960"/>
                      <a:gd name="connsiteX71" fmla="*/ 1036320 w 1083616"/>
                      <a:gd name="connsiteY71" fmla="*/ 1417320 h 1965960"/>
                      <a:gd name="connsiteX72" fmla="*/ 1036320 w 1083616"/>
                      <a:gd name="connsiteY72" fmla="*/ 1371600 h 1965960"/>
                      <a:gd name="connsiteX73" fmla="*/ 990600 w 1083616"/>
                      <a:gd name="connsiteY73" fmla="*/ 1386840 h 1965960"/>
                      <a:gd name="connsiteX74" fmla="*/ 899160 w 1083616"/>
                      <a:gd name="connsiteY74" fmla="*/ 1341120 h 1965960"/>
                      <a:gd name="connsiteX75" fmla="*/ 929640 w 1083616"/>
                      <a:gd name="connsiteY75" fmla="*/ 1295400 h 1965960"/>
                      <a:gd name="connsiteX76" fmla="*/ 868680 w 1083616"/>
                      <a:gd name="connsiteY76" fmla="*/ 1280160 h 1965960"/>
                      <a:gd name="connsiteX77" fmla="*/ 868680 w 1083616"/>
                      <a:gd name="connsiteY77" fmla="*/ 1264920 h 1965960"/>
                      <a:gd name="connsiteX78" fmla="*/ 929640 w 1083616"/>
                      <a:gd name="connsiteY78" fmla="*/ 1219200 h 1965960"/>
                      <a:gd name="connsiteX79" fmla="*/ 838200 w 1083616"/>
                      <a:gd name="connsiteY79" fmla="*/ 1188720 h 1965960"/>
                      <a:gd name="connsiteX80" fmla="*/ 792480 w 1083616"/>
                      <a:gd name="connsiteY80" fmla="*/ 1173480 h 1965960"/>
                      <a:gd name="connsiteX81" fmla="*/ 731520 w 1083616"/>
                      <a:gd name="connsiteY81" fmla="*/ 1158240 h 1965960"/>
                      <a:gd name="connsiteX82" fmla="*/ 822960 w 1083616"/>
                      <a:gd name="connsiteY82" fmla="*/ 1097280 h 1965960"/>
                      <a:gd name="connsiteX83" fmla="*/ 914400 w 1083616"/>
                      <a:gd name="connsiteY83" fmla="*/ 1066800 h 1965960"/>
                      <a:gd name="connsiteX84" fmla="*/ 807720 w 1083616"/>
                      <a:gd name="connsiteY84" fmla="*/ 1051560 h 1965960"/>
                      <a:gd name="connsiteX85" fmla="*/ 853440 w 1083616"/>
                      <a:gd name="connsiteY85" fmla="*/ 1021080 h 1965960"/>
                      <a:gd name="connsiteX86" fmla="*/ 868680 w 1083616"/>
                      <a:gd name="connsiteY86" fmla="*/ 975360 h 1965960"/>
                      <a:gd name="connsiteX87" fmla="*/ 777240 w 1083616"/>
                      <a:gd name="connsiteY87" fmla="*/ 1005840 h 1965960"/>
                      <a:gd name="connsiteX88" fmla="*/ 777240 w 1083616"/>
                      <a:gd name="connsiteY88" fmla="*/ 990600 h 1965960"/>
                      <a:gd name="connsiteX89" fmla="*/ 822960 w 1083616"/>
                      <a:gd name="connsiteY89" fmla="*/ 853440 h 1965960"/>
                      <a:gd name="connsiteX90" fmla="*/ 777240 w 1083616"/>
                      <a:gd name="connsiteY90" fmla="*/ 868680 h 1965960"/>
                      <a:gd name="connsiteX91" fmla="*/ 762000 w 1083616"/>
                      <a:gd name="connsiteY91" fmla="*/ 838200 h 1965960"/>
                      <a:gd name="connsiteX92" fmla="*/ 746760 w 1083616"/>
                      <a:gd name="connsiteY92" fmla="*/ 746760 h 1965960"/>
                      <a:gd name="connsiteX93" fmla="*/ 655320 w 1083616"/>
                      <a:gd name="connsiteY93" fmla="*/ 792480 h 1965960"/>
                      <a:gd name="connsiteX94" fmla="*/ 579120 w 1083616"/>
                      <a:gd name="connsiteY94" fmla="*/ 762000 h 1965960"/>
                      <a:gd name="connsiteX95" fmla="*/ 701040 w 1083616"/>
                      <a:gd name="connsiteY95" fmla="*/ 701040 h 1965960"/>
                      <a:gd name="connsiteX96" fmla="*/ 655320 w 1083616"/>
                      <a:gd name="connsiteY96" fmla="*/ 685800 h 1965960"/>
                      <a:gd name="connsiteX97" fmla="*/ 609600 w 1083616"/>
                      <a:gd name="connsiteY97" fmla="*/ 655320 h 1965960"/>
                      <a:gd name="connsiteX98" fmla="*/ 594360 w 1083616"/>
                      <a:gd name="connsiteY98" fmla="*/ 594360 h 1965960"/>
                      <a:gd name="connsiteX99" fmla="*/ 548640 w 1083616"/>
                      <a:gd name="connsiteY99" fmla="*/ 548640 h 1965960"/>
                      <a:gd name="connsiteX100" fmla="*/ 563880 w 1083616"/>
                      <a:gd name="connsiteY100" fmla="*/ 472440 h 1965960"/>
                      <a:gd name="connsiteX101" fmla="*/ 472440 w 1083616"/>
                      <a:gd name="connsiteY101" fmla="*/ 441960 h 1965960"/>
                      <a:gd name="connsiteX102" fmla="*/ 487680 w 1083616"/>
                      <a:gd name="connsiteY102" fmla="*/ 396240 h 1965960"/>
                      <a:gd name="connsiteX103" fmla="*/ 579120 w 1083616"/>
                      <a:gd name="connsiteY103" fmla="*/ 365760 h 1965960"/>
                      <a:gd name="connsiteX104" fmla="*/ 518160 w 1083616"/>
                      <a:gd name="connsiteY104" fmla="*/ 304800 h 1965960"/>
                      <a:gd name="connsiteX105" fmla="*/ 472440 w 1083616"/>
                      <a:gd name="connsiteY105" fmla="*/ 274320 h 1965960"/>
                      <a:gd name="connsiteX106" fmla="*/ 441960 w 1083616"/>
                      <a:gd name="connsiteY106" fmla="*/ 228600 h 1965960"/>
                      <a:gd name="connsiteX107" fmla="*/ 411480 w 1083616"/>
                      <a:gd name="connsiteY107" fmla="*/ 137160 h 1965960"/>
                      <a:gd name="connsiteX108" fmla="*/ 381000 w 1083616"/>
                      <a:gd name="connsiteY108" fmla="*/ 91440 h 1965960"/>
                      <a:gd name="connsiteX109" fmla="*/ 350520 w 1083616"/>
                      <a:gd name="connsiteY109" fmla="*/ 0 h 1965960"/>
                      <a:gd name="connsiteX110" fmla="*/ 320040 w 1083616"/>
                      <a:gd name="connsiteY110" fmla="*/ 152400 h 1965960"/>
                      <a:gd name="connsiteX111" fmla="*/ 320040 w 1083616"/>
                      <a:gd name="connsiteY111"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48640 w 1083616"/>
                      <a:gd name="connsiteY50" fmla="*/ 1920240 h 1965960"/>
                      <a:gd name="connsiteX51" fmla="*/ 563880 w 1083616"/>
                      <a:gd name="connsiteY51" fmla="*/ 1813560 h 1965960"/>
                      <a:gd name="connsiteX52" fmla="*/ 624840 w 1083616"/>
                      <a:gd name="connsiteY52" fmla="*/ 1844040 h 1965960"/>
                      <a:gd name="connsiteX53" fmla="*/ 731520 w 1083616"/>
                      <a:gd name="connsiteY53" fmla="*/ 1950720 h 1965960"/>
                      <a:gd name="connsiteX54" fmla="*/ 792480 w 1083616"/>
                      <a:gd name="connsiteY54" fmla="*/ 1965960 h 1965960"/>
                      <a:gd name="connsiteX55" fmla="*/ 899160 w 1083616"/>
                      <a:gd name="connsiteY55" fmla="*/ 1935480 h 1965960"/>
                      <a:gd name="connsiteX56" fmla="*/ 929640 w 1083616"/>
                      <a:gd name="connsiteY56" fmla="*/ 1889760 h 1965960"/>
                      <a:gd name="connsiteX57" fmla="*/ 838200 w 1083616"/>
                      <a:gd name="connsiteY57" fmla="*/ 1844040 h 1965960"/>
                      <a:gd name="connsiteX58" fmla="*/ 853440 w 1083616"/>
                      <a:gd name="connsiteY58" fmla="*/ 1844040 h 1965960"/>
                      <a:gd name="connsiteX59" fmla="*/ 899160 w 1083616"/>
                      <a:gd name="connsiteY59" fmla="*/ 1828800 h 1965960"/>
                      <a:gd name="connsiteX60" fmla="*/ 960120 w 1083616"/>
                      <a:gd name="connsiteY60" fmla="*/ 1783080 h 1965960"/>
                      <a:gd name="connsiteX61" fmla="*/ 1005840 w 1083616"/>
                      <a:gd name="connsiteY61" fmla="*/ 1752600 h 1965960"/>
                      <a:gd name="connsiteX62" fmla="*/ 914400 w 1083616"/>
                      <a:gd name="connsiteY62" fmla="*/ 1706880 h 1965960"/>
                      <a:gd name="connsiteX63" fmla="*/ 822960 w 1083616"/>
                      <a:gd name="connsiteY63" fmla="*/ 1661160 h 1965960"/>
                      <a:gd name="connsiteX64" fmla="*/ 868680 w 1083616"/>
                      <a:gd name="connsiteY64" fmla="*/ 1645920 h 1965960"/>
                      <a:gd name="connsiteX65" fmla="*/ 960120 w 1083616"/>
                      <a:gd name="connsiteY65" fmla="*/ 1600200 h 1965960"/>
                      <a:gd name="connsiteX66" fmla="*/ 929640 w 1083616"/>
                      <a:gd name="connsiteY66" fmla="*/ 1569720 h 1965960"/>
                      <a:gd name="connsiteX67" fmla="*/ 944880 w 1083616"/>
                      <a:gd name="connsiteY67" fmla="*/ 1524000 h 1965960"/>
                      <a:gd name="connsiteX68" fmla="*/ 990600 w 1083616"/>
                      <a:gd name="connsiteY68" fmla="*/ 1478280 h 1965960"/>
                      <a:gd name="connsiteX69" fmla="*/ 990600 w 1083616"/>
                      <a:gd name="connsiteY69" fmla="*/ 1463040 h 1965960"/>
                      <a:gd name="connsiteX70" fmla="*/ 1036320 w 1083616"/>
                      <a:gd name="connsiteY70" fmla="*/ 1417320 h 1965960"/>
                      <a:gd name="connsiteX71" fmla="*/ 1036320 w 1083616"/>
                      <a:gd name="connsiteY71" fmla="*/ 1371600 h 1965960"/>
                      <a:gd name="connsiteX72" fmla="*/ 990600 w 1083616"/>
                      <a:gd name="connsiteY72" fmla="*/ 1386840 h 1965960"/>
                      <a:gd name="connsiteX73" fmla="*/ 899160 w 1083616"/>
                      <a:gd name="connsiteY73" fmla="*/ 1341120 h 1965960"/>
                      <a:gd name="connsiteX74" fmla="*/ 929640 w 1083616"/>
                      <a:gd name="connsiteY74" fmla="*/ 1295400 h 1965960"/>
                      <a:gd name="connsiteX75" fmla="*/ 868680 w 1083616"/>
                      <a:gd name="connsiteY75" fmla="*/ 1280160 h 1965960"/>
                      <a:gd name="connsiteX76" fmla="*/ 868680 w 1083616"/>
                      <a:gd name="connsiteY76" fmla="*/ 1264920 h 1965960"/>
                      <a:gd name="connsiteX77" fmla="*/ 929640 w 1083616"/>
                      <a:gd name="connsiteY77" fmla="*/ 1219200 h 1965960"/>
                      <a:gd name="connsiteX78" fmla="*/ 838200 w 1083616"/>
                      <a:gd name="connsiteY78" fmla="*/ 1188720 h 1965960"/>
                      <a:gd name="connsiteX79" fmla="*/ 792480 w 1083616"/>
                      <a:gd name="connsiteY79" fmla="*/ 1173480 h 1965960"/>
                      <a:gd name="connsiteX80" fmla="*/ 731520 w 1083616"/>
                      <a:gd name="connsiteY80" fmla="*/ 1158240 h 1965960"/>
                      <a:gd name="connsiteX81" fmla="*/ 822960 w 1083616"/>
                      <a:gd name="connsiteY81" fmla="*/ 1097280 h 1965960"/>
                      <a:gd name="connsiteX82" fmla="*/ 914400 w 1083616"/>
                      <a:gd name="connsiteY82" fmla="*/ 1066800 h 1965960"/>
                      <a:gd name="connsiteX83" fmla="*/ 807720 w 1083616"/>
                      <a:gd name="connsiteY83" fmla="*/ 1051560 h 1965960"/>
                      <a:gd name="connsiteX84" fmla="*/ 853440 w 1083616"/>
                      <a:gd name="connsiteY84" fmla="*/ 1021080 h 1965960"/>
                      <a:gd name="connsiteX85" fmla="*/ 868680 w 1083616"/>
                      <a:gd name="connsiteY85" fmla="*/ 975360 h 1965960"/>
                      <a:gd name="connsiteX86" fmla="*/ 777240 w 1083616"/>
                      <a:gd name="connsiteY86" fmla="*/ 1005840 h 1965960"/>
                      <a:gd name="connsiteX87" fmla="*/ 777240 w 1083616"/>
                      <a:gd name="connsiteY87" fmla="*/ 990600 h 1965960"/>
                      <a:gd name="connsiteX88" fmla="*/ 822960 w 1083616"/>
                      <a:gd name="connsiteY88" fmla="*/ 853440 h 1965960"/>
                      <a:gd name="connsiteX89" fmla="*/ 777240 w 1083616"/>
                      <a:gd name="connsiteY89" fmla="*/ 868680 h 1965960"/>
                      <a:gd name="connsiteX90" fmla="*/ 762000 w 1083616"/>
                      <a:gd name="connsiteY90" fmla="*/ 838200 h 1965960"/>
                      <a:gd name="connsiteX91" fmla="*/ 746760 w 1083616"/>
                      <a:gd name="connsiteY91" fmla="*/ 746760 h 1965960"/>
                      <a:gd name="connsiteX92" fmla="*/ 655320 w 1083616"/>
                      <a:gd name="connsiteY92" fmla="*/ 792480 h 1965960"/>
                      <a:gd name="connsiteX93" fmla="*/ 579120 w 1083616"/>
                      <a:gd name="connsiteY93" fmla="*/ 762000 h 1965960"/>
                      <a:gd name="connsiteX94" fmla="*/ 701040 w 1083616"/>
                      <a:gd name="connsiteY94" fmla="*/ 701040 h 1965960"/>
                      <a:gd name="connsiteX95" fmla="*/ 655320 w 1083616"/>
                      <a:gd name="connsiteY95" fmla="*/ 685800 h 1965960"/>
                      <a:gd name="connsiteX96" fmla="*/ 609600 w 1083616"/>
                      <a:gd name="connsiteY96" fmla="*/ 655320 h 1965960"/>
                      <a:gd name="connsiteX97" fmla="*/ 594360 w 1083616"/>
                      <a:gd name="connsiteY97" fmla="*/ 594360 h 1965960"/>
                      <a:gd name="connsiteX98" fmla="*/ 548640 w 1083616"/>
                      <a:gd name="connsiteY98" fmla="*/ 548640 h 1965960"/>
                      <a:gd name="connsiteX99" fmla="*/ 563880 w 1083616"/>
                      <a:gd name="connsiteY99" fmla="*/ 472440 h 1965960"/>
                      <a:gd name="connsiteX100" fmla="*/ 472440 w 1083616"/>
                      <a:gd name="connsiteY100" fmla="*/ 441960 h 1965960"/>
                      <a:gd name="connsiteX101" fmla="*/ 487680 w 1083616"/>
                      <a:gd name="connsiteY101" fmla="*/ 396240 h 1965960"/>
                      <a:gd name="connsiteX102" fmla="*/ 579120 w 1083616"/>
                      <a:gd name="connsiteY102" fmla="*/ 365760 h 1965960"/>
                      <a:gd name="connsiteX103" fmla="*/ 518160 w 1083616"/>
                      <a:gd name="connsiteY103" fmla="*/ 304800 h 1965960"/>
                      <a:gd name="connsiteX104" fmla="*/ 472440 w 1083616"/>
                      <a:gd name="connsiteY104" fmla="*/ 274320 h 1965960"/>
                      <a:gd name="connsiteX105" fmla="*/ 441960 w 1083616"/>
                      <a:gd name="connsiteY105" fmla="*/ 228600 h 1965960"/>
                      <a:gd name="connsiteX106" fmla="*/ 411480 w 1083616"/>
                      <a:gd name="connsiteY106" fmla="*/ 137160 h 1965960"/>
                      <a:gd name="connsiteX107" fmla="*/ 381000 w 1083616"/>
                      <a:gd name="connsiteY107" fmla="*/ 91440 h 1965960"/>
                      <a:gd name="connsiteX108" fmla="*/ 350520 w 1083616"/>
                      <a:gd name="connsiteY108" fmla="*/ 0 h 1965960"/>
                      <a:gd name="connsiteX109" fmla="*/ 320040 w 1083616"/>
                      <a:gd name="connsiteY109" fmla="*/ 152400 h 1965960"/>
                      <a:gd name="connsiteX110" fmla="*/ 320040 w 1083616"/>
                      <a:gd name="connsiteY110"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50720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05718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35577"/>
                      <a:gd name="connsiteX1" fmla="*/ 320040 w 1083616"/>
                      <a:gd name="connsiteY1" fmla="*/ 91440 h 1935577"/>
                      <a:gd name="connsiteX2" fmla="*/ 335280 w 1083616"/>
                      <a:gd name="connsiteY2" fmla="*/ 259080 h 1935577"/>
                      <a:gd name="connsiteX3" fmla="*/ 350520 w 1083616"/>
                      <a:gd name="connsiteY3" fmla="*/ 304800 h 1935577"/>
                      <a:gd name="connsiteX4" fmla="*/ 320040 w 1083616"/>
                      <a:gd name="connsiteY4" fmla="*/ 396240 h 1935577"/>
                      <a:gd name="connsiteX5" fmla="*/ 274320 w 1083616"/>
                      <a:gd name="connsiteY5" fmla="*/ 426720 h 1935577"/>
                      <a:gd name="connsiteX6" fmla="*/ 243840 w 1083616"/>
                      <a:gd name="connsiteY6" fmla="*/ 457200 h 1935577"/>
                      <a:gd name="connsiteX7" fmla="*/ 335280 w 1083616"/>
                      <a:gd name="connsiteY7" fmla="*/ 502920 h 1935577"/>
                      <a:gd name="connsiteX8" fmla="*/ 289560 w 1083616"/>
                      <a:gd name="connsiteY8" fmla="*/ 533400 h 1935577"/>
                      <a:gd name="connsiteX9" fmla="*/ 228600 w 1083616"/>
                      <a:gd name="connsiteY9" fmla="*/ 548640 h 1935577"/>
                      <a:gd name="connsiteX10" fmla="*/ 274320 w 1083616"/>
                      <a:gd name="connsiteY10" fmla="*/ 640080 h 1935577"/>
                      <a:gd name="connsiteX11" fmla="*/ 228600 w 1083616"/>
                      <a:gd name="connsiteY11" fmla="*/ 670560 h 1935577"/>
                      <a:gd name="connsiteX12" fmla="*/ 182880 w 1083616"/>
                      <a:gd name="connsiteY12" fmla="*/ 655320 h 1935577"/>
                      <a:gd name="connsiteX13" fmla="*/ 213360 w 1083616"/>
                      <a:gd name="connsiteY13" fmla="*/ 746760 h 1935577"/>
                      <a:gd name="connsiteX14" fmla="*/ 213360 w 1083616"/>
                      <a:gd name="connsiteY14" fmla="*/ 822960 h 1935577"/>
                      <a:gd name="connsiteX15" fmla="*/ 228600 w 1083616"/>
                      <a:gd name="connsiteY15" fmla="*/ 868680 h 1935577"/>
                      <a:gd name="connsiteX16" fmla="*/ 182880 w 1083616"/>
                      <a:gd name="connsiteY16" fmla="*/ 883920 h 1935577"/>
                      <a:gd name="connsiteX17" fmla="*/ 121920 w 1083616"/>
                      <a:gd name="connsiteY17" fmla="*/ 899160 h 1935577"/>
                      <a:gd name="connsiteX18" fmla="*/ 167640 w 1083616"/>
                      <a:gd name="connsiteY18" fmla="*/ 914400 h 1935577"/>
                      <a:gd name="connsiteX19" fmla="*/ 198120 w 1083616"/>
                      <a:gd name="connsiteY19" fmla="*/ 960120 h 1935577"/>
                      <a:gd name="connsiteX20" fmla="*/ 60960 w 1083616"/>
                      <a:gd name="connsiteY20" fmla="*/ 1005840 h 1935577"/>
                      <a:gd name="connsiteX21" fmla="*/ 137160 w 1083616"/>
                      <a:gd name="connsiteY21" fmla="*/ 1082040 h 1935577"/>
                      <a:gd name="connsiteX22" fmla="*/ 91440 w 1083616"/>
                      <a:gd name="connsiteY22" fmla="*/ 1097280 h 1935577"/>
                      <a:gd name="connsiteX23" fmla="*/ 0 w 1083616"/>
                      <a:gd name="connsiteY23" fmla="*/ 1158240 h 1935577"/>
                      <a:gd name="connsiteX24" fmla="*/ 45720 w 1083616"/>
                      <a:gd name="connsiteY24" fmla="*/ 1188720 h 1935577"/>
                      <a:gd name="connsiteX25" fmla="*/ 167640 w 1083616"/>
                      <a:gd name="connsiteY25" fmla="*/ 1203960 h 1935577"/>
                      <a:gd name="connsiteX26" fmla="*/ 137160 w 1083616"/>
                      <a:gd name="connsiteY26" fmla="*/ 1249680 h 1935577"/>
                      <a:gd name="connsiteX27" fmla="*/ 45720 w 1083616"/>
                      <a:gd name="connsiteY27" fmla="*/ 1310640 h 1935577"/>
                      <a:gd name="connsiteX28" fmla="*/ 91440 w 1083616"/>
                      <a:gd name="connsiteY28" fmla="*/ 1341120 h 1935577"/>
                      <a:gd name="connsiteX29" fmla="*/ 167640 w 1083616"/>
                      <a:gd name="connsiteY29" fmla="*/ 1371600 h 1935577"/>
                      <a:gd name="connsiteX30" fmla="*/ 76200 w 1083616"/>
                      <a:gd name="connsiteY30" fmla="*/ 1432560 h 1935577"/>
                      <a:gd name="connsiteX31" fmla="*/ 30480 w 1083616"/>
                      <a:gd name="connsiteY31" fmla="*/ 1463040 h 1935577"/>
                      <a:gd name="connsiteX32" fmla="*/ 76200 w 1083616"/>
                      <a:gd name="connsiteY32" fmla="*/ 1478280 h 1935577"/>
                      <a:gd name="connsiteX33" fmla="*/ 182880 w 1083616"/>
                      <a:gd name="connsiteY33" fmla="*/ 1508760 h 1935577"/>
                      <a:gd name="connsiteX34" fmla="*/ 167640 w 1083616"/>
                      <a:gd name="connsiteY34" fmla="*/ 1569720 h 1935577"/>
                      <a:gd name="connsiteX35" fmla="*/ 76200 w 1083616"/>
                      <a:gd name="connsiteY35" fmla="*/ 1600200 h 1935577"/>
                      <a:gd name="connsiteX36" fmla="*/ 121920 w 1083616"/>
                      <a:gd name="connsiteY36" fmla="*/ 1615440 h 1935577"/>
                      <a:gd name="connsiteX37" fmla="*/ 228600 w 1083616"/>
                      <a:gd name="connsiteY37" fmla="*/ 1645920 h 1935577"/>
                      <a:gd name="connsiteX38" fmla="*/ 182880 w 1083616"/>
                      <a:gd name="connsiteY38" fmla="*/ 1676400 h 1935577"/>
                      <a:gd name="connsiteX39" fmla="*/ 60960 w 1083616"/>
                      <a:gd name="connsiteY39" fmla="*/ 1706880 h 1935577"/>
                      <a:gd name="connsiteX40" fmla="*/ 0 w 1083616"/>
                      <a:gd name="connsiteY40" fmla="*/ 1722120 h 1935577"/>
                      <a:gd name="connsiteX41" fmla="*/ 121920 w 1083616"/>
                      <a:gd name="connsiteY41" fmla="*/ 1767840 h 1935577"/>
                      <a:gd name="connsiteX42" fmla="*/ 228600 w 1083616"/>
                      <a:gd name="connsiteY42" fmla="*/ 1798320 h 1935577"/>
                      <a:gd name="connsiteX43" fmla="*/ 91440 w 1083616"/>
                      <a:gd name="connsiteY43" fmla="*/ 1813560 h 1935577"/>
                      <a:gd name="connsiteX44" fmla="*/ 137160 w 1083616"/>
                      <a:gd name="connsiteY44" fmla="*/ 1844040 h 1935577"/>
                      <a:gd name="connsiteX45" fmla="*/ 213360 w 1083616"/>
                      <a:gd name="connsiteY45" fmla="*/ 1828800 h 1935577"/>
                      <a:gd name="connsiteX46" fmla="*/ 259080 w 1083616"/>
                      <a:gd name="connsiteY46" fmla="*/ 1798320 h 1935577"/>
                      <a:gd name="connsiteX47" fmla="*/ 320040 w 1083616"/>
                      <a:gd name="connsiteY47" fmla="*/ 1783080 h 1935577"/>
                      <a:gd name="connsiteX48" fmla="*/ 365760 w 1083616"/>
                      <a:gd name="connsiteY48" fmla="*/ 1767840 h 1935577"/>
                      <a:gd name="connsiteX49" fmla="*/ 457200 w 1083616"/>
                      <a:gd name="connsiteY49" fmla="*/ 1783080 h 1935577"/>
                      <a:gd name="connsiteX50" fmla="*/ 563880 w 1083616"/>
                      <a:gd name="connsiteY50" fmla="*/ 1813560 h 1935577"/>
                      <a:gd name="connsiteX51" fmla="*/ 624840 w 1083616"/>
                      <a:gd name="connsiteY51" fmla="*/ 1844040 h 1935577"/>
                      <a:gd name="connsiteX52" fmla="*/ 731520 w 1083616"/>
                      <a:gd name="connsiteY52" fmla="*/ 1905718 h 1935577"/>
                      <a:gd name="connsiteX53" fmla="*/ 829054 w 1083616"/>
                      <a:gd name="connsiteY53" fmla="*/ 1902957 h 1935577"/>
                      <a:gd name="connsiteX54" fmla="*/ 899160 w 1083616"/>
                      <a:gd name="connsiteY54" fmla="*/ 1935480 h 1935577"/>
                      <a:gd name="connsiteX55" fmla="*/ 929640 w 1083616"/>
                      <a:gd name="connsiteY55" fmla="*/ 1889760 h 1935577"/>
                      <a:gd name="connsiteX56" fmla="*/ 838200 w 1083616"/>
                      <a:gd name="connsiteY56" fmla="*/ 1844040 h 1935577"/>
                      <a:gd name="connsiteX57" fmla="*/ 853440 w 1083616"/>
                      <a:gd name="connsiteY57" fmla="*/ 1844040 h 1935577"/>
                      <a:gd name="connsiteX58" fmla="*/ 899160 w 1083616"/>
                      <a:gd name="connsiteY58" fmla="*/ 1828800 h 1935577"/>
                      <a:gd name="connsiteX59" fmla="*/ 960120 w 1083616"/>
                      <a:gd name="connsiteY59" fmla="*/ 1783080 h 1935577"/>
                      <a:gd name="connsiteX60" fmla="*/ 1005840 w 1083616"/>
                      <a:gd name="connsiteY60" fmla="*/ 1752600 h 1935577"/>
                      <a:gd name="connsiteX61" fmla="*/ 914400 w 1083616"/>
                      <a:gd name="connsiteY61" fmla="*/ 1706880 h 1935577"/>
                      <a:gd name="connsiteX62" fmla="*/ 822960 w 1083616"/>
                      <a:gd name="connsiteY62" fmla="*/ 1661160 h 1935577"/>
                      <a:gd name="connsiteX63" fmla="*/ 868680 w 1083616"/>
                      <a:gd name="connsiteY63" fmla="*/ 1645920 h 1935577"/>
                      <a:gd name="connsiteX64" fmla="*/ 960120 w 1083616"/>
                      <a:gd name="connsiteY64" fmla="*/ 1600200 h 1935577"/>
                      <a:gd name="connsiteX65" fmla="*/ 929640 w 1083616"/>
                      <a:gd name="connsiteY65" fmla="*/ 1569720 h 1935577"/>
                      <a:gd name="connsiteX66" fmla="*/ 944880 w 1083616"/>
                      <a:gd name="connsiteY66" fmla="*/ 1524000 h 1935577"/>
                      <a:gd name="connsiteX67" fmla="*/ 990600 w 1083616"/>
                      <a:gd name="connsiteY67" fmla="*/ 1478280 h 1935577"/>
                      <a:gd name="connsiteX68" fmla="*/ 990600 w 1083616"/>
                      <a:gd name="connsiteY68" fmla="*/ 1463040 h 1935577"/>
                      <a:gd name="connsiteX69" fmla="*/ 1036320 w 1083616"/>
                      <a:gd name="connsiteY69" fmla="*/ 1417320 h 1935577"/>
                      <a:gd name="connsiteX70" fmla="*/ 1036320 w 1083616"/>
                      <a:gd name="connsiteY70" fmla="*/ 1371600 h 1935577"/>
                      <a:gd name="connsiteX71" fmla="*/ 990600 w 1083616"/>
                      <a:gd name="connsiteY71" fmla="*/ 1386840 h 1935577"/>
                      <a:gd name="connsiteX72" fmla="*/ 899160 w 1083616"/>
                      <a:gd name="connsiteY72" fmla="*/ 1341120 h 1935577"/>
                      <a:gd name="connsiteX73" fmla="*/ 929640 w 1083616"/>
                      <a:gd name="connsiteY73" fmla="*/ 1295400 h 1935577"/>
                      <a:gd name="connsiteX74" fmla="*/ 868680 w 1083616"/>
                      <a:gd name="connsiteY74" fmla="*/ 1280160 h 1935577"/>
                      <a:gd name="connsiteX75" fmla="*/ 868680 w 1083616"/>
                      <a:gd name="connsiteY75" fmla="*/ 1264920 h 1935577"/>
                      <a:gd name="connsiteX76" fmla="*/ 929640 w 1083616"/>
                      <a:gd name="connsiteY76" fmla="*/ 1219200 h 1935577"/>
                      <a:gd name="connsiteX77" fmla="*/ 838200 w 1083616"/>
                      <a:gd name="connsiteY77" fmla="*/ 1188720 h 1935577"/>
                      <a:gd name="connsiteX78" fmla="*/ 792480 w 1083616"/>
                      <a:gd name="connsiteY78" fmla="*/ 1173480 h 1935577"/>
                      <a:gd name="connsiteX79" fmla="*/ 731520 w 1083616"/>
                      <a:gd name="connsiteY79" fmla="*/ 1158240 h 1935577"/>
                      <a:gd name="connsiteX80" fmla="*/ 822960 w 1083616"/>
                      <a:gd name="connsiteY80" fmla="*/ 1097280 h 1935577"/>
                      <a:gd name="connsiteX81" fmla="*/ 914400 w 1083616"/>
                      <a:gd name="connsiteY81" fmla="*/ 1066800 h 1935577"/>
                      <a:gd name="connsiteX82" fmla="*/ 807720 w 1083616"/>
                      <a:gd name="connsiteY82" fmla="*/ 1051560 h 1935577"/>
                      <a:gd name="connsiteX83" fmla="*/ 853440 w 1083616"/>
                      <a:gd name="connsiteY83" fmla="*/ 1021080 h 1935577"/>
                      <a:gd name="connsiteX84" fmla="*/ 868680 w 1083616"/>
                      <a:gd name="connsiteY84" fmla="*/ 975360 h 1935577"/>
                      <a:gd name="connsiteX85" fmla="*/ 777240 w 1083616"/>
                      <a:gd name="connsiteY85" fmla="*/ 1005840 h 1935577"/>
                      <a:gd name="connsiteX86" fmla="*/ 777240 w 1083616"/>
                      <a:gd name="connsiteY86" fmla="*/ 990600 h 1935577"/>
                      <a:gd name="connsiteX87" fmla="*/ 822960 w 1083616"/>
                      <a:gd name="connsiteY87" fmla="*/ 853440 h 1935577"/>
                      <a:gd name="connsiteX88" fmla="*/ 777240 w 1083616"/>
                      <a:gd name="connsiteY88" fmla="*/ 868680 h 1935577"/>
                      <a:gd name="connsiteX89" fmla="*/ 762000 w 1083616"/>
                      <a:gd name="connsiteY89" fmla="*/ 838200 h 1935577"/>
                      <a:gd name="connsiteX90" fmla="*/ 746760 w 1083616"/>
                      <a:gd name="connsiteY90" fmla="*/ 746760 h 1935577"/>
                      <a:gd name="connsiteX91" fmla="*/ 655320 w 1083616"/>
                      <a:gd name="connsiteY91" fmla="*/ 792480 h 1935577"/>
                      <a:gd name="connsiteX92" fmla="*/ 579120 w 1083616"/>
                      <a:gd name="connsiteY92" fmla="*/ 762000 h 1935577"/>
                      <a:gd name="connsiteX93" fmla="*/ 701040 w 1083616"/>
                      <a:gd name="connsiteY93" fmla="*/ 701040 h 1935577"/>
                      <a:gd name="connsiteX94" fmla="*/ 655320 w 1083616"/>
                      <a:gd name="connsiteY94" fmla="*/ 685800 h 1935577"/>
                      <a:gd name="connsiteX95" fmla="*/ 609600 w 1083616"/>
                      <a:gd name="connsiteY95" fmla="*/ 655320 h 1935577"/>
                      <a:gd name="connsiteX96" fmla="*/ 594360 w 1083616"/>
                      <a:gd name="connsiteY96" fmla="*/ 594360 h 1935577"/>
                      <a:gd name="connsiteX97" fmla="*/ 548640 w 1083616"/>
                      <a:gd name="connsiteY97" fmla="*/ 548640 h 1935577"/>
                      <a:gd name="connsiteX98" fmla="*/ 563880 w 1083616"/>
                      <a:gd name="connsiteY98" fmla="*/ 472440 h 1935577"/>
                      <a:gd name="connsiteX99" fmla="*/ 472440 w 1083616"/>
                      <a:gd name="connsiteY99" fmla="*/ 441960 h 1935577"/>
                      <a:gd name="connsiteX100" fmla="*/ 487680 w 1083616"/>
                      <a:gd name="connsiteY100" fmla="*/ 396240 h 1935577"/>
                      <a:gd name="connsiteX101" fmla="*/ 579120 w 1083616"/>
                      <a:gd name="connsiteY101" fmla="*/ 365760 h 1935577"/>
                      <a:gd name="connsiteX102" fmla="*/ 518160 w 1083616"/>
                      <a:gd name="connsiteY102" fmla="*/ 304800 h 1935577"/>
                      <a:gd name="connsiteX103" fmla="*/ 472440 w 1083616"/>
                      <a:gd name="connsiteY103" fmla="*/ 274320 h 1935577"/>
                      <a:gd name="connsiteX104" fmla="*/ 441960 w 1083616"/>
                      <a:gd name="connsiteY104" fmla="*/ 228600 h 1935577"/>
                      <a:gd name="connsiteX105" fmla="*/ 411480 w 1083616"/>
                      <a:gd name="connsiteY105" fmla="*/ 137160 h 1935577"/>
                      <a:gd name="connsiteX106" fmla="*/ 381000 w 1083616"/>
                      <a:gd name="connsiteY106" fmla="*/ 91440 h 1935577"/>
                      <a:gd name="connsiteX107" fmla="*/ 350520 w 1083616"/>
                      <a:gd name="connsiteY107" fmla="*/ 0 h 1935577"/>
                      <a:gd name="connsiteX108" fmla="*/ 320040 w 1083616"/>
                      <a:gd name="connsiteY108" fmla="*/ 152400 h 1935577"/>
                      <a:gd name="connsiteX109" fmla="*/ 320040 w 1083616"/>
                      <a:gd name="connsiteY109" fmla="*/ 152400 h 193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83616" h="1935577">
                        <a:moveTo>
                          <a:pt x="320040" y="91440"/>
                        </a:moveTo>
                        <a:lnTo>
                          <a:pt x="320040" y="91440"/>
                        </a:lnTo>
                        <a:cubicBezTo>
                          <a:pt x="325120" y="147320"/>
                          <a:pt x="327345" y="203534"/>
                          <a:pt x="335280" y="259080"/>
                        </a:cubicBezTo>
                        <a:cubicBezTo>
                          <a:pt x="337552" y="274983"/>
                          <a:pt x="352294" y="288834"/>
                          <a:pt x="350520" y="304800"/>
                        </a:cubicBezTo>
                        <a:cubicBezTo>
                          <a:pt x="346972" y="336732"/>
                          <a:pt x="346773" y="378418"/>
                          <a:pt x="320040" y="396240"/>
                        </a:cubicBezTo>
                        <a:lnTo>
                          <a:pt x="274320" y="426720"/>
                        </a:lnTo>
                        <a:cubicBezTo>
                          <a:pt x="262807" y="419045"/>
                          <a:pt x="165111" y="339106"/>
                          <a:pt x="243840" y="457200"/>
                        </a:cubicBezTo>
                        <a:cubicBezTo>
                          <a:pt x="260722" y="482523"/>
                          <a:pt x="309200" y="494227"/>
                          <a:pt x="335280" y="502920"/>
                        </a:cubicBezTo>
                        <a:cubicBezTo>
                          <a:pt x="320040" y="513080"/>
                          <a:pt x="306395" y="526185"/>
                          <a:pt x="289560" y="533400"/>
                        </a:cubicBezTo>
                        <a:cubicBezTo>
                          <a:pt x="270308" y="541651"/>
                          <a:pt x="241167" y="531884"/>
                          <a:pt x="228600" y="548640"/>
                        </a:cubicBezTo>
                        <a:cubicBezTo>
                          <a:pt x="217465" y="563486"/>
                          <a:pt x="271605" y="636007"/>
                          <a:pt x="274320" y="640080"/>
                        </a:cubicBezTo>
                        <a:cubicBezTo>
                          <a:pt x="259080" y="650240"/>
                          <a:pt x="246667" y="667549"/>
                          <a:pt x="228600" y="670560"/>
                        </a:cubicBezTo>
                        <a:cubicBezTo>
                          <a:pt x="212754" y="673201"/>
                          <a:pt x="186030" y="639568"/>
                          <a:pt x="182880" y="655320"/>
                        </a:cubicBezTo>
                        <a:cubicBezTo>
                          <a:pt x="176579" y="686825"/>
                          <a:pt x="213360" y="746760"/>
                          <a:pt x="213360" y="746760"/>
                        </a:cubicBezTo>
                        <a:cubicBezTo>
                          <a:pt x="138201" y="796866"/>
                          <a:pt x="168228" y="755262"/>
                          <a:pt x="213360" y="822960"/>
                        </a:cubicBezTo>
                        <a:cubicBezTo>
                          <a:pt x="222271" y="836326"/>
                          <a:pt x="223520" y="853440"/>
                          <a:pt x="228600" y="868680"/>
                        </a:cubicBezTo>
                        <a:cubicBezTo>
                          <a:pt x="213360" y="873760"/>
                          <a:pt x="198326" y="879507"/>
                          <a:pt x="182880" y="883920"/>
                        </a:cubicBezTo>
                        <a:cubicBezTo>
                          <a:pt x="162741" y="889674"/>
                          <a:pt x="131287" y="880426"/>
                          <a:pt x="121920" y="899160"/>
                        </a:cubicBezTo>
                        <a:cubicBezTo>
                          <a:pt x="114736" y="913528"/>
                          <a:pt x="152400" y="909320"/>
                          <a:pt x="167640" y="914400"/>
                        </a:cubicBezTo>
                        <a:cubicBezTo>
                          <a:pt x="177800" y="929640"/>
                          <a:pt x="201712" y="942159"/>
                          <a:pt x="198120" y="960120"/>
                        </a:cubicBezTo>
                        <a:cubicBezTo>
                          <a:pt x="190731" y="997067"/>
                          <a:pt x="62426" y="1005596"/>
                          <a:pt x="60960" y="1005840"/>
                        </a:cubicBezTo>
                        <a:cubicBezTo>
                          <a:pt x="91440" y="1016000"/>
                          <a:pt x="200660" y="1018540"/>
                          <a:pt x="137160" y="1082040"/>
                        </a:cubicBezTo>
                        <a:cubicBezTo>
                          <a:pt x="125801" y="1093399"/>
                          <a:pt x="105483" y="1089478"/>
                          <a:pt x="91440" y="1097280"/>
                        </a:cubicBezTo>
                        <a:cubicBezTo>
                          <a:pt x="59418" y="1115070"/>
                          <a:pt x="0" y="1158240"/>
                          <a:pt x="0" y="1158240"/>
                        </a:cubicBezTo>
                        <a:cubicBezTo>
                          <a:pt x="15240" y="1168400"/>
                          <a:pt x="28049" y="1183901"/>
                          <a:pt x="45720" y="1188720"/>
                        </a:cubicBezTo>
                        <a:cubicBezTo>
                          <a:pt x="85233" y="1199496"/>
                          <a:pt x="133562" y="1181242"/>
                          <a:pt x="167640" y="1203960"/>
                        </a:cubicBezTo>
                        <a:cubicBezTo>
                          <a:pt x="182880" y="1214120"/>
                          <a:pt x="150944" y="1237619"/>
                          <a:pt x="137160" y="1249680"/>
                        </a:cubicBezTo>
                        <a:cubicBezTo>
                          <a:pt x="109591" y="1273803"/>
                          <a:pt x="45720" y="1310640"/>
                          <a:pt x="45720" y="1310640"/>
                        </a:cubicBezTo>
                        <a:cubicBezTo>
                          <a:pt x="60960" y="1320800"/>
                          <a:pt x="75057" y="1332929"/>
                          <a:pt x="91440" y="1341120"/>
                        </a:cubicBezTo>
                        <a:cubicBezTo>
                          <a:pt x="115909" y="1353354"/>
                          <a:pt x="172137" y="1344616"/>
                          <a:pt x="167640" y="1371600"/>
                        </a:cubicBezTo>
                        <a:cubicBezTo>
                          <a:pt x="161618" y="1407734"/>
                          <a:pt x="106680" y="1412240"/>
                          <a:pt x="76200" y="1432560"/>
                        </a:cubicBezTo>
                        <a:lnTo>
                          <a:pt x="30480" y="1463040"/>
                        </a:lnTo>
                        <a:cubicBezTo>
                          <a:pt x="45720" y="1468120"/>
                          <a:pt x="60754" y="1473867"/>
                          <a:pt x="76200" y="1478280"/>
                        </a:cubicBezTo>
                        <a:cubicBezTo>
                          <a:pt x="210153" y="1516552"/>
                          <a:pt x="73259" y="1472220"/>
                          <a:pt x="182880" y="1508760"/>
                        </a:cubicBezTo>
                        <a:cubicBezTo>
                          <a:pt x="177800" y="1529080"/>
                          <a:pt x="183543" y="1556089"/>
                          <a:pt x="167640" y="1569720"/>
                        </a:cubicBezTo>
                        <a:cubicBezTo>
                          <a:pt x="143246" y="1590629"/>
                          <a:pt x="76200" y="1600200"/>
                          <a:pt x="76200" y="1600200"/>
                        </a:cubicBezTo>
                        <a:cubicBezTo>
                          <a:pt x="91440" y="1605280"/>
                          <a:pt x="106474" y="1611027"/>
                          <a:pt x="121920" y="1615440"/>
                        </a:cubicBezTo>
                        <a:cubicBezTo>
                          <a:pt x="255873" y="1653712"/>
                          <a:pt x="118979" y="1609380"/>
                          <a:pt x="228600" y="1645920"/>
                        </a:cubicBezTo>
                        <a:cubicBezTo>
                          <a:pt x="213360" y="1656080"/>
                          <a:pt x="199263" y="1668209"/>
                          <a:pt x="182880" y="1676400"/>
                        </a:cubicBezTo>
                        <a:cubicBezTo>
                          <a:pt x="150200" y="1692740"/>
                          <a:pt x="92261" y="1699924"/>
                          <a:pt x="60960" y="1706880"/>
                        </a:cubicBezTo>
                        <a:cubicBezTo>
                          <a:pt x="40513" y="1711424"/>
                          <a:pt x="20320" y="1717040"/>
                          <a:pt x="0" y="1722120"/>
                        </a:cubicBezTo>
                        <a:cubicBezTo>
                          <a:pt x="103776" y="1756712"/>
                          <a:pt x="-23865" y="1713171"/>
                          <a:pt x="121920" y="1767840"/>
                        </a:cubicBezTo>
                        <a:cubicBezTo>
                          <a:pt x="165647" y="1784238"/>
                          <a:pt x="180562" y="1786310"/>
                          <a:pt x="228600" y="1798320"/>
                        </a:cubicBezTo>
                        <a:cubicBezTo>
                          <a:pt x="182880" y="1803400"/>
                          <a:pt x="132585" y="1792988"/>
                          <a:pt x="91440" y="1813560"/>
                        </a:cubicBezTo>
                        <a:cubicBezTo>
                          <a:pt x="75057" y="1821751"/>
                          <a:pt x="118985" y="1841768"/>
                          <a:pt x="137160" y="1844040"/>
                        </a:cubicBezTo>
                        <a:cubicBezTo>
                          <a:pt x="162863" y="1847253"/>
                          <a:pt x="187960" y="1833880"/>
                          <a:pt x="213360" y="1828800"/>
                        </a:cubicBezTo>
                        <a:cubicBezTo>
                          <a:pt x="228600" y="1818640"/>
                          <a:pt x="242245" y="1805535"/>
                          <a:pt x="259080" y="1798320"/>
                        </a:cubicBezTo>
                        <a:cubicBezTo>
                          <a:pt x="278332" y="1790069"/>
                          <a:pt x="299901" y="1788834"/>
                          <a:pt x="320040" y="1783080"/>
                        </a:cubicBezTo>
                        <a:cubicBezTo>
                          <a:pt x="335486" y="1778667"/>
                          <a:pt x="350520" y="1772920"/>
                          <a:pt x="365760" y="1767840"/>
                        </a:cubicBezTo>
                        <a:cubicBezTo>
                          <a:pt x="396240" y="1772920"/>
                          <a:pt x="424180" y="1775460"/>
                          <a:pt x="457200" y="1783080"/>
                        </a:cubicBezTo>
                        <a:cubicBezTo>
                          <a:pt x="490220" y="1790700"/>
                          <a:pt x="535940" y="1803400"/>
                          <a:pt x="563880" y="1813560"/>
                        </a:cubicBezTo>
                        <a:cubicBezTo>
                          <a:pt x="591820" y="1823720"/>
                          <a:pt x="604520" y="1833880"/>
                          <a:pt x="624840" y="1844040"/>
                        </a:cubicBezTo>
                        <a:cubicBezTo>
                          <a:pt x="687515" y="1938052"/>
                          <a:pt x="697484" y="1895899"/>
                          <a:pt x="731520" y="1905718"/>
                        </a:cubicBezTo>
                        <a:cubicBezTo>
                          <a:pt x="765556" y="1915537"/>
                          <a:pt x="808734" y="1897877"/>
                          <a:pt x="829054" y="1902957"/>
                        </a:cubicBezTo>
                        <a:cubicBezTo>
                          <a:pt x="833037" y="1901961"/>
                          <a:pt x="882396" y="1937679"/>
                          <a:pt x="899160" y="1935480"/>
                        </a:cubicBezTo>
                        <a:cubicBezTo>
                          <a:pt x="915924" y="1933281"/>
                          <a:pt x="919480" y="1905000"/>
                          <a:pt x="929640" y="1889760"/>
                        </a:cubicBezTo>
                        <a:cubicBezTo>
                          <a:pt x="814722" y="1851454"/>
                          <a:pt x="956373" y="1903126"/>
                          <a:pt x="838200" y="1844040"/>
                        </a:cubicBezTo>
                        <a:cubicBezTo>
                          <a:pt x="816336" y="1833108"/>
                          <a:pt x="719882" y="1810651"/>
                          <a:pt x="853440" y="1844040"/>
                        </a:cubicBezTo>
                        <a:cubicBezTo>
                          <a:pt x="868680" y="1838960"/>
                          <a:pt x="885212" y="1836770"/>
                          <a:pt x="899160" y="1828800"/>
                        </a:cubicBezTo>
                        <a:cubicBezTo>
                          <a:pt x="921213" y="1816198"/>
                          <a:pt x="939451" y="1797843"/>
                          <a:pt x="960120" y="1783080"/>
                        </a:cubicBezTo>
                        <a:cubicBezTo>
                          <a:pt x="975025" y="1772434"/>
                          <a:pt x="990600" y="1762760"/>
                          <a:pt x="1005840" y="1752600"/>
                        </a:cubicBezTo>
                        <a:cubicBezTo>
                          <a:pt x="890922" y="1714294"/>
                          <a:pt x="1032573" y="1765966"/>
                          <a:pt x="914400" y="1706880"/>
                        </a:cubicBezTo>
                        <a:cubicBezTo>
                          <a:pt x="788207" y="1643784"/>
                          <a:pt x="953987" y="1748511"/>
                          <a:pt x="822960" y="1661160"/>
                        </a:cubicBezTo>
                        <a:cubicBezTo>
                          <a:pt x="838200" y="1656080"/>
                          <a:pt x="854312" y="1653104"/>
                          <a:pt x="868680" y="1645920"/>
                        </a:cubicBezTo>
                        <a:cubicBezTo>
                          <a:pt x="986853" y="1586834"/>
                          <a:pt x="845202" y="1638506"/>
                          <a:pt x="960120" y="1600200"/>
                        </a:cubicBezTo>
                        <a:cubicBezTo>
                          <a:pt x="805198" y="1569216"/>
                          <a:pt x="898398" y="1600962"/>
                          <a:pt x="929640" y="1569720"/>
                        </a:cubicBezTo>
                        <a:cubicBezTo>
                          <a:pt x="940999" y="1558361"/>
                          <a:pt x="935969" y="1537366"/>
                          <a:pt x="944880" y="1524000"/>
                        </a:cubicBezTo>
                        <a:cubicBezTo>
                          <a:pt x="956835" y="1506067"/>
                          <a:pt x="974043" y="1492078"/>
                          <a:pt x="990600" y="1478280"/>
                        </a:cubicBezTo>
                        <a:cubicBezTo>
                          <a:pt x="1029991" y="1445454"/>
                          <a:pt x="1070970" y="1436250"/>
                          <a:pt x="990600" y="1463040"/>
                        </a:cubicBezTo>
                        <a:cubicBezTo>
                          <a:pt x="1005840" y="1447800"/>
                          <a:pt x="1018387" y="1429275"/>
                          <a:pt x="1036320" y="1417320"/>
                        </a:cubicBezTo>
                        <a:cubicBezTo>
                          <a:pt x="1083642" y="1385772"/>
                          <a:pt x="1113392" y="1422981"/>
                          <a:pt x="1036320" y="1371600"/>
                        </a:cubicBezTo>
                        <a:cubicBezTo>
                          <a:pt x="1021080" y="1376680"/>
                          <a:pt x="1006664" y="1386840"/>
                          <a:pt x="990600" y="1386840"/>
                        </a:cubicBezTo>
                        <a:cubicBezTo>
                          <a:pt x="959052" y="1386840"/>
                          <a:pt x="922276" y="1356531"/>
                          <a:pt x="899160" y="1341120"/>
                        </a:cubicBezTo>
                        <a:cubicBezTo>
                          <a:pt x="909320" y="1325880"/>
                          <a:pt x="916688" y="1308352"/>
                          <a:pt x="929640" y="1295400"/>
                        </a:cubicBezTo>
                        <a:cubicBezTo>
                          <a:pt x="975845" y="1249195"/>
                          <a:pt x="1051156" y="1254092"/>
                          <a:pt x="868680" y="1280160"/>
                        </a:cubicBezTo>
                        <a:cubicBezTo>
                          <a:pt x="799106" y="1303351"/>
                          <a:pt x="816979" y="1301849"/>
                          <a:pt x="868680" y="1264920"/>
                        </a:cubicBezTo>
                        <a:cubicBezTo>
                          <a:pt x="889349" y="1250157"/>
                          <a:pt x="909320" y="1234440"/>
                          <a:pt x="929640" y="1219200"/>
                        </a:cubicBezTo>
                        <a:lnTo>
                          <a:pt x="838200" y="1188720"/>
                        </a:lnTo>
                        <a:cubicBezTo>
                          <a:pt x="822960" y="1183640"/>
                          <a:pt x="808065" y="1177376"/>
                          <a:pt x="792480" y="1173480"/>
                        </a:cubicBezTo>
                        <a:lnTo>
                          <a:pt x="731520" y="1158240"/>
                        </a:lnTo>
                        <a:cubicBezTo>
                          <a:pt x="762000" y="1137920"/>
                          <a:pt x="788207" y="1108864"/>
                          <a:pt x="822960" y="1097280"/>
                        </a:cubicBezTo>
                        <a:lnTo>
                          <a:pt x="914400" y="1066800"/>
                        </a:lnTo>
                        <a:cubicBezTo>
                          <a:pt x="878840" y="1061720"/>
                          <a:pt x="836457" y="1073113"/>
                          <a:pt x="807720" y="1051560"/>
                        </a:cubicBezTo>
                        <a:cubicBezTo>
                          <a:pt x="793067" y="1040570"/>
                          <a:pt x="841998" y="1035383"/>
                          <a:pt x="853440" y="1021080"/>
                        </a:cubicBezTo>
                        <a:cubicBezTo>
                          <a:pt x="863475" y="1008536"/>
                          <a:pt x="884432" y="978510"/>
                          <a:pt x="868680" y="975360"/>
                        </a:cubicBezTo>
                        <a:cubicBezTo>
                          <a:pt x="837175" y="969059"/>
                          <a:pt x="807720" y="995680"/>
                          <a:pt x="777240" y="1005840"/>
                        </a:cubicBezTo>
                        <a:cubicBezTo>
                          <a:pt x="714144" y="1026872"/>
                          <a:pt x="718154" y="1029991"/>
                          <a:pt x="777240" y="990600"/>
                        </a:cubicBezTo>
                        <a:cubicBezTo>
                          <a:pt x="801871" y="953653"/>
                          <a:pt x="843493" y="904771"/>
                          <a:pt x="822960" y="853440"/>
                        </a:cubicBezTo>
                        <a:cubicBezTo>
                          <a:pt x="816994" y="838525"/>
                          <a:pt x="792480" y="863600"/>
                          <a:pt x="777240" y="868680"/>
                        </a:cubicBezTo>
                        <a:cubicBezTo>
                          <a:pt x="628479" y="831490"/>
                          <a:pt x="751797" y="873910"/>
                          <a:pt x="762000" y="838200"/>
                        </a:cubicBezTo>
                        <a:cubicBezTo>
                          <a:pt x="770489" y="808488"/>
                          <a:pt x="751840" y="777240"/>
                          <a:pt x="746760" y="746760"/>
                        </a:cubicBezTo>
                        <a:cubicBezTo>
                          <a:pt x="729324" y="758384"/>
                          <a:pt x="681887" y="795801"/>
                          <a:pt x="655320" y="792480"/>
                        </a:cubicBezTo>
                        <a:cubicBezTo>
                          <a:pt x="628175" y="789087"/>
                          <a:pt x="604520" y="772160"/>
                          <a:pt x="579120" y="762000"/>
                        </a:cubicBezTo>
                        <a:cubicBezTo>
                          <a:pt x="609180" y="754485"/>
                          <a:pt x="690678" y="742489"/>
                          <a:pt x="701040" y="701040"/>
                        </a:cubicBezTo>
                        <a:cubicBezTo>
                          <a:pt x="704936" y="685455"/>
                          <a:pt x="669688" y="692984"/>
                          <a:pt x="655320" y="685800"/>
                        </a:cubicBezTo>
                        <a:cubicBezTo>
                          <a:pt x="638937" y="677609"/>
                          <a:pt x="624840" y="665480"/>
                          <a:pt x="609600" y="655320"/>
                        </a:cubicBezTo>
                        <a:cubicBezTo>
                          <a:pt x="660059" y="579632"/>
                          <a:pt x="647749" y="629953"/>
                          <a:pt x="594360" y="594360"/>
                        </a:cubicBezTo>
                        <a:cubicBezTo>
                          <a:pt x="576427" y="582405"/>
                          <a:pt x="563880" y="563880"/>
                          <a:pt x="548640" y="548640"/>
                        </a:cubicBezTo>
                        <a:cubicBezTo>
                          <a:pt x="553720" y="523240"/>
                          <a:pt x="552296" y="495608"/>
                          <a:pt x="563880" y="472440"/>
                        </a:cubicBezTo>
                        <a:cubicBezTo>
                          <a:pt x="600703" y="398795"/>
                          <a:pt x="719438" y="414516"/>
                          <a:pt x="472440" y="441960"/>
                        </a:cubicBezTo>
                        <a:cubicBezTo>
                          <a:pt x="477520" y="426720"/>
                          <a:pt x="474608" y="405577"/>
                          <a:pt x="487680" y="396240"/>
                        </a:cubicBezTo>
                        <a:cubicBezTo>
                          <a:pt x="513824" y="377566"/>
                          <a:pt x="579120" y="365760"/>
                          <a:pt x="579120" y="365760"/>
                        </a:cubicBezTo>
                        <a:cubicBezTo>
                          <a:pt x="479367" y="332509"/>
                          <a:pt x="577273" y="378691"/>
                          <a:pt x="518160" y="304800"/>
                        </a:cubicBezTo>
                        <a:cubicBezTo>
                          <a:pt x="506718" y="290497"/>
                          <a:pt x="487680" y="284480"/>
                          <a:pt x="472440" y="274320"/>
                        </a:cubicBezTo>
                        <a:cubicBezTo>
                          <a:pt x="462280" y="259080"/>
                          <a:pt x="449399" y="245338"/>
                          <a:pt x="441960" y="228600"/>
                        </a:cubicBezTo>
                        <a:cubicBezTo>
                          <a:pt x="428911" y="199240"/>
                          <a:pt x="429302" y="163893"/>
                          <a:pt x="411480" y="137160"/>
                        </a:cubicBezTo>
                        <a:cubicBezTo>
                          <a:pt x="401320" y="121920"/>
                          <a:pt x="388439" y="108178"/>
                          <a:pt x="381000" y="91440"/>
                        </a:cubicBezTo>
                        <a:cubicBezTo>
                          <a:pt x="367951" y="62080"/>
                          <a:pt x="350520" y="0"/>
                          <a:pt x="350520" y="0"/>
                        </a:cubicBezTo>
                        <a:cubicBezTo>
                          <a:pt x="300315" y="75308"/>
                          <a:pt x="320040" y="27404"/>
                          <a:pt x="320040" y="152400"/>
                        </a:cubicBezTo>
                        <a:lnTo>
                          <a:pt x="320040" y="152400"/>
                        </a:lnTo>
                      </a:path>
                    </a:pathLst>
                  </a:custGeom>
                  <a:solidFill>
                    <a:srgbClr val="00482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6965233" y="2275252"/>
                  <a:ext cx="424439" cy="1067734"/>
                  <a:chOff x="8964853" y="1033122"/>
                  <a:chExt cx="1806094" cy="3570891"/>
                </a:xfrm>
                <a:effectLst>
                  <a:outerShdw blurRad="76200" dir="13500000" sy="23000" kx="1200000" algn="br" rotWithShape="0">
                    <a:prstClr val="black">
                      <a:alpha val="20000"/>
                    </a:prstClr>
                  </a:outerShdw>
                </a:effectLst>
              </p:grpSpPr>
              <p:sp>
                <p:nvSpPr>
                  <p:cNvPr id="81" name="Can 80"/>
                  <p:cNvSpPr/>
                  <p:nvPr/>
                </p:nvSpPr>
                <p:spPr>
                  <a:xfrm>
                    <a:off x="9753600" y="3713213"/>
                    <a:ext cx="76200" cy="890800"/>
                  </a:xfrm>
                  <a:prstGeom prst="can">
                    <a:avLst/>
                  </a:prstGeom>
                  <a:solidFill>
                    <a:schemeClr val="bg2">
                      <a:lumMod val="1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8964853" y="1033122"/>
                    <a:ext cx="1806094" cy="3277411"/>
                  </a:xfrm>
                  <a:custGeom>
                    <a:avLst/>
                    <a:gdLst>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18160 w 1083616"/>
                      <a:gd name="connsiteY50" fmla="*/ 1965960 h 1965960"/>
                      <a:gd name="connsiteX51" fmla="*/ 548640 w 1083616"/>
                      <a:gd name="connsiteY51" fmla="*/ 1920240 h 1965960"/>
                      <a:gd name="connsiteX52" fmla="*/ 563880 w 1083616"/>
                      <a:gd name="connsiteY52" fmla="*/ 1813560 h 1965960"/>
                      <a:gd name="connsiteX53" fmla="*/ 624840 w 1083616"/>
                      <a:gd name="connsiteY53" fmla="*/ 1844040 h 1965960"/>
                      <a:gd name="connsiteX54" fmla="*/ 731520 w 1083616"/>
                      <a:gd name="connsiteY54" fmla="*/ 1950720 h 1965960"/>
                      <a:gd name="connsiteX55" fmla="*/ 792480 w 1083616"/>
                      <a:gd name="connsiteY55" fmla="*/ 1965960 h 1965960"/>
                      <a:gd name="connsiteX56" fmla="*/ 899160 w 1083616"/>
                      <a:gd name="connsiteY56" fmla="*/ 1935480 h 1965960"/>
                      <a:gd name="connsiteX57" fmla="*/ 929640 w 1083616"/>
                      <a:gd name="connsiteY57" fmla="*/ 1889760 h 1965960"/>
                      <a:gd name="connsiteX58" fmla="*/ 838200 w 1083616"/>
                      <a:gd name="connsiteY58" fmla="*/ 1844040 h 1965960"/>
                      <a:gd name="connsiteX59" fmla="*/ 853440 w 1083616"/>
                      <a:gd name="connsiteY59" fmla="*/ 1844040 h 1965960"/>
                      <a:gd name="connsiteX60" fmla="*/ 899160 w 1083616"/>
                      <a:gd name="connsiteY60" fmla="*/ 1828800 h 1965960"/>
                      <a:gd name="connsiteX61" fmla="*/ 960120 w 1083616"/>
                      <a:gd name="connsiteY61" fmla="*/ 1783080 h 1965960"/>
                      <a:gd name="connsiteX62" fmla="*/ 1005840 w 1083616"/>
                      <a:gd name="connsiteY62" fmla="*/ 1752600 h 1965960"/>
                      <a:gd name="connsiteX63" fmla="*/ 914400 w 1083616"/>
                      <a:gd name="connsiteY63" fmla="*/ 1706880 h 1965960"/>
                      <a:gd name="connsiteX64" fmla="*/ 822960 w 1083616"/>
                      <a:gd name="connsiteY64" fmla="*/ 1661160 h 1965960"/>
                      <a:gd name="connsiteX65" fmla="*/ 868680 w 1083616"/>
                      <a:gd name="connsiteY65" fmla="*/ 1645920 h 1965960"/>
                      <a:gd name="connsiteX66" fmla="*/ 960120 w 1083616"/>
                      <a:gd name="connsiteY66" fmla="*/ 1600200 h 1965960"/>
                      <a:gd name="connsiteX67" fmla="*/ 929640 w 1083616"/>
                      <a:gd name="connsiteY67" fmla="*/ 1569720 h 1965960"/>
                      <a:gd name="connsiteX68" fmla="*/ 944880 w 1083616"/>
                      <a:gd name="connsiteY68" fmla="*/ 1524000 h 1965960"/>
                      <a:gd name="connsiteX69" fmla="*/ 990600 w 1083616"/>
                      <a:gd name="connsiteY69" fmla="*/ 1478280 h 1965960"/>
                      <a:gd name="connsiteX70" fmla="*/ 990600 w 1083616"/>
                      <a:gd name="connsiteY70" fmla="*/ 1463040 h 1965960"/>
                      <a:gd name="connsiteX71" fmla="*/ 1036320 w 1083616"/>
                      <a:gd name="connsiteY71" fmla="*/ 1417320 h 1965960"/>
                      <a:gd name="connsiteX72" fmla="*/ 1036320 w 1083616"/>
                      <a:gd name="connsiteY72" fmla="*/ 1371600 h 1965960"/>
                      <a:gd name="connsiteX73" fmla="*/ 990600 w 1083616"/>
                      <a:gd name="connsiteY73" fmla="*/ 1386840 h 1965960"/>
                      <a:gd name="connsiteX74" fmla="*/ 899160 w 1083616"/>
                      <a:gd name="connsiteY74" fmla="*/ 1341120 h 1965960"/>
                      <a:gd name="connsiteX75" fmla="*/ 929640 w 1083616"/>
                      <a:gd name="connsiteY75" fmla="*/ 1295400 h 1965960"/>
                      <a:gd name="connsiteX76" fmla="*/ 868680 w 1083616"/>
                      <a:gd name="connsiteY76" fmla="*/ 1280160 h 1965960"/>
                      <a:gd name="connsiteX77" fmla="*/ 868680 w 1083616"/>
                      <a:gd name="connsiteY77" fmla="*/ 1264920 h 1965960"/>
                      <a:gd name="connsiteX78" fmla="*/ 929640 w 1083616"/>
                      <a:gd name="connsiteY78" fmla="*/ 1219200 h 1965960"/>
                      <a:gd name="connsiteX79" fmla="*/ 838200 w 1083616"/>
                      <a:gd name="connsiteY79" fmla="*/ 1188720 h 1965960"/>
                      <a:gd name="connsiteX80" fmla="*/ 792480 w 1083616"/>
                      <a:gd name="connsiteY80" fmla="*/ 1173480 h 1965960"/>
                      <a:gd name="connsiteX81" fmla="*/ 731520 w 1083616"/>
                      <a:gd name="connsiteY81" fmla="*/ 1158240 h 1965960"/>
                      <a:gd name="connsiteX82" fmla="*/ 822960 w 1083616"/>
                      <a:gd name="connsiteY82" fmla="*/ 1097280 h 1965960"/>
                      <a:gd name="connsiteX83" fmla="*/ 914400 w 1083616"/>
                      <a:gd name="connsiteY83" fmla="*/ 1066800 h 1965960"/>
                      <a:gd name="connsiteX84" fmla="*/ 807720 w 1083616"/>
                      <a:gd name="connsiteY84" fmla="*/ 1051560 h 1965960"/>
                      <a:gd name="connsiteX85" fmla="*/ 853440 w 1083616"/>
                      <a:gd name="connsiteY85" fmla="*/ 1021080 h 1965960"/>
                      <a:gd name="connsiteX86" fmla="*/ 868680 w 1083616"/>
                      <a:gd name="connsiteY86" fmla="*/ 975360 h 1965960"/>
                      <a:gd name="connsiteX87" fmla="*/ 777240 w 1083616"/>
                      <a:gd name="connsiteY87" fmla="*/ 1005840 h 1965960"/>
                      <a:gd name="connsiteX88" fmla="*/ 777240 w 1083616"/>
                      <a:gd name="connsiteY88" fmla="*/ 990600 h 1965960"/>
                      <a:gd name="connsiteX89" fmla="*/ 822960 w 1083616"/>
                      <a:gd name="connsiteY89" fmla="*/ 853440 h 1965960"/>
                      <a:gd name="connsiteX90" fmla="*/ 777240 w 1083616"/>
                      <a:gd name="connsiteY90" fmla="*/ 868680 h 1965960"/>
                      <a:gd name="connsiteX91" fmla="*/ 762000 w 1083616"/>
                      <a:gd name="connsiteY91" fmla="*/ 838200 h 1965960"/>
                      <a:gd name="connsiteX92" fmla="*/ 746760 w 1083616"/>
                      <a:gd name="connsiteY92" fmla="*/ 746760 h 1965960"/>
                      <a:gd name="connsiteX93" fmla="*/ 655320 w 1083616"/>
                      <a:gd name="connsiteY93" fmla="*/ 792480 h 1965960"/>
                      <a:gd name="connsiteX94" fmla="*/ 579120 w 1083616"/>
                      <a:gd name="connsiteY94" fmla="*/ 762000 h 1965960"/>
                      <a:gd name="connsiteX95" fmla="*/ 701040 w 1083616"/>
                      <a:gd name="connsiteY95" fmla="*/ 701040 h 1965960"/>
                      <a:gd name="connsiteX96" fmla="*/ 655320 w 1083616"/>
                      <a:gd name="connsiteY96" fmla="*/ 685800 h 1965960"/>
                      <a:gd name="connsiteX97" fmla="*/ 609600 w 1083616"/>
                      <a:gd name="connsiteY97" fmla="*/ 655320 h 1965960"/>
                      <a:gd name="connsiteX98" fmla="*/ 594360 w 1083616"/>
                      <a:gd name="connsiteY98" fmla="*/ 594360 h 1965960"/>
                      <a:gd name="connsiteX99" fmla="*/ 548640 w 1083616"/>
                      <a:gd name="connsiteY99" fmla="*/ 548640 h 1965960"/>
                      <a:gd name="connsiteX100" fmla="*/ 563880 w 1083616"/>
                      <a:gd name="connsiteY100" fmla="*/ 472440 h 1965960"/>
                      <a:gd name="connsiteX101" fmla="*/ 472440 w 1083616"/>
                      <a:gd name="connsiteY101" fmla="*/ 441960 h 1965960"/>
                      <a:gd name="connsiteX102" fmla="*/ 487680 w 1083616"/>
                      <a:gd name="connsiteY102" fmla="*/ 396240 h 1965960"/>
                      <a:gd name="connsiteX103" fmla="*/ 579120 w 1083616"/>
                      <a:gd name="connsiteY103" fmla="*/ 365760 h 1965960"/>
                      <a:gd name="connsiteX104" fmla="*/ 518160 w 1083616"/>
                      <a:gd name="connsiteY104" fmla="*/ 304800 h 1965960"/>
                      <a:gd name="connsiteX105" fmla="*/ 472440 w 1083616"/>
                      <a:gd name="connsiteY105" fmla="*/ 274320 h 1965960"/>
                      <a:gd name="connsiteX106" fmla="*/ 441960 w 1083616"/>
                      <a:gd name="connsiteY106" fmla="*/ 228600 h 1965960"/>
                      <a:gd name="connsiteX107" fmla="*/ 411480 w 1083616"/>
                      <a:gd name="connsiteY107" fmla="*/ 137160 h 1965960"/>
                      <a:gd name="connsiteX108" fmla="*/ 381000 w 1083616"/>
                      <a:gd name="connsiteY108" fmla="*/ 91440 h 1965960"/>
                      <a:gd name="connsiteX109" fmla="*/ 350520 w 1083616"/>
                      <a:gd name="connsiteY109" fmla="*/ 0 h 1965960"/>
                      <a:gd name="connsiteX110" fmla="*/ 320040 w 1083616"/>
                      <a:gd name="connsiteY110" fmla="*/ 152400 h 1965960"/>
                      <a:gd name="connsiteX111" fmla="*/ 320040 w 1083616"/>
                      <a:gd name="connsiteY111"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48640 w 1083616"/>
                      <a:gd name="connsiteY50" fmla="*/ 1920240 h 1965960"/>
                      <a:gd name="connsiteX51" fmla="*/ 563880 w 1083616"/>
                      <a:gd name="connsiteY51" fmla="*/ 1813560 h 1965960"/>
                      <a:gd name="connsiteX52" fmla="*/ 624840 w 1083616"/>
                      <a:gd name="connsiteY52" fmla="*/ 1844040 h 1965960"/>
                      <a:gd name="connsiteX53" fmla="*/ 731520 w 1083616"/>
                      <a:gd name="connsiteY53" fmla="*/ 1950720 h 1965960"/>
                      <a:gd name="connsiteX54" fmla="*/ 792480 w 1083616"/>
                      <a:gd name="connsiteY54" fmla="*/ 1965960 h 1965960"/>
                      <a:gd name="connsiteX55" fmla="*/ 899160 w 1083616"/>
                      <a:gd name="connsiteY55" fmla="*/ 1935480 h 1965960"/>
                      <a:gd name="connsiteX56" fmla="*/ 929640 w 1083616"/>
                      <a:gd name="connsiteY56" fmla="*/ 1889760 h 1965960"/>
                      <a:gd name="connsiteX57" fmla="*/ 838200 w 1083616"/>
                      <a:gd name="connsiteY57" fmla="*/ 1844040 h 1965960"/>
                      <a:gd name="connsiteX58" fmla="*/ 853440 w 1083616"/>
                      <a:gd name="connsiteY58" fmla="*/ 1844040 h 1965960"/>
                      <a:gd name="connsiteX59" fmla="*/ 899160 w 1083616"/>
                      <a:gd name="connsiteY59" fmla="*/ 1828800 h 1965960"/>
                      <a:gd name="connsiteX60" fmla="*/ 960120 w 1083616"/>
                      <a:gd name="connsiteY60" fmla="*/ 1783080 h 1965960"/>
                      <a:gd name="connsiteX61" fmla="*/ 1005840 w 1083616"/>
                      <a:gd name="connsiteY61" fmla="*/ 1752600 h 1965960"/>
                      <a:gd name="connsiteX62" fmla="*/ 914400 w 1083616"/>
                      <a:gd name="connsiteY62" fmla="*/ 1706880 h 1965960"/>
                      <a:gd name="connsiteX63" fmla="*/ 822960 w 1083616"/>
                      <a:gd name="connsiteY63" fmla="*/ 1661160 h 1965960"/>
                      <a:gd name="connsiteX64" fmla="*/ 868680 w 1083616"/>
                      <a:gd name="connsiteY64" fmla="*/ 1645920 h 1965960"/>
                      <a:gd name="connsiteX65" fmla="*/ 960120 w 1083616"/>
                      <a:gd name="connsiteY65" fmla="*/ 1600200 h 1965960"/>
                      <a:gd name="connsiteX66" fmla="*/ 929640 w 1083616"/>
                      <a:gd name="connsiteY66" fmla="*/ 1569720 h 1965960"/>
                      <a:gd name="connsiteX67" fmla="*/ 944880 w 1083616"/>
                      <a:gd name="connsiteY67" fmla="*/ 1524000 h 1965960"/>
                      <a:gd name="connsiteX68" fmla="*/ 990600 w 1083616"/>
                      <a:gd name="connsiteY68" fmla="*/ 1478280 h 1965960"/>
                      <a:gd name="connsiteX69" fmla="*/ 990600 w 1083616"/>
                      <a:gd name="connsiteY69" fmla="*/ 1463040 h 1965960"/>
                      <a:gd name="connsiteX70" fmla="*/ 1036320 w 1083616"/>
                      <a:gd name="connsiteY70" fmla="*/ 1417320 h 1965960"/>
                      <a:gd name="connsiteX71" fmla="*/ 1036320 w 1083616"/>
                      <a:gd name="connsiteY71" fmla="*/ 1371600 h 1965960"/>
                      <a:gd name="connsiteX72" fmla="*/ 990600 w 1083616"/>
                      <a:gd name="connsiteY72" fmla="*/ 1386840 h 1965960"/>
                      <a:gd name="connsiteX73" fmla="*/ 899160 w 1083616"/>
                      <a:gd name="connsiteY73" fmla="*/ 1341120 h 1965960"/>
                      <a:gd name="connsiteX74" fmla="*/ 929640 w 1083616"/>
                      <a:gd name="connsiteY74" fmla="*/ 1295400 h 1965960"/>
                      <a:gd name="connsiteX75" fmla="*/ 868680 w 1083616"/>
                      <a:gd name="connsiteY75" fmla="*/ 1280160 h 1965960"/>
                      <a:gd name="connsiteX76" fmla="*/ 868680 w 1083616"/>
                      <a:gd name="connsiteY76" fmla="*/ 1264920 h 1965960"/>
                      <a:gd name="connsiteX77" fmla="*/ 929640 w 1083616"/>
                      <a:gd name="connsiteY77" fmla="*/ 1219200 h 1965960"/>
                      <a:gd name="connsiteX78" fmla="*/ 838200 w 1083616"/>
                      <a:gd name="connsiteY78" fmla="*/ 1188720 h 1965960"/>
                      <a:gd name="connsiteX79" fmla="*/ 792480 w 1083616"/>
                      <a:gd name="connsiteY79" fmla="*/ 1173480 h 1965960"/>
                      <a:gd name="connsiteX80" fmla="*/ 731520 w 1083616"/>
                      <a:gd name="connsiteY80" fmla="*/ 1158240 h 1965960"/>
                      <a:gd name="connsiteX81" fmla="*/ 822960 w 1083616"/>
                      <a:gd name="connsiteY81" fmla="*/ 1097280 h 1965960"/>
                      <a:gd name="connsiteX82" fmla="*/ 914400 w 1083616"/>
                      <a:gd name="connsiteY82" fmla="*/ 1066800 h 1965960"/>
                      <a:gd name="connsiteX83" fmla="*/ 807720 w 1083616"/>
                      <a:gd name="connsiteY83" fmla="*/ 1051560 h 1965960"/>
                      <a:gd name="connsiteX84" fmla="*/ 853440 w 1083616"/>
                      <a:gd name="connsiteY84" fmla="*/ 1021080 h 1965960"/>
                      <a:gd name="connsiteX85" fmla="*/ 868680 w 1083616"/>
                      <a:gd name="connsiteY85" fmla="*/ 975360 h 1965960"/>
                      <a:gd name="connsiteX86" fmla="*/ 777240 w 1083616"/>
                      <a:gd name="connsiteY86" fmla="*/ 1005840 h 1965960"/>
                      <a:gd name="connsiteX87" fmla="*/ 777240 w 1083616"/>
                      <a:gd name="connsiteY87" fmla="*/ 990600 h 1965960"/>
                      <a:gd name="connsiteX88" fmla="*/ 822960 w 1083616"/>
                      <a:gd name="connsiteY88" fmla="*/ 853440 h 1965960"/>
                      <a:gd name="connsiteX89" fmla="*/ 777240 w 1083616"/>
                      <a:gd name="connsiteY89" fmla="*/ 868680 h 1965960"/>
                      <a:gd name="connsiteX90" fmla="*/ 762000 w 1083616"/>
                      <a:gd name="connsiteY90" fmla="*/ 838200 h 1965960"/>
                      <a:gd name="connsiteX91" fmla="*/ 746760 w 1083616"/>
                      <a:gd name="connsiteY91" fmla="*/ 746760 h 1965960"/>
                      <a:gd name="connsiteX92" fmla="*/ 655320 w 1083616"/>
                      <a:gd name="connsiteY92" fmla="*/ 792480 h 1965960"/>
                      <a:gd name="connsiteX93" fmla="*/ 579120 w 1083616"/>
                      <a:gd name="connsiteY93" fmla="*/ 762000 h 1965960"/>
                      <a:gd name="connsiteX94" fmla="*/ 701040 w 1083616"/>
                      <a:gd name="connsiteY94" fmla="*/ 701040 h 1965960"/>
                      <a:gd name="connsiteX95" fmla="*/ 655320 w 1083616"/>
                      <a:gd name="connsiteY95" fmla="*/ 685800 h 1965960"/>
                      <a:gd name="connsiteX96" fmla="*/ 609600 w 1083616"/>
                      <a:gd name="connsiteY96" fmla="*/ 655320 h 1965960"/>
                      <a:gd name="connsiteX97" fmla="*/ 594360 w 1083616"/>
                      <a:gd name="connsiteY97" fmla="*/ 594360 h 1965960"/>
                      <a:gd name="connsiteX98" fmla="*/ 548640 w 1083616"/>
                      <a:gd name="connsiteY98" fmla="*/ 548640 h 1965960"/>
                      <a:gd name="connsiteX99" fmla="*/ 563880 w 1083616"/>
                      <a:gd name="connsiteY99" fmla="*/ 472440 h 1965960"/>
                      <a:gd name="connsiteX100" fmla="*/ 472440 w 1083616"/>
                      <a:gd name="connsiteY100" fmla="*/ 441960 h 1965960"/>
                      <a:gd name="connsiteX101" fmla="*/ 487680 w 1083616"/>
                      <a:gd name="connsiteY101" fmla="*/ 396240 h 1965960"/>
                      <a:gd name="connsiteX102" fmla="*/ 579120 w 1083616"/>
                      <a:gd name="connsiteY102" fmla="*/ 365760 h 1965960"/>
                      <a:gd name="connsiteX103" fmla="*/ 518160 w 1083616"/>
                      <a:gd name="connsiteY103" fmla="*/ 304800 h 1965960"/>
                      <a:gd name="connsiteX104" fmla="*/ 472440 w 1083616"/>
                      <a:gd name="connsiteY104" fmla="*/ 274320 h 1965960"/>
                      <a:gd name="connsiteX105" fmla="*/ 441960 w 1083616"/>
                      <a:gd name="connsiteY105" fmla="*/ 228600 h 1965960"/>
                      <a:gd name="connsiteX106" fmla="*/ 411480 w 1083616"/>
                      <a:gd name="connsiteY106" fmla="*/ 137160 h 1965960"/>
                      <a:gd name="connsiteX107" fmla="*/ 381000 w 1083616"/>
                      <a:gd name="connsiteY107" fmla="*/ 91440 h 1965960"/>
                      <a:gd name="connsiteX108" fmla="*/ 350520 w 1083616"/>
                      <a:gd name="connsiteY108" fmla="*/ 0 h 1965960"/>
                      <a:gd name="connsiteX109" fmla="*/ 320040 w 1083616"/>
                      <a:gd name="connsiteY109" fmla="*/ 152400 h 1965960"/>
                      <a:gd name="connsiteX110" fmla="*/ 320040 w 1083616"/>
                      <a:gd name="connsiteY110"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50720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05718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35577"/>
                      <a:gd name="connsiteX1" fmla="*/ 320040 w 1083616"/>
                      <a:gd name="connsiteY1" fmla="*/ 91440 h 1935577"/>
                      <a:gd name="connsiteX2" fmla="*/ 335280 w 1083616"/>
                      <a:gd name="connsiteY2" fmla="*/ 259080 h 1935577"/>
                      <a:gd name="connsiteX3" fmla="*/ 350520 w 1083616"/>
                      <a:gd name="connsiteY3" fmla="*/ 304800 h 1935577"/>
                      <a:gd name="connsiteX4" fmla="*/ 320040 w 1083616"/>
                      <a:gd name="connsiteY4" fmla="*/ 396240 h 1935577"/>
                      <a:gd name="connsiteX5" fmla="*/ 274320 w 1083616"/>
                      <a:gd name="connsiteY5" fmla="*/ 426720 h 1935577"/>
                      <a:gd name="connsiteX6" fmla="*/ 243840 w 1083616"/>
                      <a:gd name="connsiteY6" fmla="*/ 457200 h 1935577"/>
                      <a:gd name="connsiteX7" fmla="*/ 335280 w 1083616"/>
                      <a:gd name="connsiteY7" fmla="*/ 502920 h 1935577"/>
                      <a:gd name="connsiteX8" fmla="*/ 289560 w 1083616"/>
                      <a:gd name="connsiteY8" fmla="*/ 533400 h 1935577"/>
                      <a:gd name="connsiteX9" fmla="*/ 228600 w 1083616"/>
                      <a:gd name="connsiteY9" fmla="*/ 548640 h 1935577"/>
                      <a:gd name="connsiteX10" fmla="*/ 274320 w 1083616"/>
                      <a:gd name="connsiteY10" fmla="*/ 640080 h 1935577"/>
                      <a:gd name="connsiteX11" fmla="*/ 228600 w 1083616"/>
                      <a:gd name="connsiteY11" fmla="*/ 670560 h 1935577"/>
                      <a:gd name="connsiteX12" fmla="*/ 182880 w 1083616"/>
                      <a:gd name="connsiteY12" fmla="*/ 655320 h 1935577"/>
                      <a:gd name="connsiteX13" fmla="*/ 213360 w 1083616"/>
                      <a:gd name="connsiteY13" fmla="*/ 746760 h 1935577"/>
                      <a:gd name="connsiteX14" fmla="*/ 213360 w 1083616"/>
                      <a:gd name="connsiteY14" fmla="*/ 822960 h 1935577"/>
                      <a:gd name="connsiteX15" fmla="*/ 228600 w 1083616"/>
                      <a:gd name="connsiteY15" fmla="*/ 868680 h 1935577"/>
                      <a:gd name="connsiteX16" fmla="*/ 182880 w 1083616"/>
                      <a:gd name="connsiteY16" fmla="*/ 883920 h 1935577"/>
                      <a:gd name="connsiteX17" fmla="*/ 121920 w 1083616"/>
                      <a:gd name="connsiteY17" fmla="*/ 899160 h 1935577"/>
                      <a:gd name="connsiteX18" fmla="*/ 167640 w 1083616"/>
                      <a:gd name="connsiteY18" fmla="*/ 914400 h 1935577"/>
                      <a:gd name="connsiteX19" fmla="*/ 198120 w 1083616"/>
                      <a:gd name="connsiteY19" fmla="*/ 960120 h 1935577"/>
                      <a:gd name="connsiteX20" fmla="*/ 60960 w 1083616"/>
                      <a:gd name="connsiteY20" fmla="*/ 1005840 h 1935577"/>
                      <a:gd name="connsiteX21" fmla="*/ 137160 w 1083616"/>
                      <a:gd name="connsiteY21" fmla="*/ 1082040 h 1935577"/>
                      <a:gd name="connsiteX22" fmla="*/ 91440 w 1083616"/>
                      <a:gd name="connsiteY22" fmla="*/ 1097280 h 1935577"/>
                      <a:gd name="connsiteX23" fmla="*/ 0 w 1083616"/>
                      <a:gd name="connsiteY23" fmla="*/ 1158240 h 1935577"/>
                      <a:gd name="connsiteX24" fmla="*/ 45720 w 1083616"/>
                      <a:gd name="connsiteY24" fmla="*/ 1188720 h 1935577"/>
                      <a:gd name="connsiteX25" fmla="*/ 167640 w 1083616"/>
                      <a:gd name="connsiteY25" fmla="*/ 1203960 h 1935577"/>
                      <a:gd name="connsiteX26" fmla="*/ 137160 w 1083616"/>
                      <a:gd name="connsiteY26" fmla="*/ 1249680 h 1935577"/>
                      <a:gd name="connsiteX27" fmla="*/ 45720 w 1083616"/>
                      <a:gd name="connsiteY27" fmla="*/ 1310640 h 1935577"/>
                      <a:gd name="connsiteX28" fmla="*/ 91440 w 1083616"/>
                      <a:gd name="connsiteY28" fmla="*/ 1341120 h 1935577"/>
                      <a:gd name="connsiteX29" fmla="*/ 167640 w 1083616"/>
                      <a:gd name="connsiteY29" fmla="*/ 1371600 h 1935577"/>
                      <a:gd name="connsiteX30" fmla="*/ 76200 w 1083616"/>
                      <a:gd name="connsiteY30" fmla="*/ 1432560 h 1935577"/>
                      <a:gd name="connsiteX31" fmla="*/ 30480 w 1083616"/>
                      <a:gd name="connsiteY31" fmla="*/ 1463040 h 1935577"/>
                      <a:gd name="connsiteX32" fmla="*/ 76200 w 1083616"/>
                      <a:gd name="connsiteY32" fmla="*/ 1478280 h 1935577"/>
                      <a:gd name="connsiteX33" fmla="*/ 182880 w 1083616"/>
                      <a:gd name="connsiteY33" fmla="*/ 1508760 h 1935577"/>
                      <a:gd name="connsiteX34" fmla="*/ 167640 w 1083616"/>
                      <a:gd name="connsiteY34" fmla="*/ 1569720 h 1935577"/>
                      <a:gd name="connsiteX35" fmla="*/ 76200 w 1083616"/>
                      <a:gd name="connsiteY35" fmla="*/ 1600200 h 1935577"/>
                      <a:gd name="connsiteX36" fmla="*/ 121920 w 1083616"/>
                      <a:gd name="connsiteY36" fmla="*/ 1615440 h 1935577"/>
                      <a:gd name="connsiteX37" fmla="*/ 228600 w 1083616"/>
                      <a:gd name="connsiteY37" fmla="*/ 1645920 h 1935577"/>
                      <a:gd name="connsiteX38" fmla="*/ 182880 w 1083616"/>
                      <a:gd name="connsiteY38" fmla="*/ 1676400 h 1935577"/>
                      <a:gd name="connsiteX39" fmla="*/ 60960 w 1083616"/>
                      <a:gd name="connsiteY39" fmla="*/ 1706880 h 1935577"/>
                      <a:gd name="connsiteX40" fmla="*/ 0 w 1083616"/>
                      <a:gd name="connsiteY40" fmla="*/ 1722120 h 1935577"/>
                      <a:gd name="connsiteX41" fmla="*/ 121920 w 1083616"/>
                      <a:gd name="connsiteY41" fmla="*/ 1767840 h 1935577"/>
                      <a:gd name="connsiteX42" fmla="*/ 228600 w 1083616"/>
                      <a:gd name="connsiteY42" fmla="*/ 1798320 h 1935577"/>
                      <a:gd name="connsiteX43" fmla="*/ 91440 w 1083616"/>
                      <a:gd name="connsiteY43" fmla="*/ 1813560 h 1935577"/>
                      <a:gd name="connsiteX44" fmla="*/ 137160 w 1083616"/>
                      <a:gd name="connsiteY44" fmla="*/ 1844040 h 1935577"/>
                      <a:gd name="connsiteX45" fmla="*/ 213360 w 1083616"/>
                      <a:gd name="connsiteY45" fmla="*/ 1828800 h 1935577"/>
                      <a:gd name="connsiteX46" fmla="*/ 259080 w 1083616"/>
                      <a:gd name="connsiteY46" fmla="*/ 1798320 h 1935577"/>
                      <a:gd name="connsiteX47" fmla="*/ 320040 w 1083616"/>
                      <a:gd name="connsiteY47" fmla="*/ 1783080 h 1935577"/>
                      <a:gd name="connsiteX48" fmla="*/ 365760 w 1083616"/>
                      <a:gd name="connsiteY48" fmla="*/ 1767840 h 1935577"/>
                      <a:gd name="connsiteX49" fmla="*/ 457200 w 1083616"/>
                      <a:gd name="connsiteY49" fmla="*/ 1783080 h 1935577"/>
                      <a:gd name="connsiteX50" fmla="*/ 563880 w 1083616"/>
                      <a:gd name="connsiteY50" fmla="*/ 1813560 h 1935577"/>
                      <a:gd name="connsiteX51" fmla="*/ 624840 w 1083616"/>
                      <a:gd name="connsiteY51" fmla="*/ 1844040 h 1935577"/>
                      <a:gd name="connsiteX52" fmla="*/ 731520 w 1083616"/>
                      <a:gd name="connsiteY52" fmla="*/ 1905718 h 1935577"/>
                      <a:gd name="connsiteX53" fmla="*/ 829054 w 1083616"/>
                      <a:gd name="connsiteY53" fmla="*/ 1902957 h 1935577"/>
                      <a:gd name="connsiteX54" fmla="*/ 899160 w 1083616"/>
                      <a:gd name="connsiteY54" fmla="*/ 1935480 h 1935577"/>
                      <a:gd name="connsiteX55" fmla="*/ 929640 w 1083616"/>
                      <a:gd name="connsiteY55" fmla="*/ 1889760 h 1935577"/>
                      <a:gd name="connsiteX56" fmla="*/ 838200 w 1083616"/>
                      <a:gd name="connsiteY56" fmla="*/ 1844040 h 1935577"/>
                      <a:gd name="connsiteX57" fmla="*/ 853440 w 1083616"/>
                      <a:gd name="connsiteY57" fmla="*/ 1844040 h 1935577"/>
                      <a:gd name="connsiteX58" fmla="*/ 899160 w 1083616"/>
                      <a:gd name="connsiteY58" fmla="*/ 1828800 h 1935577"/>
                      <a:gd name="connsiteX59" fmla="*/ 960120 w 1083616"/>
                      <a:gd name="connsiteY59" fmla="*/ 1783080 h 1935577"/>
                      <a:gd name="connsiteX60" fmla="*/ 1005840 w 1083616"/>
                      <a:gd name="connsiteY60" fmla="*/ 1752600 h 1935577"/>
                      <a:gd name="connsiteX61" fmla="*/ 914400 w 1083616"/>
                      <a:gd name="connsiteY61" fmla="*/ 1706880 h 1935577"/>
                      <a:gd name="connsiteX62" fmla="*/ 822960 w 1083616"/>
                      <a:gd name="connsiteY62" fmla="*/ 1661160 h 1935577"/>
                      <a:gd name="connsiteX63" fmla="*/ 868680 w 1083616"/>
                      <a:gd name="connsiteY63" fmla="*/ 1645920 h 1935577"/>
                      <a:gd name="connsiteX64" fmla="*/ 960120 w 1083616"/>
                      <a:gd name="connsiteY64" fmla="*/ 1600200 h 1935577"/>
                      <a:gd name="connsiteX65" fmla="*/ 929640 w 1083616"/>
                      <a:gd name="connsiteY65" fmla="*/ 1569720 h 1935577"/>
                      <a:gd name="connsiteX66" fmla="*/ 944880 w 1083616"/>
                      <a:gd name="connsiteY66" fmla="*/ 1524000 h 1935577"/>
                      <a:gd name="connsiteX67" fmla="*/ 990600 w 1083616"/>
                      <a:gd name="connsiteY67" fmla="*/ 1478280 h 1935577"/>
                      <a:gd name="connsiteX68" fmla="*/ 990600 w 1083616"/>
                      <a:gd name="connsiteY68" fmla="*/ 1463040 h 1935577"/>
                      <a:gd name="connsiteX69" fmla="*/ 1036320 w 1083616"/>
                      <a:gd name="connsiteY69" fmla="*/ 1417320 h 1935577"/>
                      <a:gd name="connsiteX70" fmla="*/ 1036320 w 1083616"/>
                      <a:gd name="connsiteY70" fmla="*/ 1371600 h 1935577"/>
                      <a:gd name="connsiteX71" fmla="*/ 990600 w 1083616"/>
                      <a:gd name="connsiteY71" fmla="*/ 1386840 h 1935577"/>
                      <a:gd name="connsiteX72" fmla="*/ 899160 w 1083616"/>
                      <a:gd name="connsiteY72" fmla="*/ 1341120 h 1935577"/>
                      <a:gd name="connsiteX73" fmla="*/ 929640 w 1083616"/>
                      <a:gd name="connsiteY73" fmla="*/ 1295400 h 1935577"/>
                      <a:gd name="connsiteX74" fmla="*/ 868680 w 1083616"/>
                      <a:gd name="connsiteY74" fmla="*/ 1280160 h 1935577"/>
                      <a:gd name="connsiteX75" fmla="*/ 868680 w 1083616"/>
                      <a:gd name="connsiteY75" fmla="*/ 1264920 h 1935577"/>
                      <a:gd name="connsiteX76" fmla="*/ 929640 w 1083616"/>
                      <a:gd name="connsiteY76" fmla="*/ 1219200 h 1935577"/>
                      <a:gd name="connsiteX77" fmla="*/ 838200 w 1083616"/>
                      <a:gd name="connsiteY77" fmla="*/ 1188720 h 1935577"/>
                      <a:gd name="connsiteX78" fmla="*/ 792480 w 1083616"/>
                      <a:gd name="connsiteY78" fmla="*/ 1173480 h 1935577"/>
                      <a:gd name="connsiteX79" fmla="*/ 731520 w 1083616"/>
                      <a:gd name="connsiteY79" fmla="*/ 1158240 h 1935577"/>
                      <a:gd name="connsiteX80" fmla="*/ 822960 w 1083616"/>
                      <a:gd name="connsiteY80" fmla="*/ 1097280 h 1935577"/>
                      <a:gd name="connsiteX81" fmla="*/ 914400 w 1083616"/>
                      <a:gd name="connsiteY81" fmla="*/ 1066800 h 1935577"/>
                      <a:gd name="connsiteX82" fmla="*/ 807720 w 1083616"/>
                      <a:gd name="connsiteY82" fmla="*/ 1051560 h 1935577"/>
                      <a:gd name="connsiteX83" fmla="*/ 853440 w 1083616"/>
                      <a:gd name="connsiteY83" fmla="*/ 1021080 h 1935577"/>
                      <a:gd name="connsiteX84" fmla="*/ 868680 w 1083616"/>
                      <a:gd name="connsiteY84" fmla="*/ 975360 h 1935577"/>
                      <a:gd name="connsiteX85" fmla="*/ 777240 w 1083616"/>
                      <a:gd name="connsiteY85" fmla="*/ 1005840 h 1935577"/>
                      <a:gd name="connsiteX86" fmla="*/ 777240 w 1083616"/>
                      <a:gd name="connsiteY86" fmla="*/ 990600 h 1935577"/>
                      <a:gd name="connsiteX87" fmla="*/ 822960 w 1083616"/>
                      <a:gd name="connsiteY87" fmla="*/ 853440 h 1935577"/>
                      <a:gd name="connsiteX88" fmla="*/ 777240 w 1083616"/>
                      <a:gd name="connsiteY88" fmla="*/ 868680 h 1935577"/>
                      <a:gd name="connsiteX89" fmla="*/ 762000 w 1083616"/>
                      <a:gd name="connsiteY89" fmla="*/ 838200 h 1935577"/>
                      <a:gd name="connsiteX90" fmla="*/ 746760 w 1083616"/>
                      <a:gd name="connsiteY90" fmla="*/ 746760 h 1935577"/>
                      <a:gd name="connsiteX91" fmla="*/ 655320 w 1083616"/>
                      <a:gd name="connsiteY91" fmla="*/ 792480 h 1935577"/>
                      <a:gd name="connsiteX92" fmla="*/ 579120 w 1083616"/>
                      <a:gd name="connsiteY92" fmla="*/ 762000 h 1935577"/>
                      <a:gd name="connsiteX93" fmla="*/ 701040 w 1083616"/>
                      <a:gd name="connsiteY93" fmla="*/ 701040 h 1935577"/>
                      <a:gd name="connsiteX94" fmla="*/ 655320 w 1083616"/>
                      <a:gd name="connsiteY94" fmla="*/ 685800 h 1935577"/>
                      <a:gd name="connsiteX95" fmla="*/ 609600 w 1083616"/>
                      <a:gd name="connsiteY95" fmla="*/ 655320 h 1935577"/>
                      <a:gd name="connsiteX96" fmla="*/ 594360 w 1083616"/>
                      <a:gd name="connsiteY96" fmla="*/ 594360 h 1935577"/>
                      <a:gd name="connsiteX97" fmla="*/ 548640 w 1083616"/>
                      <a:gd name="connsiteY97" fmla="*/ 548640 h 1935577"/>
                      <a:gd name="connsiteX98" fmla="*/ 563880 w 1083616"/>
                      <a:gd name="connsiteY98" fmla="*/ 472440 h 1935577"/>
                      <a:gd name="connsiteX99" fmla="*/ 472440 w 1083616"/>
                      <a:gd name="connsiteY99" fmla="*/ 441960 h 1935577"/>
                      <a:gd name="connsiteX100" fmla="*/ 487680 w 1083616"/>
                      <a:gd name="connsiteY100" fmla="*/ 396240 h 1935577"/>
                      <a:gd name="connsiteX101" fmla="*/ 579120 w 1083616"/>
                      <a:gd name="connsiteY101" fmla="*/ 365760 h 1935577"/>
                      <a:gd name="connsiteX102" fmla="*/ 518160 w 1083616"/>
                      <a:gd name="connsiteY102" fmla="*/ 304800 h 1935577"/>
                      <a:gd name="connsiteX103" fmla="*/ 472440 w 1083616"/>
                      <a:gd name="connsiteY103" fmla="*/ 274320 h 1935577"/>
                      <a:gd name="connsiteX104" fmla="*/ 441960 w 1083616"/>
                      <a:gd name="connsiteY104" fmla="*/ 228600 h 1935577"/>
                      <a:gd name="connsiteX105" fmla="*/ 411480 w 1083616"/>
                      <a:gd name="connsiteY105" fmla="*/ 137160 h 1935577"/>
                      <a:gd name="connsiteX106" fmla="*/ 381000 w 1083616"/>
                      <a:gd name="connsiteY106" fmla="*/ 91440 h 1935577"/>
                      <a:gd name="connsiteX107" fmla="*/ 350520 w 1083616"/>
                      <a:gd name="connsiteY107" fmla="*/ 0 h 1935577"/>
                      <a:gd name="connsiteX108" fmla="*/ 320040 w 1083616"/>
                      <a:gd name="connsiteY108" fmla="*/ 152400 h 1935577"/>
                      <a:gd name="connsiteX109" fmla="*/ 320040 w 1083616"/>
                      <a:gd name="connsiteY109" fmla="*/ 152400 h 193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83616" h="1935577">
                        <a:moveTo>
                          <a:pt x="320040" y="91440"/>
                        </a:moveTo>
                        <a:lnTo>
                          <a:pt x="320040" y="91440"/>
                        </a:lnTo>
                        <a:cubicBezTo>
                          <a:pt x="325120" y="147320"/>
                          <a:pt x="327345" y="203534"/>
                          <a:pt x="335280" y="259080"/>
                        </a:cubicBezTo>
                        <a:cubicBezTo>
                          <a:pt x="337552" y="274983"/>
                          <a:pt x="352294" y="288834"/>
                          <a:pt x="350520" y="304800"/>
                        </a:cubicBezTo>
                        <a:cubicBezTo>
                          <a:pt x="346972" y="336732"/>
                          <a:pt x="346773" y="378418"/>
                          <a:pt x="320040" y="396240"/>
                        </a:cubicBezTo>
                        <a:lnTo>
                          <a:pt x="274320" y="426720"/>
                        </a:lnTo>
                        <a:cubicBezTo>
                          <a:pt x="262807" y="419045"/>
                          <a:pt x="165111" y="339106"/>
                          <a:pt x="243840" y="457200"/>
                        </a:cubicBezTo>
                        <a:cubicBezTo>
                          <a:pt x="260722" y="482523"/>
                          <a:pt x="309200" y="494227"/>
                          <a:pt x="335280" y="502920"/>
                        </a:cubicBezTo>
                        <a:cubicBezTo>
                          <a:pt x="320040" y="513080"/>
                          <a:pt x="306395" y="526185"/>
                          <a:pt x="289560" y="533400"/>
                        </a:cubicBezTo>
                        <a:cubicBezTo>
                          <a:pt x="270308" y="541651"/>
                          <a:pt x="241167" y="531884"/>
                          <a:pt x="228600" y="548640"/>
                        </a:cubicBezTo>
                        <a:cubicBezTo>
                          <a:pt x="217465" y="563486"/>
                          <a:pt x="271605" y="636007"/>
                          <a:pt x="274320" y="640080"/>
                        </a:cubicBezTo>
                        <a:cubicBezTo>
                          <a:pt x="259080" y="650240"/>
                          <a:pt x="246667" y="667549"/>
                          <a:pt x="228600" y="670560"/>
                        </a:cubicBezTo>
                        <a:cubicBezTo>
                          <a:pt x="212754" y="673201"/>
                          <a:pt x="186030" y="639568"/>
                          <a:pt x="182880" y="655320"/>
                        </a:cubicBezTo>
                        <a:cubicBezTo>
                          <a:pt x="176579" y="686825"/>
                          <a:pt x="213360" y="746760"/>
                          <a:pt x="213360" y="746760"/>
                        </a:cubicBezTo>
                        <a:cubicBezTo>
                          <a:pt x="138201" y="796866"/>
                          <a:pt x="168228" y="755262"/>
                          <a:pt x="213360" y="822960"/>
                        </a:cubicBezTo>
                        <a:cubicBezTo>
                          <a:pt x="222271" y="836326"/>
                          <a:pt x="223520" y="853440"/>
                          <a:pt x="228600" y="868680"/>
                        </a:cubicBezTo>
                        <a:cubicBezTo>
                          <a:pt x="213360" y="873760"/>
                          <a:pt x="198326" y="879507"/>
                          <a:pt x="182880" y="883920"/>
                        </a:cubicBezTo>
                        <a:cubicBezTo>
                          <a:pt x="162741" y="889674"/>
                          <a:pt x="131287" y="880426"/>
                          <a:pt x="121920" y="899160"/>
                        </a:cubicBezTo>
                        <a:cubicBezTo>
                          <a:pt x="114736" y="913528"/>
                          <a:pt x="152400" y="909320"/>
                          <a:pt x="167640" y="914400"/>
                        </a:cubicBezTo>
                        <a:cubicBezTo>
                          <a:pt x="177800" y="929640"/>
                          <a:pt x="201712" y="942159"/>
                          <a:pt x="198120" y="960120"/>
                        </a:cubicBezTo>
                        <a:cubicBezTo>
                          <a:pt x="190731" y="997067"/>
                          <a:pt x="62426" y="1005596"/>
                          <a:pt x="60960" y="1005840"/>
                        </a:cubicBezTo>
                        <a:cubicBezTo>
                          <a:pt x="91440" y="1016000"/>
                          <a:pt x="200660" y="1018540"/>
                          <a:pt x="137160" y="1082040"/>
                        </a:cubicBezTo>
                        <a:cubicBezTo>
                          <a:pt x="125801" y="1093399"/>
                          <a:pt x="105483" y="1089478"/>
                          <a:pt x="91440" y="1097280"/>
                        </a:cubicBezTo>
                        <a:cubicBezTo>
                          <a:pt x="59418" y="1115070"/>
                          <a:pt x="0" y="1158240"/>
                          <a:pt x="0" y="1158240"/>
                        </a:cubicBezTo>
                        <a:cubicBezTo>
                          <a:pt x="15240" y="1168400"/>
                          <a:pt x="28049" y="1183901"/>
                          <a:pt x="45720" y="1188720"/>
                        </a:cubicBezTo>
                        <a:cubicBezTo>
                          <a:pt x="85233" y="1199496"/>
                          <a:pt x="133562" y="1181242"/>
                          <a:pt x="167640" y="1203960"/>
                        </a:cubicBezTo>
                        <a:cubicBezTo>
                          <a:pt x="182880" y="1214120"/>
                          <a:pt x="150944" y="1237619"/>
                          <a:pt x="137160" y="1249680"/>
                        </a:cubicBezTo>
                        <a:cubicBezTo>
                          <a:pt x="109591" y="1273803"/>
                          <a:pt x="45720" y="1310640"/>
                          <a:pt x="45720" y="1310640"/>
                        </a:cubicBezTo>
                        <a:cubicBezTo>
                          <a:pt x="60960" y="1320800"/>
                          <a:pt x="75057" y="1332929"/>
                          <a:pt x="91440" y="1341120"/>
                        </a:cubicBezTo>
                        <a:cubicBezTo>
                          <a:pt x="115909" y="1353354"/>
                          <a:pt x="172137" y="1344616"/>
                          <a:pt x="167640" y="1371600"/>
                        </a:cubicBezTo>
                        <a:cubicBezTo>
                          <a:pt x="161618" y="1407734"/>
                          <a:pt x="106680" y="1412240"/>
                          <a:pt x="76200" y="1432560"/>
                        </a:cubicBezTo>
                        <a:lnTo>
                          <a:pt x="30480" y="1463040"/>
                        </a:lnTo>
                        <a:cubicBezTo>
                          <a:pt x="45720" y="1468120"/>
                          <a:pt x="60754" y="1473867"/>
                          <a:pt x="76200" y="1478280"/>
                        </a:cubicBezTo>
                        <a:cubicBezTo>
                          <a:pt x="210153" y="1516552"/>
                          <a:pt x="73259" y="1472220"/>
                          <a:pt x="182880" y="1508760"/>
                        </a:cubicBezTo>
                        <a:cubicBezTo>
                          <a:pt x="177800" y="1529080"/>
                          <a:pt x="183543" y="1556089"/>
                          <a:pt x="167640" y="1569720"/>
                        </a:cubicBezTo>
                        <a:cubicBezTo>
                          <a:pt x="143246" y="1590629"/>
                          <a:pt x="76200" y="1600200"/>
                          <a:pt x="76200" y="1600200"/>
                        </a:cubicBezTo>
                        <a:cubicBezTo>
                          <a:pt x="91440" y="1605280"/>
                          <a:pt x="106474" y="1611027"/>
                          <a:pt x="121920" y="1615440"/>
                        </a:cubicBezTo>
                        <a:cubicBezTo>
                          <a:pt x="255873" y="1653712"/>
                          <a:pt x="118979" y="1609380"/>
                          <a:pt x="228600" y="1645920"/>
                        </a:cubicBezTo>
                        <a:cubicBezTo>
                          <a:pt x="213360" y="1656080"/>
                          <a:pt x="199263" y="1668209"/>
                          <a:pt x="182880" y="1676400"/>
                        </a:cubicBezTo>
                        <a:cubicBezTo>
                          <a:pt x="150200" y="1692740"/>
                          <a:pt x="92261" y="1699924"/>
                          <a:pt x="60960" y="1706880"/>
                        </a:cubicBezTo>
                        <a:cubicBezTo>
                          <a:pt x="40513" y="1711424"/>
                          <a:pt x="20320" y="1717040"/>
                          <a:pt x="0" y="1722120"/>
                        </a:cubicBezTo>
                        <a:cubicBezTo>
                          <a:pt x="103776" y="1756712"/>
                          <a:pt x="-23865" y="1713171"/>
                          <a:pt x="121920" y="1767840"/>
                        </a:cubicBezTo>
                        <a:cubicBezTo>
                          <a:pt x="165647" y="1784238"/>
                          <a:pt x="180562" y="1786310"/>
                          <a:pt x="228600" y="1798320"/>
                        </a:cubicBezTo>
                        <a:cubicBezTo>
                          <a:pt x="182880" y="1803400"/>
                          <a:pt x="132585" y="1792988"/>
                          <a:pt x="91440" y="1813560"/>
                        </a:cubicBezTo>
                        <a:cubicBezTo>
                          <a:pt x="75057" y="1821751"/>
                          <a:pt x="118985" y="1841768"/>
                          <a:pt x="137160" y="1844040"/>
                        </a:cubicBezTo>
                        <a:cubicBezTo>
                          <a:pt x="162863" y="1847253"/>
                          <a:pt x="187960" y="1833880"/>
                          <a:pt x="213360" y="1828800"/>
                        </a:cubicBezTo>
                        <a:cubicBezTo>
                          <a:pt x="228600" y="1818640"/>
                          <a:pt x="242245" y="1805535"/>
                          <a:pt x="259080" y="1798320"/>
                        </a:cubicBezTo>
                        <a:cubicBezTo>
                          <a:pt x="278332" y="1790069"/>
                          <a:pt x="299901" y="1788834"/>
                          <a:pt x="320040" y="1783080"/>
                        </a:cubicBezTo>
                        <a:cubicBezTo>
                          <a:pt x="335486" y="1778667"/>
                          <a:pt x="350520" y="1772920"/>
                          <a:pt x="365760" y="1767840"/>
                        </a:cubicBezTo>
                        <a:cubicBezTo>
                          <a:pt x="396240" y="1772920"/>
                          <a:pt x="424180" y="1775460"/>
                          <a:pt x="457200" y="1783080"/>
                        </a:cubicBezTo>
                        <a:cubicBezTo>
                          <a:pt x="490220" y="1790700"/>
                          <a:pt x="535940" y="1803400"/>
                          <a:pt x="563880" y="1813560"/>
                        </a:cubicBezTo>
                        <a:cubicBezTo>
                          <a:pt x="591820" y="1823720"/>
                          <a:pt x="604520" y="1833880"/>
                          <a:pt x="624840" y="1844040"/>
                        </a:cubicBezTo>
                        <a:cubicBezTo>
                          <a:pt x="687515" y="1938052"/>
                          <a:pt x="697484" y="1895899"/>
                          <a:pt x="731520" y="1905718"/>
                        </a:cubicBezTo>
                        <a:cubicBezTo>
                          <a:pt x="765556" y="1915537"/>
                          <a:pt x="808734" y="1897877"/>
                          <a:pt x="829054" y="1902957"/>
                        </a:cubicBezTo>
                        <a:cubicBezTo>
                          <a:pt x="833037" y="1901961"/>
                          <a:pt x="882396" y="1937679"/>
                          <a:pt x="899160" y="1935480"/>
                        </a:cubicBezTo>
                        <a:cubicBezTo>
                          <a:pt x="915924" y="1933281"/>
                          <a:pt x="919480" y="1905000"/>
                          <a:pt x="929640" y="1889760"/>
                        </a:cubicBezTo>
                        <a:cubicBezTo>
                          <a:pt x="814722" y="1851454"/>
                          <a:pt x="956373" y="1903126"/>
                          <a:pt x="838200" y="1844040"/>
                        </a:cubicBezTo>
                        <a:cubicBezTo>
                          <a:pt x="816336" y="1833108"/>
                          <a:pt x="719882" y="1810651"/>
                          <a:pt x="853440" y="1844040"/>
                        </a:cubicBezTo>
                        <a:cubicBezTo>
                          <a:pt x="868680" y="1838960"/>
                          <a:pt x="885212" y="1836770"/>
                          <a:pt x="899160" y="1828800"/>
                        </a:cubicBezTo>
                        <a:cubicBezTo>
                          <a:pt x="921213" y="1816198"/>
                          <a:pt x="939451" y="1797843"/>
                          <a:pt x="960120" y="1783080"/>
                        </a:cubicBezTo>
                        <a:cubicBezTo>
                          <a:pt x="975025" y="1772434"/>
                          <a:pt x="990600" y="1762760"/>
                          <a:pt x="1005840" y="1752600"/>
                        </a:cubicBezTo>
                        <a:cubicBezTo>
                          <a:pt x="890922" y="1714294"/>
                          <a:pt x="1032573" y="1765966"/>
                          <a:pt x="914400" y="1706880"/>
                        </a:cubicBezTo>
                        <a:cubicBezTo>
                          <a:pt x="788207" y="1643784"/>
                          <a:pt x="953987" y="1748511"/>
                          <a:pt x="822960" y="1661160"/>
                        </a:cubicBezTo>
                        <a:cubicBezTo>
                          <a:pt x="838200" y="1656080"/>
                          <a:pt x="854312" y="1653104"/>
                          <a:pt x="868680" y="1645920"/>
                        </a:cubicBezTo>
                        <a:cubicBezTo>
                          <a:pt x="986853" y="1586834"/>
                          <a:pt x="845202" y="1638506"/>
                          <a:pt x="960120" y="1600200"/>
                        </a:cubicBezTo>
                        <a:cubicBezTo>
                          <a:pt x="805198" y="1569216"/>
                          <a:pt x="898398" y="1600962"/>
                          <a:pt x="929640" y="1569720"/>
                        </a:cubicBezTo>
                        <a:cubicBezTo>
                          <a:pt x="940999" y="1558361"/>
                          <a:pt x="935969" y="1537366"/>
                          <a:pt x="944880" y="1524000"/>
                        </a:cubicBezTo>
                        <a:cubicBezTo>
                          <a:pt x="956835" y="1506067"/>
                          <a:pt x="974043" y="1492078"/>
                          <a:pt x="990600" y="1478280"/>
                        </a:cubicBezTo>
                        <a:cubicBezTo>
                          <a:pt x="1029991" y="1445454"/>
                          <a:pt x="1070970" y="1436250"/>
                          <a:pt x="990600" y="1463040"/>
                        </a:cubicBezTo>
                        <a:cubicBezTo>
                          <a:pt x="1005840" y="1447800"/>
                          <a:pt x="1018387" y="1429275"/>
                          <a:pt x="1036320" y="1417320"/>
                        </a:cubicBezTo>
                        <a:cubicBezTo>
                          <a:pt x="1083642" y="1385772"/>
                          <a:pt x="1113392" y="1422981"/>
                          <a:pt x="1036320" y="1371600"/>
                        </a:cubicBezTo>
                        <a:cubicBezTo>
                          <a:pt x="1021080" y="1376680"/>
                          <a:pt x="1006664" y="1386840"/>
                          <a:pt x="990600" y="1386840"/>
                        </a:cubicBezTo>
                        <a:cubicBezTo>
                          <a:pt x="959052" y="1386840"/>
                          <a:pt x="922276" y="1356531"/>
                          <a:pt x="899160" y="1341120"/>
                        </a:cubicBezTo>
                        <a:cubicBezTo>
                          <a:pt x="909320" y="1325880"/>
                          <a:pt x="916688" y="1308352"/>
                          <a:pt x="929640" y="1295400"/>
                        </a:cubicBezTo>
                        <a:cubicBezTo>
                          <a:pt x="975845" y="1249195"/>
                          <a:pt x="1051156" y="1254092"/>
                          <a:pt x="868680" y="1280160"/>
                        </a:cubicBezTo>
                        <a:cubicBezTo>
                          <a:pt x="799106" y="1303351"/>
                          <a:pt x="816979" y="1301849"/>
                          <a:pt x="868680" y="1264920"/>
                        </a:cubicBezTo>
                        <a:cubicBezTo>
                          <a:pt x="889349" y="1250157"/>
                          <a:pt x="909320" y="1234440"/>
                          <a:pt x="929640" y="1219200"/>
                        </a:cubicBezTo>
                        <a:lnTo>
                          <a:pt x="838200" y="1188720"/>
                        </a:lnTo>
                        <a:cubicBezTo>
                          <a:pt x="822960" y="1183640"/>
                          <a:pt x="808065" y="1177376"/>
                          <a:pt x="792480" y="1173480"/>
                        </a:cubicBezTo>
                        <a:lnTo>
                          <a:pt x="731520" y="1158240"/>
                        </a:lnTo>
                        <a:cubicBezTo>
                          <a:pt x="762000" y="1137920"/>
                          <a:pt x="788207" y="1108864"/>
                          <a:pt x="822960" y="1097280"/>
                        </a:cubicBezTo>
                        <a:lnTo>
                          <a:pt x="914400" y="1066800"/>
                        </a:lnTo>
                        <a:cubicBezTo>
                          <a:pt x="878840" y="1061720"/>
                          <a:pt x="836457" y="1073113"/>
                          <a:pt x="807720" y="1051560"/>
                        </a:cubicBezTo>
                        <a:cubicBezTo>
                          <a:pt x="793067" y="1040570"/>
                          <a:pt x="841998" y="1035383"/>
                          <a:pt x="853440" y="1021080"/>
                        </a:cubicBezTo>
                        <a:cubicBezTo>
                          <a:pt x="863475" y="1008536"/>
                          <a:pt x="884432" y="978510"/>
                          <a:pt x="868680" y="975360"/>
                        </a:cubicBezTo>
                        <a:cubicBezTo>
                          <a:pt x="837175" y="969059"/>
                          <a:pt x="807720" y="995680"/>
                          <a:pt x="777240" y="1005840"/>
                        </a:cubicBezTo>
                        <a:cubicBezTo>
                          <a:pt x="714144" y="1026872"/>
                          <a:pt x="718154" y="1029991"/>
                          <a:pt x="777240" y="990600"/>
                        </a:cubicBezTo>
                        <a:cubicBezTo>
                          <a:pt x="801871" y="953653"/>
                          <a:pt x="843493" y="904771"/>
                          <a:pt x="822960" y="853440"/>
                        </a:cubicBezTo>
                        <a:cubicBezTo>
                          <a:pt x="816994" y="838525"/>
                          <a:pt x="792480" y="863600"/>
                          <a:pt x="777240" y="868680"/>
                        </a:cubicBezTo>
                        <a:cubicBezTo>
                          <a:pt x="628479" y="831490"/>
                          <a:pt x="751797" y="873910"/>
                          <a:pt x="762000" y="838200"/>
                        </a:cubicBezTo>
                        <a:cubicBezTo>
                          <a:pt x="770489" y="808488"/>
                          <a:pt x="751840" y="777240"/>
                          <a:pt x="746760" y="746760"/>
                        </a:cubicBezTo>
                        <a:cubicBezTo>
                          <a:pt x="729324" y="758384"/>
                          <a:pt x="681887" y="795801"/>
                          <a:pt x="655320" y="792480"/>
                        </a:cubicBezTo>
                        <a:cubicBezTo>
                          <a:pt x="628175" y="789087"/>
                          <a:pt x="604520" y="772160"/>
                          <a:pt x="579120" y="762000"/>
                        </a:cubicBezTo>
                        <a:cubicBezTo>
                          <a:pt x="609180" y="754485"/>
                          <a:pt x="690678" y="742489"/>
                          <a:pt x="701040" y="701040"/>
                        </a:cubicBezTo>
                        <a:cubicBezTo>
                          <a:pt x="704936" y="685455"/>
                          <a:pt x="669688" y="692984"/>
                          <a:pt x="655320" y="685800"/>
                        </a:cubicBezTo>
                        <a:cubicBezTo>
                          <a:pt x="638937" y="677609"/>
                          <a:pt x="624840" y="665480"/>
                          <a:pt x="609600" y="655320"/>
                        </a:cubicBezTo>
                        <a:cubicBezTo>
                          <a:pt x="660059" y="579632"/>
                          <a:pt x="647749" y="629953"/>
                          <a:pt x="594360" y="594360"/>
                        </a:cubicBezTo>
                        <a:cubicBezTo>
                          <a:pt x="576427" y="582405"/>
                          <a:pt x="563880" y="563880"/>
                          <a:pt x="548640" y="548640"/>
                        </a:cubicBezTo>
                        <a:cubicBezTo>
                          <a:pt x="553720" y="523240"/>
                          <a:pt x="552296" y="495608"/>
                          <a:pt x="563880" y="472440"/>
                        </a:cubicBezTo>
                        <a:cubicBezTo>
                          <a:pt x="600703" y="398795"/>
                          <a:pt x="719438" y="414516"/>
                          <a:pt x="472440" y="441960"/>
                        </a:cubicBezTo>
                        <a:cubicBezTo>
                          <a:pt x="477520" y="426720"/>
                          <a:pt x="474608" y="405577"/>
                          <a:pt x="487680" y="396240"/>
                        </a:cubicBezTo>
                        <a:cubicBezTo>
                          <a:pt x="513824" y="377566"/>
                          <a:pt x="579120" y="365760"/>
                          <a:pt x="579120" y="365760"/>
                        </a:cubicBezTo>
                        <a:cubicBezTo>
                          <a:pt x="479367" y="332509"/>
                          <a:pt x="577273" y="378691"/>
                          <a:pt x="518160" y="304800"/>
                        </a:cubicBezTo>
                        <a:cubicBezTo>
                          <a:pt x="506718" y="290497"/>
                          <a:pt x="487680" y="284480"/>
                          <a:pt x="472440" y="274320"/>
                        </a:cubicBezTo>
                        <a:cubicBezTo>
                          <a:pt x="462280" y="259080"/>
                          <a:pt x="449399" y="245338"/>
                          <a:pt x="441960" y="228600"/>
                        </a:cubicBezTo>
                        <a:cubicBezTo>
                          <a:pt x="428911" y="199240"/>
                          <a:pt x="429302" y="163893"/>
                          <a:pt x="411480" y="137160"/>
                        </a:cubicBezTo>
                        <a:cubicBezTo>
                          <a:pt x="401320" y="121920"/>
                          <a:pt x="388439" y="108178"/>
                          <a:pt x="381000" y="91440"/>
                        </a:cubicBezTo>
                        <a:cubicBezTo>
                          <a:pt x="367951" y="62080"/>
                          <a:pt x="350520" y="0"/>
                          <a:pt x="350520" y="0"/>
                        </a:cubicBezTo>
                        <a:cubicBezTo>
                          <a:pt x="300315" y="75308"/>
                          <a:pt x="320040" y="27404"/>
                          <a:pt x="320040" y="152400"/>
                        </a:cubicBezTo>
                        <a:lnTo>
                          <a:pt x="320040" y="152400"/>
                        </a:lnTo>
                      </a:path>
                    </a:pathLst>
                  </a:custGeom>
                  <a:solidFill>
                    <a:srgbClr val="00482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6032533" y="1768843"/>
                  <a:ext cx="661440" cy="1464769"/>
                  <a:chOff x="8915400" y="1325880"/>
                  <a:chExt cx="1235013" cy="3970099"/>
                </a:xfrm>
                <a:effectLst>
                  <a:outerShdw blurRad="76200" dir="13500000" sy="23000" kx="1200000" algn="br" rotWithShape="0">
                    <a:prstClr val="black">
                      <a:alpha val="20000"/>
                    </a:prstClr>
                  </a:outerShdw>
                </a:effectLst>
              </p:grpSpPr>
              <p:sp>
                <p:nvSpPr>
                  <p:cNvPr id="79" name="Freeform 78"/>
                  <p:cNvSpPr/>
                  <p:nvPr/>
                </p:nvSpPr>
                <p:spPr>
                  <a:xfrm>
                    <a:off x="9459681" y="4495800"/>
                    <a:ext cx="111039" cy="800179"/>
                  </a:xfrm>
                  <a:custGeom>
                    <a:avLst/>
                    <a:gdLst>
                      <a:gd name="connsiteX0" fmla="*/ 19599 w 111039"/>
                      <a:gd name="connsiteY0" fmla="*/ 0 h 800179"/>
                      <a:gd name="connsiteX1" fmla="*/ 19599 w 111039"/>
                      <a:gd name="connsiteY1" fmla="*/ 0 h 800179"/>
                      <a:gd name="connsiteX2" fmla="*/ 34839 w 111039"/>
                      <a:gd name="connsiteY2" fmla="*/ 137160 h 800179"/>
                      <a:gd name="connsiteX3" fmla="*/ 65319 w 111039"/>
                      <a:gd name="connsiteY3" fmla="*/ 350520 h 800179"/>
                      <a:gd name="connsiteX4" fmla="*/ 19599 w 111039"/>
                      <a:gd name="connsiteY4" fmla="*/ 518160 h 800179"/>
                      <a:gd name="connsiteX5" fmla="*/ 4359 w 111039"/>
                      <a:gd name="connsiteY5" fmla="*/ 563880 h 800179"/>
                      <a:gd name="connsiteX6" fmla="*/ 19599 w 111039"/>
                      <a:gd name="connsiteY6" fmla="*/ 792480 h 800179"/>
                      <a:gd name="connsiteX7" fmla="*/ 111039 w 111039"/>
                      <a:gd name="connsiteY7" fmla="*/ 762000 h 800179"/>
                      <a:gd name="connsiteX8" fmla="*/ 65319 w 111039"/>
                      <a:gd name="connsiteY8" fmla="*/ 243840 h 800179"/>
                      <a:gd name="connsiteX9" fmla="*/ 50079 w 111039"/>
                      <a:gd name="connsiteY9" fmla="*/ 198120 h 800179"/>
                      <a:gd name="connsiteX10" fmla="*/ 50079 w 111039"/>
                      <a:gd name="connsiteY10" fmla="*/ 167640 h 800179"/>
                      <a:gd name="connsiteX11" fmla="*/ 50079 w 111039"/>
                      <a:gd name="connsiteY11" fmla="*/ 167640 h 80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39" h="800179">
                        <a:moveTo>
                          <a:pt x="19599" y="0"/>
                        </a:moveTo>
                        <a:lnTo>
                          <a:pt x="19599" y="0"/>
                        </a:lnTo>
                        <a:cubicBezTo>
                          <a:pt x="24679" y="45720"/>
                          <a:pt x="30262" y="91387"/>
                          <a:pt x="34839" y="137160"/>
                        </a:cubicBezTo>
                        <a:cubicBezTo>
                          <a:pt x="53918" y="327953"/>
                          <a:pt x="31653" y="249521"/>
                          <a:pt x="65319" y="350520"/>
                        </a:cubicBezTo>
                        <a:cubicBezTo>
                          <a:pt x="43778" y="458225"/>
                          <a:pt x="58270" y="402146"/>
                          <a:pt x="19599" y="518160"/>
                        </a:cubicBezTo>
                        <a:lnTo>
                          <a:pt x="4359" y="563880"/>
                        </a:lnTo>
                        <a:cubicBezTo>
                          <a:pt x="9439" y="640080"/>
                          <a:pt x="-16608" y="725239"/>
                          <a:pt x="19599" y="792480"/>
                        </a:cubicBezTo>
                        <a:cubicBezTo>
                          <a:pt x="34831" y="820768"/>
                          <a:pt x="111039" y="762000"/>
                          <a:pt x="111039" y="762000"/>
                        </a:cubicBezTo>
                        <a:cubicBezTo>
                          <a:pt x="31851" y="524436"/>
                          <a:pt x="98092" y="751828"/>
                          <a:pt x="65319" y="243840"/>
                        </a:cubicBezTo>
                        <a:cubicBezTo>
                          <a:pt x="64285" y="227809"/>
                          <a:pt x="53229" y="213872"/>
                          <a:pt x="50079" y="198120"/>
                        </a:cubicBezTo>
                        <a:cubicBezTo>
                          <a:pt x="48086" y="188157"/>
                          <a:pt x="50079" y="177800"/>
                          <a:pt x="50079" y="167640"/>
                        </a:cubicBezTo>
                        <a:lnTo>
                          <a:pt x="50079" y="167640"/>
                        </a:lnTo>
                      </a:path>
                    </a:pathLst>
                  </a:cu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8915400" y="1325880"/>
                    <a:ext cx="1235013" cy="3444240"/>
                  </a:xfrm>
                  <a:custGeom>
                    <a:avLst/>
                    <a:gdLst>
                      <a:gd name="connsiteX0" fmla="*/ 579515 w 1235013"/>
                      <a:gd name="connsiteY0" fmla="*/ 0 h 3444240"/>
                      <a:gd name="connsiteX1" fmla="*/ 579515 w 1235013"/>
                      <a:gd name="connsiteY1" fmla="*/ 0 h 3444240"/>
                      <a:gd name="connsiteX2" fmla="*/ 564275 w 1235013"/>
                      <a:gd name="connsiteY2" fmla="*/ 137160 h 3444240"/>
                      <a:gd name="connsiteX3" fmla="*/ 518555 w 1235013"/>
                      <a:gd name="connsiteY3" fmla="*/ 167640 h 3444240"/>
                      <a:gd name="connsiteX4" fmla="*/ 503315 w 1235013"/>
                      <a:gd name="connsiteY4" fmla="*/ 213360 h 3444240"/>
                      <a:gd name="connsiteX5" fmla="*/ 488075 w 1235013"/>
                      <a:gd name="connsiteY5" fmla="*/ 365760 h 3444240"/>
                      <a:gd name="connsiteX6" fmla="*/ 442355 w 1235013"/>
                      <a:gd name="connsiteY6" fmla="*/ 381000 h 3444240"/>
                      <a:gd name="connsiteX7" fmla="*/ 411875 w 1235013"/>
                      <a:gd name="connsiteY7" fmla="*/ 472440 h 3444240"/>
                      <a:gd name="connsiteX8" fmla="*/ 381395 w 1235013"/>
                      <a:gd name="connsiteY8" fmla="*/ 685800 h 3444240"/>
                      <a:gd name="connsiteX9" fmla="*/ 366155 w 1235013"/>
                      <a:gd name="connsiteY9" fmla="*/ 731520 h 3444240"/>
                      <a:gd name="connsiteX10" fmla="*/ 320435 w 1235013"/>
                      <a:gd name="connsiteY10" fmla="*/ 777240 h 3444240"/>
                      <a:gd name="connsiteX11" fmla="*/ 305195 w 1235013"/>
                      <a:gd name="connsiteY11" fmla="*/ 944880 h 3444240"/>
                      <a:gd name="connsiteX12" fmla="*/ 335675 w 1235013"/>
                      <a:gd name="connsiteY12" fmla="*/ 1036320 h 3444240"/>
                      <a:gd name="connsiteX13" fmla="*/ 350915 w 1235013"/>
                      <a:gd name="connsiteY13" fmla="*/ 1082040 h 3444240"/>
                      <a:gd name="connsiteX14" fmla="*/ 335675 w 1235013"/>
                      <a:gd name="connsiteY14" fmla="*/ 1234440 h 3444240"/>
                      <a:gd name="connsiteX15" fmla="*/ 289955 w 1235013"/>
                      <a:gd name="connsiteY15" fmla="*/ 1325880 h 3444240"/>
                      <a:gd name="connsiteX16" fmla="*/ 274715 w 1235013"/>
                      <a:gd name="connsiteY16" fmla="*/ 1371600 h 3444240"/>
                      <a:gd name="connsiteX17" fmla="*/ 289955 w 1235013"/>
                      <a:gd name="connsiteY17" fmla="*/ 1447800 h 3444240"/>
                      <a:gd name="connsiteX18" fmla="*/ 335675 w 1235013"/>
                      <a:gd name="connsiteY18" fmla="*/ 1463040 h 3444240"/>
                      <a:gd name="connsiteX19" fmla="*/ 427115 w 1235013"/>
                      <a:gd name="connsiteY19" fmla="*/ 1508760 h 3444240"/>
                      <a:gd name="connsiteX20" fmla="*/ 381395 w 1235013"/>
                      <a:gd name="connsiteY20" fmla="*/ 1524000 h 3444240"/>
                      <a:gd name="connsiteX21" fmla="*/ 350915 w 1235013"/>
                      <a:gd name="connsiteY21" fmla="*/ 1615440 h 3444240"/>
                      <a:gd name="connsiteX22" fmla="*/ 381395 w 1235013"/>
                      <a:gd name="connsiteY22" fmla="*/ 1661160 h 3444240"/>
                      <a:gd name="connsiteX23" fmla="*/ 427115 w 1235013"/>
                      <a:gd name="connsiteY23" fmla="*/ 1676400 h 3444240"/>
                      <a:gd name="connsiteX24" fmla="*/ 488075 w 1235013"/>
                      <a:gd name="connsiteY24" fmla="*/ 1706880 h 3444240"/>
                      <a:gd name="connsiteX25" fmla="*/ 442355 w 1235013"/>
                      <a:gd name="connsiteY25" fmla="*/ 1722120 h 3444240"/>
                      <a:gd name="connsiteX26" fmla="*/ 350915 w 1235013"/>
                      <a:gd name="connsiteY26" fmla="*/ 1691640 h 3444240"/>
                      <a:gd name="connsiteX27" fmla="*/ 274715 w 1235013"/>
                      <a:gd name="connsiteY27" fmla="*/ 1706880 h 3444240"/>
                      <a:gd name="connsiteX28" fmla="*/ 259475 w 1235013"/>
                      <a:gd name="connsiteY28" fmla="*/ 1767840 h 3444240"/>
                      <a:gd name="connsiteX29" fmla="*/ 198515 w 1235013"/>
                      <a:gd name="connsiteY29" fmla="*/ 1783080 h 3444240"/>
                      <a:gd name="connsiteX30" fmla="*/ 152795 w 1235013"/>
                      <a:gd name="connsiteY30" fmla="*/ 1798320 h 3444240"/>
                      <a:gd name="connsiteX31" fmla="*/ 122315 w 1235013"/>
                      <a:gd name="connsiteY31" fmla="*/ 1844040 h 3444240"/>
                      <a:gd name="connsiteX32" fmla="*/ 137555 w 1235013"/>
                      <a:gd name="connsiteY32" fmla="*/ 1889760 h 3444240"/>
                      <a:gd name="connsiteX33" fmla="*/ 168035 w 1235013"/>
                      <a:gd name="connsiteY33" fmla="*/ 1935480 h 3444240"/>
                      <a:gd name="connsiteX34" fmla="*/ 228995 w 1235013"/>
                      <a:gd name="connsiteY34" fmla="*/ 1950720 h 3444240"/>
                      <a:gd name="connsiteX35" fmla="*/ 274715 w 1235013"/>
                      <a:gd name="connsiteY35" fmla="*/ 1965960 h 3444240"/>
                      <a:gd name="connsiteX36" fmla="*/ 411875 w 1235013"/>
                      <a:gd name="connsiteY36" fmla="*/ 1935480 h 3444240"/>
                      <a:gd name="connsiteX37" fmla="*/ 457595 w 1235013"/>
                      <a:gd name="connsiteY37" fmla="*/ 1874520 h 3444240"/>
                      <a:gd name="connsiteX38" fmla="*/ 442355 w 1235013"/>
                      <a:gd name="connsiteY38" fmla="*/ 1965960 h 3444240"/>
                      <a:gd name="connsiteX39" fmla="*/ 396635 w 1235013"/>
                      <a:gd name="connsiteY39" fmla="*/ 1996440 h 3444240"/>
                      <a:gd name="connsiteX40" fmla="*/ 289955 w 1235013"/>
                      <a:gd name="connsiteY40" fmla="*/ 2026920 h 3444240"/>
                      <a:gd name="connsiteX41" fmla="*/ 198515 w 1235013"/>
                      <a:gd name="connsiteY41" fmla="*/ 2072640 h 3444240"/>
                      <a:gd name="connsiteX42" fmla="*/ 198515 w 1235013"/>
                      <a:gd name="connsiteY42" fmla="*/ 2240280 h 3444240"/>
                      <a:gd name="connsiteX43" fmla="*/ 244235 w 1235013"/>
                      <a:gd name="connsiteY43" fmla="*/ 2255520 h 3444240"/>
                      <a:gd name="connsiteX44" fmla="*/ 366155 w 1235013"/>
                      <a:gd name="connsiteY44" fmla="*/ 2240280 h 3444240"/>
                      <a:gd name="connsiteX45" fmla="*/ 442355 w 1235013"/>
                      <a:gd name="connsiteY45" fmla="*/ 2225040 h 3444240"/>
                      <a:gd name="connsiteX46" fmla="*/ 533795 w 1235013"/>
                      <a:gd name="connsiteY46" fmla="*/ 2240280 h 3444240"/>
                      <a:gd name="connsiteX47" fmla="*/ 503315 w 1235013"/>
                      <a:gd name="connsiteY47" fmla="*/ 2286000 h 3444240"/>
                      <a:gd name="connsiteX48" fmla="*/ 411875 w 1235013"/>
                      <a:gd name="connsiteY48" fmla="*/ 2331720 h 3444240"/>
                      <a:gd name="connsiteX49" fmla="*/ 320435 w 1235013"/>
                      <a:gd name="connsiteY49" fmla="*/ 2377440 h 3444240"/>
                      <a:gd name="connsiteX50" fmla="*/ 305195 w 1235013"/>
                      <a:gd name="connsiteY50" fmla="*/ 2423160 h 3444240"/>
                      <a:gd name="connsiteX51" fmla="*/ 350915 w 1235013"/>
                      <a:gd name="connsiteY51" fmla="*/ 2438400 h 3444240"/>
                      <a:gd name="connsiteX52" fmla="*/ 488075 w 1235013"/>
                      <a:gd name="connsiteY52" fmla="*/ 2407920 h 3444240"/>
                      <a:gd name="connsiteX53" fmla="*/ 518555 w 1235013"/>
                      <a:gd name="connsiteY53" fmla="*/ 2468880 h 3444240"/>
                      <a:gd name="connsiteX54" fmla="*/ 320435 w 1235013"/>
                      <a:gd name="connsiteY54" fmla="*/ 2514600 h 3444240"/>
                      <a:gd name="connsiteX55" fmla="*/ 183275 w 1235013"/>
                      <a:gd name="connsiteY55" fmla="*/ 2575560 h 3444240"/>
                      <a:gd name="connsiteX56" fmla="*/ 152795 w 1235013"/>
                      <a:gd name="connsiteY56" fmla="*/ 2621280 h 3444240"/>
                      <a:gd name="connsiteX57" fmla="*/ 107075 w 1235013"/>
                      <a:gd name="connsiteY57" fmla="*/ 2636520 h 3444240"/>
                      <a:gd name="connsiteX58" fmla="*/ 61355 w 1235013"/>
                      <a:gd name="connsiteY58" fmla="*/ 2743200 h 3444240"/>
                      <a:gd name="connsiteX59" fmla="*/ 76595 w 1235013"/>
                      <a:gd name="connsiteY59" fmla="*/ 2788920 h 3444240"/>
                      <a:gd name="connsiteX60" fmla="*/ 244235 w 1235013"/>
                      <a:gd name="connsiteY60" fmla="*/ 2804160 h 3444240"/>
                      <a:gd name="connsiteX61" fmla="*/ 366155 w 1235013"/>
                      <a:gd name="connsiteY61" fmla="*/ 2758440 h 3444240"/>
                      <a:gd name="connsiteX62" fmla="*/ 411875 w 1235013"/>
                      <a:gd name="connsiteY62" fmla="*/ 2727960 h 3444240"/>
                      <a:gd name="connsiteX63" fmla="*/ 564275 w 1235013"/>
                      <a:gd name="connsiteY63" fmla="*/ 2682240 h 3444240"/>
                      <a:gd name="connsiteX64" fmla="*/ 579515 w 1235013"/>
                      <a:gd name="connsiteY64" fmla="*/ 2727960 h 3444240"/>
                      <a:gd name="connsiteX65" fmla="*/ 411875 w 1235013"/>
                      <a:gd name="connsiteY65" fmla="*/ 2788920 h 3444240"/>
                      <a:gd name="connsiteX66" fmla="*/ 305195 w 1235013"/>
                      <a:gd name="connsiteY66" fmla="*/ 2834640 h 3444240"/>
                      <a:gd name="connsiteX67" fmla="*/ 76595 w 1235013"/>
                      <a:gd name="connsiteY67" fmla="*/ 2865120 h 3444240"/>
                      <a:gd name="connsiteX68" fmla="*/ 30875 w 1235013"/>
                      <a:gd name="connsiteY68" fmla="*/ 2895600 h 3444240"/>
                      <a:gd name="connsiteX69" fmla="*/ 30875 w 1235013"/>
                      <a:gd name="connsiteY69" fmla="*/ 2987040 h 3444240"/>
                      <a:gd name="connsiteX70" fmla="*/ 198515 w 1235013"/>
                      <a:gd name="connsiteY70" fmla="*/ 3032760 h 3444240"/>
                      <a:gd name="connsiteX71" fmla="*/ 289955 w 1235013"/>
                      <a:gd name="connsiteY71" fmla="*/ 3063240 h 3444240"/>
                      <a:gd name="connsiteX72" fmla="*/ 442355 w 1235013"/>
                      <a:gd name="connsiteY72" fmla="*/ 3032760 h 3444240"/>
                      <a:gd name="connsiteX73" fmla="*/ 488075 w 1235013"/>
                      <a:gd name="connsiteY73" fmla="*/ 3002280 h 3444240"/>
                      <a:gd name="connsiteX74" fmla="*/ 564275 w 1235013"/>
                      <a:gd name="connsiteY74" fmla="*/ 3017520 h 3444240"/>
                      <a:gd name="connsiteX75" fmla="*/ 533795 w 1235013"/>
                      <a:gd name="connsiteY75" fmla="*/ 3154680 h 3444240"/>
                      <a:gd name="connsiteX76" fmla="*/ 518555 w 1235013"/>
                      <a:gd name="connsiteY76" fmla="*/ 3154680 h 3444240"/>
                      <a:gd name="connsiteX77" fmla="*/ 488075 w 1235013"/>
                      <a:gd name="connsiteY77" fmla="*/ 3261360 h 3444240"/>
                      <a:gd name="connsiteX78" fmla="*/ 442355 w 1235013"/>
                      <a:gd name="connsiteY78" fmla="*/ 3276600 h 3444240"/>
                      <a:gd name="connsiteX79" fmla="*/ 366155 w 1235013"/>
                      <a:gd name="connsiteY79" fmla="*/ 3398520 h 3444240"/>
                      <a:gd name="connsiteX80" fmla="*/ 396635 w 1235013"/>
                      <a:gd name="connsiteY80" fmla="*/ 3352800 h 3444240"/>
                      <a:gd name="connsiteX81" fmla="*/ 488075 w 1235013"/>
                      <a:gd name="connsiteY81" fmla="*/ 3276600 h 3444240"/>
                      <a:gd name="connsiteX82" fmla="*/ 625235 w 1235013"/>
                      <a:gd name="connsiteY82" fmla="*/ 3352800 h 3444240"/>
                      <a:gd name="connsiteX83" fmla="*/ 670955 w 1235013"/>
                      <a:gd name="connsiteY83" fmla="*/ 3444240 h 3444240"/>
                      <a:gd name="connsiteX84" fmla="*/ 701435 w 1235013"/>
                      <a:gd name="connsiteY84" fmla="*/ 3398520 h 3444240"/>
                      <a:gd name="connsiteX85" fmla="*/ 686195 w 1235013"/>
                      <a:gd name="connsiteY85" fmla="*/ 3322320 h 3444240"/>
                      <a:gd name="connsiteX86" fmla="*/ 655715 w 1235013"/>
                      <a:gd name="connsiteY86" fmla="*/ 3230880 h 3444240"/>
                      <a:gd name="connsiteX87" fmla="*/ 640475 w 1235013"/>
                      <a:gd name="connsiteY87" fmla="*/ 3169920 h 3444240"/>
                      <a:gd name="connsiteX88" fmla="*/ 670955 w 1235013"/>
                      <a:gd name="connsiteY88" fmla="*/ 3169920 h 3444240"/>
                      <a:gd name="connsiteX89" fmla="*/ 716675 w 1235013"/>
                      <a:gd name="connsiteY89" fmla="*/ 3215640 h 3444240"/>
                      <a:gd name="connsiteX90" fmla="*/ 762395 w 1235013"/>
                      <a:gd name="connsiteY90" fmla="*/ 3307080 h 3444240"/>
                      <a:gd name="connsiteX91" fmla="*/ 777635 w 1235013"/>
                      <a:gd name="connsiteY91" fmla="*/ 3261360 h 3444240"/>
                      <a:gd name="connsiteX92" fmla="*/ 747155 w 1235013"/>
                      <a:gd name="connsiteY92" fmla="*/ 3169920 h 3444240"/>
                      <a:gd name="connsiteX93" fmla="*/ 838595 w 1235013"/>
                      <a:gd name="connsiteY93" fmla="*/ 3200400 h 3444240"/>
                      <a:gd name="connsiteX94" fmla="*/ 899555 w 1235013"/>
                      <a:gd name="connsiteY94" fmla="*/ 3291840 h 3444240"/>
                      <a:gd name="connsiteX95" fmla="*/ 930035 w 1235013"/>
                      <a:gd name="connsiteY95" fmla="*/ 3337560 h 3444240"/>
                      <a:gd name="connsiteX96" fmla="*/ 1036715 w 1235013"/>
                      <a:gd name="connsiteY96" fmla="*/ 3383280 h 3444240"/>
                      <a:gd name="connsiteX97" fmla="*/ 1143395 w 1235013"/>
                      <a:gd name="connsiteY97" fmla="*/ 3322320 h 3444240"/>
                      <a:gd name="connsiteX98" fmla="*/ 1112915 w 1235013"/>
                      <a:gd name="connsiteY98" fmla="*/ 3276600 h 3444240"/>
                      <a:gd name="connsiteX99" fmla="*/ 1021475 w 1235013"/>
                      <a:gd name="connsiteY99" fmla="*/ 3185160 h 3444240"/>
                      <a:gd name="connsiteX100" fmla="*/ 914795 w 1235013"/>
                      <a:gd name="connsiteY100" fmla="*/ 3139440 h 3444240"/>
                      <a:gd name="connsiteX101" fmla="*/ 869075 w 1235013"/>
                      <a:gd name="connsiteY101" fmla="*/ 3124200 h 3444240"/>
                      <a:gd name="connsiteX102" fmla="*/ 823355 w 1235013"/>
                      <a:gd name="connsiteY102" fmla="*/ 3093720 h 3444240"/>
                      <a:gd name="connsiteX103" fmla="*/ 701435 w 1235013"/>
                      <a:gd name="connsiteY103" fmla="*/ 3063240 h 3444240"/>
                      <a:gd name="connsiteX104" fmla="*/ 716675 w 1235013"/>
                      <a:gd name="connsiteY104" fmla="*/ 2987040 h 3444240"/>
                      <a:gd name="connsiteX105" fmla="*/ 747155 w 1235013"/>
                      <a:gd name="connsiteY105" fmla="*/ 3032760 h 3444240"/>
                      <a:gd name="connsiteX106" fmla="*/ 930035 w 1235013"/>
                      <a:gd name="connsiteY106" fmla="*/ 3002280 h 3444240"/>
                      <a:gd name="connsiteX107" fmla="*/ 1006235 w 1235013"/>
                      <a:gd name="connsiteY107" fmla="*/ 3017520 h 3444240"/>
                      <a:gd name="connsiteX108" fmla="*/ 1051955 w 1235013"/>
                      <a:gd name="connsiteY108" fmla="*/ 3048000 h 3444240"/>
                      <a:gd name="connsiteX109" fmla="*/ 1219595 w 1235013"/>
                      <a:gd name="connsiteY109" fmla="*/ 3032760 h 3444240"/>
                      <a:gd name="connsiteX110" fmla="*/ 1234835 w 1235013"/>
                      <a:gd name="connsiteY110" fmla="*/ 2987040 h 3444240"/>
                      <a:gd name="connsiteX111" fmla="*/ 1158635 w 1235013"/>
                      <a:gd name="connsiteY111" fmla="*/ 2865120 h 3444240"/>
                      <a:gd name="connsiteX112" fmla="*/ 975755 w 1235013"/>
                      <a:gd name="connsiteY112" fmla="*/ 2849880 h 3444240"/>
                      <a:gd name="connsiteX113" fmla="*/ 914795 w 1235013"/>
                      <a:gd name="connsiteY113" fmla="*/ 2819400 h 3444240"/>
                      <a:gd name="connsiteX114" fmla="*/ 869075 w 1235013"/>
                      <a:gd name="connsiteY114" fmla="*/ 2788920 h 3444240"/>
                      <a:gd name="connsiteX115" fmla="*/ 792875 w 1235013"/>
                      <a:gd name="connsiteY115" fmla="*/ 2773680 h 3444240"/>
                      <a:gd name="connsiteX116" fmla="*/ 747155 w 1235013"/>
                      <a:gd name="connsiteY116" fmla="*/ 2727960 h 3444240"/>
                      <a:gd name="connsiteX117" fmla="*/ 701435 w 1235013"/>
                      <a:gd name="connsiteY117" fmla="*/ 2712720 h 3444240"/>
                      <a:gd name="connsiteX118" fmla="*/ 640475 w 1235013"/>
                      <a:gd name="connsiteY118" fmla="*/ 2621280 h 3444240"/>
                      <a:gd name="connsiteX119" fmla="*/ 686195 w 1235013"/>
                      <a:gd name="connsiteY119" fmla="*/ 2606040 h 3444240"/>
                      <a:gd name="connsiteX120" fmla="*/ 747155 w 1235013"/>
                      <a:gd name="connsiteY120" fmla="*/ 2621280 h 3444240"/>
                      <a:gd name="connsiteX121" fmla="*/ 838595 w 1235013"/>
                      <a:gd name="connsiteY121" fmla="*/ 2667000 h 3444240"/>
                      <a:gd name="connsiteX122" fmla="*/ 1067195 w 1235013"/>
                      <a:gd name="connsiteY122" fmla="*/ 2682240 h 3444240"/>
                      <a:gd name="connsiteX123" fmla="*/ 1219595 w 1235013"/>
                      <a:gd name="connsiteY123" fmla="*/ 2727960 h 3444240"/>
                      <a:gd name="connsiteX124" fmla="*/ 1204355 w 1235013"/>
                      <a:gd name="connsiteY124" fmla="*/ 2651760 h 3444240"/>
                      <a:gd name="connsiteX125" fmla="*/ 1158635 w 1235013"/>
                      <a:gd name="connsiteY125" fmla="*/ 2636520 h 3444240"/>
                      <a:gd name="connsiteX126" fmla="*/ 1082435 w 1235013"/>
                      <a:gd name="connsiteY126" fmla="*/ 2590800 h 3444240"/>
                      <a:gd name="connsiteX127" fmla="*/ 1036715 w 1235013"/>
                      <a:gd name="connsiteY127" fmla="*/ 2560320 h 3444240"/>
                      <a:gd name="connsiteX128" fmla="*/ 945275 w 1235013"/>
                      <a:gd name="connsiteY128" fmla="*/ 2529840 h 3444240"/>
                      <a:gd name="connsiteX129" fmla="*/ 899555 w 1235013"/>
                      <a:gd name="connsiteY129" fmla="*/ 2514600 h 3444240"/>
                      <a:gd name="connsiteX130" fmla="*/ 808115 w 1235013"/>
                      <a:gd name="connsiteY130" fmla="*/ 2468880 h 3444240"/>
                      <a:gd name="connsiteX131" fmla="*/ 762395 w 1235013"/>
                      <a:gd name="connsiteY131" fmla="*/ 2423160 h 3444240"/>
                      <a:gd name="connsiteX132" fmla="*/ 716675 w 1235013"/>
                      <a:gd name="connsiteY132" fmla="*/ 2392680 h 3444240"/>
                      <a:gd name="connsiteX133" fmla="*/ 686195 w 1235013"/>
                      <a:gd name="connsiteY133" fmla="*/ 2346960 h 3444240"/>
                      <a:gd name="connsiteX134" fmla="*/ 731915 w 1235013"/>
                      <a:gd name="connsiteY134" fmla="*/ 2377440 h 3444240"/>
                      <a:gd name="connsiteX135" fmla="*/ 823355 w 1235013"/>
                      <a:gd name="connsiteY135" fmla="*/ 2407920 h 3444240"/>
                      <a:gd name="connsiteX136" fmla="*/ 914795 w 1235013"/>
                      <a:gd name="connsiteY136" fmla="*/ 2484120 h 3444240"/>
                      <a:gd name="connsiteX137" fmla="*/ 960515 w 1235013"/>
                      <a:gd name="connsiteY137" fmla="*/ 2499360 h 3444240"/>
                      <a:gd name="connsiteX138" fmla="*/ 1097675 w 1235013"/>
                      <a:gd name="connsiteY138" fmla="*/ 2529840 h 3444240"/>
                      <a:gd name="connsiteX139" fmla="*/ 1143395 w 1235013"/>
                      <a:gd name="connsiteY139" fmla="*/ 2514600 h 3444240"/>
                      <a:gd name="connsiteX140" fmla="*/ 1082435 w 1235013"/>
                      <a:gd name="connsiteY140" fmla="*/ 2423160 h 3444240"/>
                      <a:gd name="connsiteX141" fmla="*/ 1128155 w 1235013"/>
                      <a:gd name="connsiteY141" fmla="*/ 2316480 h 3444240"/>
                      <a:gd name="connsiteX142" fmla="*/ 975755 w 1235013"/>
                      <a:gd name="connsiteY142" fmla="*/ 2301240 h 3444240"/>
                      <a:gd name="connsiteX143" fmla="*/ 1006235 w 1235013"/>
                      <a:gd name="connsiteY143" fmla="*/ 2255520 h 3444240"/>
                      <a:gd name="connsiteX144" fmla="*/ 1006235 w 1235013"/>
                      <a:gd name="connsiteY144" fmla="*/ 2133600 h 3444240"/>
                      <a:gd name="connsiteX145" fmla="*/ 960515 w 1235013"/>
                      <a:gd name="connsiteY145" fmla="*/ 2118360 h 3444240"/>
                      <a:gd name="connsiteX146" fmla="*/ 884315 w 1235013"/>
                      <a:gd name="connsiteY146" fmla="*/ 2103120 h 3444240"/>
                      <a:gd name="connsiteX147" fmla="*/ 792875 w 1235013"/>
                      <a:gd name="connsiteY147" fmla="*/ 2011680 h 3444240"/>
                      <a:gd name="connsiteX148" fmla="*/ 747155 w 1235013"/>
                      <a:gd name="connsiteY148" fmla="*/ 1981200 h 3444240"/>
                      <a:gd name="connsiteX149" fmla="*/ 884315 w 1235013"/>
                      <a:gd name="connsiteY149" fmla="*/ 2011680 h 3444240"/>
                      <a:gd name="connsiteX150" fmla="*/ 1067195 w 1235013"/>
                      <a:gd name="connsiteY150" fmla="*/ 1996440 h 3444240"/>
                      <a:gd name="connsiteX151" fmla="*/ 1067195 w 1235013"/>
                      <a:gd name="connsiteY151" fmla="*/ 1905000 h 3444240"/>
                      <a:gd name="connsiteX152" fmla="*/ 930035 w 1235013"/>
                      <a:gd name="connsiteY152" fmla="*/ 1874520 h 3444240"/>
                      <a:gd name="connsiteX153" fmla="*/ 884315 w 1235013"/>
                      <a:gd name="connsiteY153" fmla="*/ 1844040 h 3444240"/>
                      <a:gd name="connsiteX154" fmla="*/ 777635 w 1235013"/>
                      <a:gd name="connsiteY154" fmla="*/ 1798320 h 3444240"/>
                      <a:gd name="connsiteX155" fmla="*/ 762395 w 1235013"/>
                      <a:gd name="connsiteY155" fmla="*/ 1752600 h 3444240"/>
                      <a:gd name="connsiteX156" fmla="*/ 670955 w 1235013"/>
                      <a:gd name="connsiteY156" fmla="*/ 1706880 h 3444240"/>
                      <a:gd name="connsiteX157" fmla="*/ 686195 w 1235013"/>
                      <a:gd name="connsiteY157" fmla="*/ 1661160 h 3444240"/>
                      <a:gd name="connsiteX158" fmla="*/ 823355 w 1235013"/>
                      <a:gd name="connsiteY158" fmla="*/ 1722120 h 3444240"/>
                      <a:gd name="connsiteX159" fmla="*/ 884315 w 1235013"/>
                      <a:gd name="connsiteY159" fmla="*/ 1737360 h 3444240"/>
                      <a:gd name="connsiteX160" fmla="*/ 930035 w 1235013"/>
                      <a:gd name="connsiteY160" fmla="*/ 1752600 h 3444240"/>
                      <a:gd name="connsiteX161" fmla="*/ 1006235 w 1235013"/>
                      <a:gd name="connsiteY161" fmla="*/ 1737360 h 3444240"/>
                      <a:gd name="connsiteX162" fmla="*/ 990995 w 1235013"/>
                      <a:gd name="connsiteY162" fmla="*/ 1645920 h 3444240"/>
                      <a:gd name="connsiteX163" fmla="*/ 945275 w 1235013"/>
                      <a:gd name="connsiteY163" fmla="*/ 1630680 h 3444240"/>
                      <a:gd name="connsiteX164" fmla="*/ 808115 w 1235013"/>
                      <a:gd name="connsiteY164" fmla="*/ 1615440 h 3444240"/>
                      <a:gd name="connsiteX165" fmla="*/ 762395 w 1235013"/>
                      <a:gd name="connsiteY165" fmla="*/ 1600200 h 3444240"/>
                      <a:gd name="connsiteX166" fmla="*/ 701435 w 1235013"/>
                      <a:gd name="connsiteY166" fmla="*/ 1584960 h 3444240"/>
                      <a:gd name="connsiteX167" fmla="*/ 716675 w 1235013"/>
                      <a:gd name="connsiteY167" fmla="*/ 1539240 h 3444240"/>
                      <a:gd name="connsiteX168" fmla="*/ 945275 w 1235013"/>
                      <a:gd name="connsiteY168" fmla="*/ 1554480 h 3444240"/>
                      <a:gd name="connsiteX169" fmla="*/ 1021475 w 1235013"/>
                      <a:gd name="connsiteY169" fmla="*/ 1539240 h 3444240"/>
                      <a:gd name="connsiteX170" fmla="*/ 1051955 w 1235013"/>
                      <a:gd name="connsiteY170" fmla="*/ 1493520 h 3444240"/>
                      <a:gd name="connsiteX171" fmla="*/ 1082435 w 1235013"/>
                      <a:gd name="connsiteY171" fmla="*/ 1402080 h 3444240"/>
                      <a:gd name="connsiteX172" fmla="*/ 1021475 w 1235013"/>
                      <a:gd name="connsiteY172" fmla="*/ 1280160 h 3444240"/>
                      <a:gd name="connsiteX173" fmla="*/ 960515 w 1235013"/>
                      <a:gd name="connsiteY173" fmla="*/ 1295400 h 3444240"/>
                      <a:gd name="connsiteX174" fmla="*/ 792875 w 1235013"/>
                      <a:gd name="connsiteY174" fmla="*/ 1249680 h 3444240"/>
                      <a:gd name="connsiteX175" fmla="*/ 838595 w 1235013"/>
                      <a:gd name="connsiteY175" fmla="*/ 1219200 h 3444240"/>
                      <a:gd name="connsiteX176" fmla="*/ 914795 w 1235013"/>
                      <a:gd name="connsiteY176" fmla="*/ 1234440 h 3444240"/>
                      <a:gd name="connsiteX177" fmla="*/ 975755 w 1235013"/>
                      <a:gd name="connsiteY177" fmla="*/ 1219200 h 3444240"/>
                      <a:gd name="connsiteX178" fmla="*/ 960515 w 1235013"/>
                      <a:gd name="connsiteY178" fmla="*/ 1173480 h 3444240"/>
                      <a:gd name="connsiteX179" fmla="*/ 899555 w 1235013"/>
                      <a:gd name="connsiteY179" fmla="*/ 1158240 h 3444240"/>
                      <a:gd name="connsiteX180" fmla="*/ 975755 w 1235013"/>
                      <a:gd name="connsiteY180" fmla="*/ 1097280 h 3444240"/>
                      <a:gd name="connsiteX181" fmla="*/ 990995 w 1235013"/>
                      <a:gd name="connsiteY181" fmla="*/ 1051560 h 3444240"/>
                      <a:gd name="connsiteX182" fmla="*/ 1021475 w 1235013"/>
                      <a:gd name="connsiteY182" fmla="*/ 944880 h 3444240"/>
                      <a:gd name="connsiteX183" fmla="*/ 930035 w 1235013"/>
                      <a:gd name="connsiteY183" fmla="*/ 929640 h 3444240"/>
                      <a:gd name="connsiteX184" fmla="*/ 975755 w 1235013"/>
                      <a:gd name="connsiteY184" fmla="*/ 899160 h 3444240"/>
                      <a:gd name="connsiteX185" fmla="*/ 1006235 w 1235013"/>
                      <a:gd name="connsiteY185" fmla="*/ 807720 h 3444240"/>
                      <a:gd name="connsiteX186" fmla="*/ 960515 w 1235013"/>
                      <a:gd name="connsiteY186" fmla="*/ 777240 h 3444240"/>
                      <a:gd name="connsiteX187" fmla="*/ 823355 w 1235013"/>
                      <a:gd name="connsiteY187" fmla="*/ 762000 h 3444240"/>
                      <a:gd name="connsiteX188" fmla="*/ 853835 w 1235013"/>
                      <a:gd name="connsiteY188" fmla="*/ 716280 h 3444240"/>
                      <a:gd name="connsiteX189" fmla="*/ 899555 w 1235013"/>
                      <a:gd name="connsiteY189" fmla="*/ 670560 h 3444240"/>
                      <a:gd name="connsiteX190" fmla="*/ 853835 w 1235013"/>
                      <a:gd name="connsiteY190" fmla="*/ 640080 h 3444240"/>
                      <a:gd name="connsiteX191" fmla="*/ 869075 w 1235013"/>
                      <a:gd name="connsiteY191" fmla="*/ 594360 h 3444240"/>
                      <a:gd name="connsiteX192" fmla="*/ 808115 w 1235013"/>
                      <a:gd name="connsiteY192" fmla="*/ 472440 h 3444240"/>
                      <a:gd name="connsiteX193" fmla="*/ 808115 w 1235013"/>
                      <a:gd name="connsiteY193" fmla="*/ 320040 h 3444240"/>
                      <a:gd name="connsiteX194" fmla="*/ 838595 w 1235013"/>
                      <a:gd name="connsiteY194" fmla="*/ 274320 h 3444240"/>
                      <a:gd name="connsiteX195" fmla="*/ 823355 w 1235013"/>
                      <a:gd name="connsiteY195" fmla="*/ 213360 h 3444240"/>
                      <a:gd name="connsiteX196" fmla="*/ 808115 w 1235013"/>
                      <a:gd name="connsiteY196" fmla="*/ 167640 h 3444240"/>
                      <a:gd name="connsiteX197" fmla="*/ 686195 w 1235013"/>
                      <a:gd name="connsiteY197" fmla="*/ 198120 h 3444240"/>
                      <a:gd name="connsiteX198" fmla="*/ 640475 w 1235013"/>
                      <a:gd name="connsiteY198" fmla="*/ 15240 h 3444240"/>
                      <a:gd name="connsiteX199" fmla="*/ 564275 w 1235013"/>
                      <a:gd name="connsiteY199" fmla="*/ 76200 h 3444240"/>
                      <a:gd name="connsiteX200" fmla="*/ 549035 w 1235013"/>
                      <a:gd name="connsiteY200" fmla="*/ 152400 h 3444240"/>
                      <a:gd name="connsiteX201" fmla="*/ 549035 w 1235013"/>
                      <a:gd name="connsiteY201" fmla="*/ 152400 h 344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35013" h="3444240">
                        <a:moveTo>
                          <a:pt x="579515" y="0"/>
                        </a:moveTo>
                        <a:lnTo>
                          <a:pt x="579515" y="0"/>
                        </a:lnTo>
                        <a:cubicBezTo>
                          <a:pt x="574435" y="45720"/>
                          <a:pt x="579996" y="93928"/>
                          <a:pt x="564275" y="137160"/>
                        </a:cubicBezTo>
                        <a:cubicBezTo>
                          <a:pt x="558016" y="154373"/>
                          <a:pt x="529997" y="153337"/>
                          <a:pt x="518555" y="167640"/>
                        </a:cubicBezTo>
                        <a:cubicBezTo>
                          <a:pt x="508520" y="180184"/>
                          <a:pt x="508395" y="198120"/>
                          <a:pt x="503315" y="213360"/>
                        </a:cubicBezTo>
                        <a:cubicBezTo>
                          <a:pt x="498235" y="264160"/>
                          <a:pt x="505522" y="317780"/>
                          <a:pt x="488075" y="365760"/>
                        </a:cubicBezTo>
                        <a:cubicBezTo>
                          <a:pt x="482585" y="380857"/>
                          <a:pt x="451692" y="367928"/>
                          <a:pt x="442355" y="381000"/>
                        </a:cubicBezTo>
                        <a:cubicBezTo>
                          <a:pt x="423681" y="407144"/>
                          <a:pt x="411875" y="472440"/>
                          <a:pt x="411875" y="472440"/>
                        </a:cubicBezTo>
                        <a:cubicBezTo>
                          <a:pt x="405284" y="525169"/>
                          <a:pt x="393951" y="629298"/>
                          <a:pt x="381395" y="685800"/>
                        </a:cubicBezTo>
                        <a:cubicBezTo>
                          <a:pt x="377910" y="701482"/>
                          <a:pt x="375066" y="718154"/>
                          <a:pt x="366155" y="731520"/>
                        </a:cubicBezTo>
                        <a:cubicBezTo>
                          <a:pt x="354200" y="749453"/>
                          <a:pt x="335675" y="762000"/>
                          <a:pt x="320435" y="777240"/>
                        </a:cubicBezTo>
                        <a:cubicBezTo>
                          <a:pt x="287107" y="877223"/>
                          <a:pt x="279346" y="850100"/>
                          <a:pt x="305195" y="944880"/>
                        </a:cubicBezTo>
                        <a:cubicBezTo>
                          <a:pt x="313649" y="975877"/>
                          <a:pt x="325515" y="1005840"/>
                          <a:pt x="335675" y="1036320"/>
                        </a:cubicBezTo>
                        <a:lnTo>
                          <a:pt x="350915" y="1082040"/>
                        </a:lnTo>
                        <a:cubicBezTo>
                          <a:pt x="345835" y="1132840"/>
                          <a:pt x="343438" y="1183980"/>
                          <a:pt x="335675" y="1234440"/>
                        </a:cubicBezTo>
                        <a:cubicBezTo>
                          <a:pt x="327163" y="1289771"/>
                          <a:pt x="315071" y="1275647"/>
                          <a:pt x="289955" y="1325880"/>
                        </a:cubicBezTo>
                        <a:cubicBezTo>
                          <a:pt x="282771" y="1340248"/>
                          <a:pt x="279795" y="1356360"/>
                          <a:pt x="274715" y="1371600"/>
                        </a:cubicBezTo>
                        <a:cubicBezTo>
                          <a:pt x="279795" y="1397000"/>
                          <a:pt x="275587" y="1426247"/>
                          <a:pt x="289955" y="1447800"/>
                        </a:cubicBezTo>
                        <a:cubicBezTo>
                          <a:pt x="298866" y="1461166"/>
                          <a:pt x="321307" y="1455856"/>
                          <a:pt x="335675" y="1463040"/>
                        </a:cubicBezTo>
                        <a:cubicBezTo>
                          <a:pt x="453848" y="1522126"/>
                          <a:pt x="312197" y="1470454"/>
                          <a:pt x="427115" y="1508760"/>
                        </a:cubicBezTo>
                        <a:cubicBezTo>
                          <a:pt x="411875" y="1513840"/>
                          <a:pt x="390732" y="1510928"/>
                          <a:pt x="381395" y="1524000"/>
                        </a:cubicBezTo>
                        <a:cubicBezTo>
                          <a:pt x="362721" y="1550144"/>
                          <a:pt x="350915" y="1615440"/>
                          <a:pt x="350915" y="1615440"/>
                        </a:cubicBezTo>
                        <a:cubicBezTo>
                          <a:pt x="361075" y="1630680"/>
                          <a:pt x="367092" y="1649718"/>
                          <a:pt x="381395" y="1661160"/>
                        </a:cubicBezTo>
                        <a:cubicBezTo>
                          <a:pt x="393939" y="1671195"/>
                          <a:pt x="412350" y="1670072"/>
                          <a:pt x="427115" y="1676400"/>
                        </a:cubicBezTo>
                        <a:cubicBezTo>
                          <a:pt x="447997" y="1685349"/>
                          <a:pt x="467755" y="1696720"/>
                          <a:pt x="488075" y="1706880"/>
                        </a:cubicBezTo>
                        <a:cubicBezTo>
                          <a:pt x="472835" y="1711960"/>
                          <a:pt x="458321" y="1723894"/>
                          <a:pt x="442355" y="1722120"/>
                        </a:cubicBezTo>
                        <a:cubicBezTo>
                          <a:pt x="410423" y="1718572"/>
                          <a:pt x="350915" y="1691640"/>
                          <a:pt x="350915" y="1691640"/>
                        </a:cubicBezTo>
                        <a:cubicBezTo>
                          <a:pt x="325515" y="1696720"/>
                          <a:pt x="294614" y="1690297"/>
                          <a:pt x="274715" y="1706880"/>
                        </a:cubicBezTo>
                        <a:cubicBezTo>
                          <a:pt x="258624" y="1720289"/>
                          <a:pt x="274286" y="1753029"/>
                          <a:pt x="259475" y="1767840"/>
                        </a:cubicBezTo>
                        <a:cubicBezTo>
                          <a:pt x="244664" y="1782651"/>
                          <a:pt x="218654" y="1777326"/>
                          <a:pt x="198515" y="1783080"/>
                        </a:cubicBezTo>
                        <a:cubicBezTo>
                          <a:pt x="183069" y="1787493"/>
                          <a:pt x="168035" y="1793240"/>
                          <a:pt x="152795" y="1798320"/>
                        </a:cubicBezTo>
                        <a:cubicBezTo>
                          <a:pt x="142635" y="1813560"/>
                          <a:pt x="125326" y="1825973"/>
                          <a:pt x="122315" y="1844040"/>
                        </a:cubicBezTo>
                        <a:cubicBezTo>
                          <a:pt x="119674" y="1859886"/>
                          <a:pt x="130371" y="1875392"/>
                          <a:pt x="137555" y="1889760"/>
                        </a:cubicBezTo>
                        <a:cubicBezTo>
                          <a:pt x="145746" y="1906143"/>
                          <a:pt x="152795" y="1925320"/>
                          <a:pt x="168035" y="1935480"/>
                        </a:cubicBezTo>
                        <a:cubicBezTo>
                          <a:pt x="185463" y="1947098"/>
                          <a:pt x="208856" y="1944966"/>
                          <a:pt x="228995" y="1950720"/>
                        </a:cubicBezTo>
                        <a:cubicBezTo>
                          <a:pt x="244441" y="1955133"/>
                          <a:pt x="259475" y="1960880"/>
                          <a:pt x="274715" y="1965960"/>
                        </a:cubicBezTo>
                        <a:cubicBezTo>
                          <a:pt x="320435" y="1955800"/>
                          <a:pt x="369984" y="1956425"/>
                          <a:pt x="411875" y="1935480"/>
                        </a:cubicBezTo>
                        <a:cubicBezTo>
                          <a:pt x="434593" y="1924121"/>
                          <a:pt x="439634" y="1856559"/>
                          <a:pt x="457595" y="1874520"/>
                        </a:cubicBezTo>
                        <a:cubicBezTo>
                          <a:pt x="479445" y="1896370"/>
                          <a:pt x="456174" y="1938322"/>
                          <a:pt x="442355" y="1965960"/>
                        </a:cubicBezTo>
                        <a:cubicBezTo>
                          <a:pt x="434164" y="1982343"/>
                          <a:pt x="413470" y="1989225"/>
                          <a:pt x="396635" y="1996440"/>
                        </a:cubicBezTo>
                        <a:cubicBezTo>
                          <a:pt x="328274" y="2025738"/>
                          <a:pt x="349269" y="1997263"/>
                          <a:pt x="289955" y="2026920"/>
                        </a:cubicBezTo>
                        <a:cubicBezTo>
                          <a:pt x="171782" y="2086006"/>
                          <a:pt x="313433" y="2034334"/>
                          <a:pt x="198515" y="2072640"/>
                        </a:cubicBezTo>
                        <a:cubicBezTo>
                          <a:pt x="174802" y="2143780"/>
                          <a:pt x="142975" y="2173632"/>
                          <a:pt x="198515" y="2240280"/>
                        </a:cubicBezTo>
                        <a:cubicBezTo>
                          <a:pt x="208799" y="2252621"/>
                          <a:pt x="228995" y="2250440"/>
                          <a:pt x="244235" y="2255520"/>
                        </a:cubicBezTo>
                        <a:cubicBezTo>
                          <a:pt x="284875" y="2250440"/>
                          <a:pt x="325675" y="2246508"/>
                          <a:pt x="366155" y="2240280"/>
                        </a:cubicBezTo>
                        <a:cubicBezTo>
                          <a:pt x="391757" y="2236341"/>
                          <a:pt x="416452" y="2225040"/>
                          <a:pt x="442355" y="2225040"/>
                        </a:cubicBezTo>
                        <a:cubicBezTo>
                          <a:pt x="473255" y="2225040"/>
                          <a:pt x="503315" y="2235200"/>
                          <a:pt x="533795" y="2240280"/>
                        </a:cubicBezTo>
                        <a:cubicBezTo>
                          <a:pt x="523635" y="2255520"/>
                          <a:pt x="516267" y="2273048"/>
                          <a:pt x="503315" y="2286000"/>
                        </a:cubicBezTo>
                        <a:cubicBezTo>
                          <a:pt x="459639" y="2329676"/>
                          <a:pt x="461455" y="2306930"/>
                          <a:pt x="411875" y="2331720"/>
                        </a:cubicBezTo>
                        <a:cubicBezTo>
                          <a:pt x="293702" y="2390806"/>
                          <a:pt x="435353" y="2339134"/>
                          <a:pt x="320435" y="2377440"/>
                        </a:cubicBezTo>
                        <a:cubicBezTo>
                          <a:pt x="315355" y="2392680"/>
                          <a:pt x="298011" y="2408792"/>
                          <a:pt x="305195" y="2423160"/>
                        </a:cubicBezTo>
                        <a:cubicBezTo>
                          <a:pt x="312379" y="2437528"/>
                          <a:pt x="334851" y="2438400"/>
                          <a:pt x="350915" y="2438400"/>
                        </a:cubicBezTo>
                        <a:cubicBezTo>
                          <a:pt x="404558" y="2438400"/>
                          <a:pt x="440928" y="2423636"/>
                          <a:pt x="488075" y="2407920"/>
                        </a:cubicBezTo>
                        <a:cubicBezTo>
                          <a:pt x="504700" y="2413462"/>
                          <a:pt x="583210" y="2422698"/>
                          <a:pt x="518555" y="2468880"/>
                        </a:cubicBezTo>
                        <a:cubicBezTo>
                          <a:pt x="476716" y="2498765"/>
                          <a:pt x="365365" y="2508181"/>
                          <a:pt x="320435" y="2514600"/>
                        </a:cubicBezTo>
                        <a:cubicBezTo>
                          <a:pt x="211619" y="2550872"/>
                          <a:pt x="255728" y="2527258"/>
                          <a:pt x="183275" y="2575560"/>
                        </a:cubicBezTo>
                        <a:cubicBezTo>
                          <a:pt x="173115" y="2590800"/>
                          <a:pt x="167098" y="2609838"/>
                          <a:pt x="152795" y="2621280"/>
                        </a:cubicBezTo>
                        <a:cubicBezTo>
                          <a:pt x="140251" y="2631315"/>
                          <a:pt x="118434" y="2625161"/>
                          <a:pt x="107075" y="2636520"/>
                        </a:cubicBezTo>
                        <a:cubicBezTo>
                          <a:pt x="88243" y="2655352"/>
                          <a:pt x="70463" y="2715876"/>
                          <a:pt x="61355" y="2743200"/>
                        </a:cubicBezTo>
                        <a:cubicBezTo>
                          <a:pt x="66435" y="2758440"/>
                          <a:pt x="66560" y="2776376"/>
                          <a:pt x="76595" y="2788920"/>
                        </a:cubicBezTo>
                        <a:cubicBezTo>
                          <a:pt x="122539" y="2846350"/>
                          <a:pt x="179839" y="2812209"/>
                          <a:pt x="244235" y="2804160"/>
                        </a:cubicBezTo>
                        <a:cubicBezTo>
                          <a:pt x="283805" y="2790970"/>
                          <a:pt x="329709" y="2776663"/>
                          <a:pt x="366155" y="2758440"/>
                        </a:cubicBezTo>
                        <a:cubicBezTo>
                          <a:pt x="382538" y="2750249"/>
                          <a:pt x="395137" y="2735399"/>
                          <a:pt x="411875" y="2727960"/>
                        </a:cubicBezTo>
                        <a:cubicBezTo>
                          <a:pt x="459580" y="2706758"/>
                          <a:pt x="513612" y="2694906"/>
                          <a:pt x="564275" y="2682240"/>
                        </a:cubicBezTo>
                        <a:cubicBezTo>
                          <a:pt x="569355" y="2697480"/>
                          <a:pt x="579515" y="2711896"/>
                          <a:pt x="579515" y="2727960"/>
                        </a:cubicBezTo>
                        <a:cubicBezTo>
                          <a:pt x="579515" y="2818975"/>
                          <a:pt x="480518" y="2782056"/>
                          <a:pt x="411875" y="2788920"/>
                        </a:cubicBezTo>
                        <a:cubicBezTo>
                          <a:pt x="378830" y="2805442"/>
                          <a:pt x="342569" y="2827165"/>
                          <a:pt x="305195" y="2834640"/>
                        </a:cubicBezTo>
                        <a:cubicBezTo>
                          <a:pt x="270142" y="2841651"/>
                          <a:pt x="106264" y="2861411"/>
                          <a:pt x="76595" y="2865120"/>
                        </a:cubicBezTo>
                        <a:cubicBezTo>
                          <a:pt x="61355" y="2875280"/>
                          <a:pt x="43827" y="2882648"/>
                          <a:pt x="30875" y="2895600"/>
                        </a:cubicBezTo>
                        <a:cubicBezTo>
                          <a:pt x="-387" y="2926862"/>
                          <a:pt x="-19143" y="2955778"/>
                          <a:pt x="30875" y="2987040"/>
                        </a:cubicBezTo>
                        <a:cubicBezTo>
                          <a:pt x="78415" y="3016752"/>
                          <a:pt x="146016" y="3018442"/>
                          <a:pt x="198515" y="3032760"/>
                        </a:cubicBezTo>
                        <a:cubicBezTo>
                          <a:pt x="229512" y="3041214"/>
                          <a:pt x="289955" y="3063240"/>
                          <a:pt x="289955" y="3063240"/>
                        </a:cubicBezTo>
                        <a:cubicBezTo>
                          <a:pt x="340755" y="3053080"/>
                          <a:pt x="392840" y="3047995"/>
                          <a:pt x="442355" y="3032760"/>
                        </a:cubicBezTo>
                        <a:cubicBezTo>
                          <a:pt x="459861" y="3027373"/>
                          <a:pt x="469900" y="3004552"/>
                          <a:pt x="488075" y="3002280"/>
                        </a:cubicBezTo>
                        <a:cubicBezTo>
                          <a:pt x="513778" y="2999067"/>
                          <a:pt x="538875" y="3012440"/>
                          <a:pt x="564275" y="3017520"/>
                        </a:cubicBezTo>
                        <a:cubicBezTo>
                          <a:pt x="558422" y="3052640"/>
                          <a:pt x="552554" y="3117163"/>
                          <a:pt x="533795" y="3154680"/>
                        </a:cubicBezTo>
                        <a:cubicBezTo>
                          <a:pt x="474709" y="3272853"/>
                          <a:pt x="514797" y="3165954"/>
                          <a:pt x="518555" y="3154680"/>
                        </a:cubicBezTo>
                        <a:cubicBezTo>
                          <a:pt x="557195" y="3270599"/>
                          <a:pt x="579203" y="3235323"/>
                          <a:pt x="488075" y="3261360"/>
                        </a:cubicBezTo>
                        <a:cubicBezTo>
                          <a:pt x="472629" y="3265773"/>
                          <a:pt x="457595" y="3271520"/>
                          <a:pt x="442355" y="3276600"/>
                        </a:cubicBezTo>
                        <a:cubicBezTo>
                          <a:pt x="406083" y="3385416"/>
                          <a:pt x="438608" y="3350218"/>
                          <a:pt x="366155" y="3398520"/>
                        </a:cubicBezTo>
                        <a:cubicBezTo>
                          <a:pt x="376315" y="3383280"/>
                          <a:pt x="384909" y="3366871"/>
                          <a:pt x="396635" y="3352800"/>
                        </a:cubicBezTo>
                        <a:cubicBezTo>
                          <a:pt x="433305" y="3308796"/>
                          <a:pt x="443120" y="3306570"/>
                          <a:pt x="488075" y="3276600"/>
                        </a:cubicBezTo>
                        <a:cubicBezTo>
                          <a:pt x="592881" y="3346471"/>
                          <a:pt x="544762" y="3325976"/>
                          <a:pt x="625235" y="3352800"/>
                        </a:cubicBezTo>
                        <a:cubicBezTo>
                          <a:pt x="628993" y="3364074"/>
                          <a:pt x="651260" y="3444240"/>
                          <a:pt x="670955" y="3444240"/>
                        </a:cubicBezTo>
                        <a:cubicBezTo>
                          <a:pt x="689271" y="3444240"/>
                          <a:pt x="691275" y="3413760"/>
                          <a:pt x="701435" y="3398520"/>
                        </a:cubicBezTo>
                        <a:cubicBezTo>
                          <a:pt x="696355" y="3373120"/>
                          <a:pt x="693011" y="3347310"/>
                          <a:pt x="686195" y="3322320"/>
                        </a:cubicBezTo>
                        <a:cubicBezTo>
                          <a:pt x="677741" y="3291323"/>
                          <a:pt x="663507" y="3262049"/>
                          <a:pt x="655715" y="3230880"/>
                        </a:cubicBezTo>
                        <a:lnTo>
                          <a:pt x="640475" y="3169920"/>
                        </a:lnTo>
                        <a:cubicBezTo>
                          <a:pt x="667568" y="3088640"/>
                          <a:pt x="643862" y="3129280"/>
                          <a:pt x="670955" y="3169920"/>
                        </a:cubicBezTo>
                        <a:cubicBezTo>
                          <a:pt x="682910" y="3187853"/>
                          <a:pt x="701435" y="3200400"/>
                          <a:pt x="716675" y="3215640"/>
                        </a:cubicBezTo>
                        <a:cubicBezTo>
                          <a:pt x="720433" y="3226914"/>
                          <a:pt x="742700" y="3307080"/>
                          <a:pt x="762395" y="3307080"/>
                        </a:cubicBezTo>
                        <a:cubicBezTo>
                          <a:pt x="778459" y="3307080"/>
                          <a:pt x="772555" y="3276600"/>
                          <a:pt x="777635" y="3261360"/>
                        </a:cubicBezTo>
                        <a:cubicBezTo>
                          <a:pt x="767475" y="3230880"/>
                          <a:pt x="716675" y="3159760"/>
                          <a:pt x="747155" y="3169920"/>
                        </a:cubicBezTo>
                        <a:lnTo>
                          <a:pt x="838595" y="3200400"/>
                        </a:lnTo>
                        <a:lnTo>
                          <a:pt x="899555" y="3291840"/>
                        </a:lnTo>
                        <a:cubicBezTo>
                          <a:pt x="909715" y="3307080"/>
                          <a:pt x="913652" y="3329369"/>
                          <a:pt x="930035" y="3337560"/>
                        </a:cubicBezTo>
                        <a:cubicBezTo>
                          <a:pt x="1005363" y="3375224"/>
                          <a:pt x="969442" y="3360856"/>
                          <a:pt x="1036715" y="3383280"/>
                        </a:cubicBezTo>
                        <a:cubicBezTo>
                          <a:pt x="1067432" y="3375601"/>
                          <a:pt x="1135500" y="3369692"/>
                          <a:pt x="1143395" y="3322320"/>
                        </a:cubicBezTo>
                        <a:cubicBezTo>
                          <a:pt x="1146406" y="3304253"/>
                          <a:pt x="1125084" y="3290290"/>
                          <a:pt x="1112915" y="3276600"/>
                        </a:cubicBezTo>
                        <a:cubicBezTo>
                          <a:pt x="1084277" y="3244383"/>
                          <a:pt x="1062368" y="3198791"/>
                          <a:pt x="1021475" y="3185160"/>
                        </a:cubicBezTo>
                        <a:cubicBezTo>
                          <a:pt x="914253" y="3149419"/>
                          <a:pt x="1046620" y="3195936"/>
                          <a:pt x="914795" y="3139440"/>
                        </a:cubicBezTo>
                        <a:cubicBezTo>
                          <a:pt x="900030" y="3133112"/>
                          <a:pt x="883443" y="3131384"/>
                          <a:pt x="869075" y="3124200"/>
                        </a:cubicBezTo>
                        <a:cubicBezTo>
                          <a:pt x="852692" y="3116009"/>
                          <a:pt x="839738" y="3101911"/>
                          <a:pt x="823355" y="3093720"/>
                        </a:cubicBezTo>
                        <a:cubicBezTo>
                          <a:pt x="792113" y="3078099"/>
                          <a:pt x="730418" y="3069037"/>
                          <a:pt x="701435" y="3063240"/>
                        </a:cubicBezTo>
                        <a:cubicBezTo>
                          <a:pt x="665875" y="2956560"/>
                          <a:pt x="640475" y="2961640"/>
                          <a:pt x="716675" y="2987040"/>
                        </a:cubicBezTo>
                        <a:cubicBezTo>
                          <a:pt x="726835" y="3002280"/>
                          <a:pt x="729134" y="3029483"/>
                          <a:pt x="747155" y="3032760"/>
                        </a:cubicBezTo>
                        <a:cubicBezTo>
                          <a:pt x="813209" y="3044770"/>
                          <a:pt x="871081" y="3021931"/>
                          <a:pt x="930035" y="3002280"/>
                        </a:cubicBezTo>
                        <a:cubicBezTo>
                          <a:pt x="955435" y="3007360"/>
                          <a:pt x="981981" y="3008425"/>
                          <a:pt x="1006235" y="3017520"/>
                        </a:cubicBezTo>
                        <a:cubicBezTo>
                          <a:pt x="1023385" y="3023951"/>
                          <a:pt x="1033685" y="3046695"/>
                          <a:pt x="1051955" y="3048000"/>
                        </a:cubicBezTo>
                        <a:cubicBezTo>
                          <a:pt x="1107923" y="3051998"/>
                          <a:pt x="1163715" y="3037840"/>
                          <a:pt x="1219595" y="3032760"/>
                        </a:cubicBezTo>
                        <a:cubicBezTo>
                          <a:pt x="1224675" y="3017520"/>
                          <a:pt x="1236609" y="3003006"/>
                          <a:pt x="1234835" y="2987040"/>
                        </a:cubicBezTo>
                        <a:cubicBezTo>
                          <a:pt x="1230034" y="2943827"/>
                          <a:pt x="1213147" y="2876022"/>
                          <a:pt x="1158635" y="2865120"/>
                        </a:cubicBezTo>
                        <a:cubicBezTo>
                          <a:pt x="1098652" y="2853123"/>
                          <a:pt x="1036715" y="2854960"/>
                          <a:pt x="975755" y="2849880"/>
                        </a:cubicBezTo>
                        <a:cubicBezTo>
                          <a:pt x="955435" y="2839720"/>
                          <a:pt x="934520" y="2830672"/>
                          <a:pt x="914795" y="2819400"/>
                        </a:cubicBezTo>
                        <a:cubicBezTo>
                          <a:pt x="898892" y="2810313"/>
                          <a:pt x="886225" y="2795351"/>
                          <a:pt x="869075" y="2788920"/>
                        </a:cubicBezTo>
                        <a:cubicBezTo>
                          <a:pt x="844821" y="2779825"/>
                          <a:pt x="818275" y="2778760"/>
                          <a:pt x="792875" y="2773680"/>
                        </a:cubicBezTo>
                        <a:cubicBezTo>
                          <a:pt x="777635" y="2758440"/>
                          <a:pt x="765088" y="2739915"/>
                          <a:pt x="747155" y="2727960"/>
                        </a:cubicBezTo>
                        <a:cubicBezTo>
                          <a:pt x="733789" y="2719049"/>
                          <a:pt x="712794" y="2724079"/>
                          <a:pt x="701435" y="2712720"/>
                        </a:cubicBezTo>
                        <a:cubicBezTo>
                          <a:pt x="675532" y="2686817"/>
                          <a:pt x="640475" y="2621280"/>
                          <a:pt x="640475" y="2621280"/>
                        </a:cubicBezTo>
                        <a:cubicBezTo>
                          <a:pt x="655715" y="2616200"/>
                          <a:pt x="670131" y="2606040"/>
                          <a:pt x="686195" y="2606040"/>
                        </a:cubicBezTo>
                        <a:cubicBezTo>
                          <a:pt x="707140" y="2606040"/>
                          <a:pt x="727903" y="2613029"/>
                          <a:pt x="747155" y="2621280"/>
                        </a:cubicBezTo>
                        <a:cubicBezTo>
                          <a:pt x="800198" y="2644013"/>
                          <a:pt x="780799" y="2660578"/>
                          <a:pt x="838595" y="2667000"/>
                        </a:cubicBezTo>
                        <a:cubicBezTo>
                          <a:pt x="914497" y="2675434"/>
                          <a:pt x="990995" y="2677160"/>
                          <a:pt x="1067195" y="2682240"/>
                        </a:cubicBezTo>
                        <a:cubicBezTo>
                          <a:pt x="1217721" y="2782591"/>
                          <a:pt x="1186979" y="2825809"/>
                          <a:pt x="1219595" y="2727960"/>
                        </a:cubicBezTo>
                        <a:cubicBezTo>
                          <a:pt x="1214515" y="2702560"/>
                          <a:pt x="1218723" y="2673313"/>
                          <a:pt x="1204355" y="2651760"/>
                        </a:cubicBezTo>
                        <a:cubicBezTo>
                          <a:pt x="1195444" y="2638394"/>
                          <a:pt x="1173003" y="2643704"/>
                          <a:pt x="1158635" y="2636520"/>
                        </a:cubicBezTo>
                        <a:cubicBezTo>
                          <a:pt x="1132141" y="2623273"/>
                          <a:pt x="1107554" y="2606499"/>
                          <a:pt x="1082435" y="2590800"/>
                        </a:cubicBezTo>
                        <a:cubicBezTo>
                          <a:pt x="1066903" y="2581092"/>
                          <a:pt x="1053453" y="2567759"/>
                          <a:pt x="1036715" y="2560320"/>
                        </a:cubicBezTo>
                        <a:cubicBezTo>
                          <a:pt x="1007355" y="2547271"/>
                          <a:pt x="975755" y="2540000"/>
                          <a:pt x="945275" y="2529840"/>
                        </a:cubicBezTo>
                        <a:cubicBezTo>
                          <a:pt x="930035" y="2524760"/>
                          <a:pt x="912921" y="2523511"/>
                          <a:pt x="899555" y="2514600"/>
                        </a:cubicBezTo>
                        <a:cubicBezTo>
                          <a:pt x="840469" y="2475209"/>
                          <a:pt x="871211" y="2489912"/>
                          <a:pt x="808115" y="2468880"/>
                        </a:cubicBezTo>
                        <a:cubicBezTo>
                          <a:pt x="792875" y="2453640"/>
                          <a:pt x="778952" y="2436958"/>
                          <a:pt x="762395" y="2423160"/>
                        </a:cubicBezTo>
                        <a:cubicBezTo>
                          <a:pt x="748324" y="2411434"/>
                          <a:pt x="729627" y="2405632"/>
                          <a:pt x="716675" y="2392680"/>
                        </a:cubicBezTo>
                        <a:cubicBezTo>
                          <a:pt x="703723" y="2379728"/>
                          <a:pt x="673243" y="2359912"/>
                          <a:pt x="686195" y="2346960"/>
                        </a:cubicBezTo>
                        <a:cubicBezTo>
                          <a:pt x="699147" y="2334008"/>
                          <a:pt x="715177" y="2370001"/>
                          <a:pt x="731915" y="2377440"/>
                        </a:cubicBezTo>
                        <a:cubicBezTo>
                          <a:pt x="761275" y="2390489"/>
                          <a:pt x="823355" y="2407920"/>
                          <a:pt x="823355" y="2407920"/>
                        </a:cubicBezTo>
                        <a:cubicBezTo>
                          <a:pt x="857060" y="2441625"/>
                          <a:pt x="872360" y="2462902"/>
                          <a:pt x="914795" y="2484120"/>
                        </a:cubicBezTo>
                        <a:cubicBezTo>
                          <a:pt x="929163" y="2491304"/>
                          <a:pt x="945069" y="2494947"/>
                          <a:pt x="960515" y="2499360"/>
                        </a:cubicBezTo>
                        <a:cubicBezTo>
                          <a:pt x="1010734" y="2513708"/>
                          <a:pt x="1045297" y="2519364"/>
                          <a:pt x="1097675" y="2529840"/>
                        </a:cubicBezTo>
                        <a:cubicBezTo>
                          <a:pt x="1112915" y="2524760"/>
                          <a:pt x="1145667" y="2530503"/>
                          <a:pt x="1143395" y="2514600"/>
                        </a:cubicBezTo>
                        <a:cubicBezTo>
                          <a:pt x="1138214" y="2478336"/>
                          <a:pt x="1082435" y="2423160"/>
                          <a:pt x="1082435" y="2423160"/>
                        </a:cubicBezTo>
                        <a:cubicBezTo>
                          <a:pt x="1096738" y="2419584"/>
                          <a:pt x="1259897" y="2400316"/>
                          <a:pt x="1128155" y="2316480"/>
                        </a:cubicBezTo>
                        <a:cubicBezTo>
                          <a:pt x="1085083" y="2289071"/>
                          <a:pt x="1026555" y="2306320"/>
                          <a:pt x="975755" y="2301240"/>
                        </a:cubicBezTo>
                        <a:cubicBezTo>
                          <a:pt x="985915" y="2286000"/>
                          <a:pt x="998044" y="2271903"/>
                          <a:pt x="1006235" y="2255520"/>
                        </a:cubicBezTo>
                        <a:cubicBezTo>
                          <a:pt x="1024956" y="2218079"/>
                          <a:pt x="1032221" y="2172579"/>
                          <a:pt x="1006235" y="2133600"/>
                        </a:cubicBezTo>
                        <a:cubicBezTo>
                          <a:pt x="997324" y="2120234"/>
                          <a:pt x="976100" y="2122256"/>
                          <a:pt x="960515" y="2118360"/>
                        </a:cubicBezTo>
                        <a:cubicBezTo>
                          <a:pt x="935385" y="2112078"/>
                          <a:pt x="909715" y="2108200"/>
                          <a:pt x="884315" y="2103120"/>
                        </a:cubicBezTo>
                        <a:cubicBezTo>
                          <a:pt x="685089" y="1953700"/>
                          <a:pt x="926583" y="2145388"/>
                          <a:pt x="792875" y="2011680"/>
                        </a:cubicBezTo>
                        <a:cubicBezTo>
                          <a:pt x="779923" y="1998728"/>
                          <a:pt x="730772" y="1989391"/>
                          <a:pt x="747155" y="1981200"/>
                        </a:cubicBezTo>
                        <a:cubicBezTo>
                          <a:pt x="753604" y="1977975"/>
                          <a:pt x="871234" y="2008410"/>
                          <a:pt x="884315" y="2011680"/>
                        </a:cubicBezTo>
                        <a:cubicBezTo>
                          <a:pt x="945275" y="2006600"/>
                          <a:pt x="1008377" y="2013245"/>
                          <a:pt x="1067195" y="1996440"/>
                        </a:cubicBezTo>
                        <a:cubicBezTo>
                          <a:pt x="1127086" y="1979328"/>
                          <a:pt x="1088584" y="1922112"/>
                          <a:pt x="1067195" y="1905000"/>
                        </a:cubicBezTo>
                        <a:cubicBezTo>
                          <a:pt x="1047449" y="1889203"/>
                          <a:pt x="930971" y="1874676"/>
                          <a:pt x="930035" y="1874520"/>
                        </a:cubicBezTo>
                        <a:cubicBezTo>
                          <a:pt x="914795" y="1864360"/>
                          <a:pt x="901150" y="1851255"/>
                          <a:pt x="884315" y="1844040"/>
                        </a:cubicBezTo>
                        <a:cubicBezTo>
                          <a:pt x="746539" y="1784993"/>
                          <a:pt x="892418" y="1874842"/>
                          <a:pt x="777635" y="1798320"/>
                        </a:cubicBezTo>
                        <a:cubicBezTo>
                          <a:pt x="772555" y="1783080"/>
                          <a:pt x="772430" y="1765144"/>
                          <a:pt x="762395" y="1752600"/>
                        </a:cubicBezTo>
                        <a:cubicBezTo>
                          <a:pt x="740909" y="1725743"/>
                          <a:pt x="701074" y="1716920"/>
                          <a:pt x="670955" y="1706880"/>
                        </a:cubicBezTo>
                        <a:cubicBezTo>
                          <a:pt x="676035" y="1691640"/>
                          <a:pt x="670292" y="1663432"/>
                          <a:pt x="686195" y="1661160"/>
                        </a:cubicBezTo>
                        <a:cubicBezTo>
                          <a:pt x="757285" y="1651004"/>
                          <a:pt x="772409" y="1700286"/>
                          <a:pt x="823355" y="1722120"/>
                        </a:cubicBezTo>
                        <a:cubicBezTo>
                          <a:pt x="842607" y="1730371"/>
                          <a:pt x="864176" y="1731606"/>
                          <a:pt x="884315" y="1737360"/>
                        </a:cubicBezTo>
                        <a:cubicBezTo>
                          <a:pt x="899761" y="1741773"/>
                          <a:pt x="914795" y="1747520"/>
                          <a:pt x="930035" y="1752600"/>
                        </a:cubicBezTo>
                        <a:cubicBezTo>
                          <a:pt x="955435" y="1747520"/>
                          <a:pt x="984682" y="1751728"/>
                          <a:pt x="1006235" y="1737360"/>
                        </a:cubicBezTo>
                        <a:cubicBezTo>
                          <a:pt x="1044238" y="1712024"/>
                          <a:pt x="1011036" y="1661953"/>
                          <a:pt x="990995" y="1645920"/>
                        </a:cubicBezTo>
                        <a:cubicBezTo>
                          <a:pt x="978451" y="1635885"/>
                          <a:pt x="961121" y="1633321"/>
                          <a:pt x="945275" y="1630680"/>
                        </a:cubicBezTo>
                        <a:cubicBezTo>
                          <a:pt x="899900" y="1623117"/>
                          <a:pt x="853835" y="1620520"/>
                          <a:pt x="808115" y="1615440"/>
                        </a:cubicBezTo>
                        <a:cubicBezTo>
                          <a:pt x="792875" y="1610360"/>
                          <a:pt x="777841" y="1604613"/>
                          <a:pt x="762395" y="1600200"/>
                        </a:cubicBezTo>
                        <a:cubicBezTo>
                          <a:pt x="742256" y="1594446"/>
                          <a:pt x="714002" y="1601716"/>
                          <a:pt x="701435" y="1584960"/>
                        </a:cubicBezTo>
                        <a:cubicBezTo>
                          <a:pt x="691796" y="1572109"/>
                          <a:pt x="711595" y="1554480"/>
                          <a:pt x="716675" y="1539240"/>
                        </a:cubicBezTo>
                        <a:cubicBezTo>
                          <a:pt x="792875" y="1544320"/>
                          <a:pt x="868906" y="1554480"/>
                          <a:pt x="945275" y="1554480"/>
                        </a:cubicBezTo>
                        <a:cubicBezTo>
                          <a:pt x="971178" y="1554480"/>
                          <a:pt x="998985" y="1552091"/>
                          <a:pt x="1021475" y="1539240"/>
                        </a:cubicBezTo>
                        <a:cubicBezTo>
                          <a:pt x="1037378" y="1530153"/>
                          <a:pt x="1044516" y="1510258"/>
                          <a:pt x="1051955" y="1493520"/>
                        </a:cubicBezTo>
                        <a:cubicBezTo>
                          <a:pt x="1065004" y="1464160"/>
                          <a:pt x="1082435" y="1402080"/>
                          <a:pt x="1082435" y="1402080"/>
                        </a:cubicBezTo>
                        <a:cubicBezTo>
                          <a:pt x="1074961" y="1357236"/>
                          <a:pt x="1086518" y="1289452"/>
                          <a:pt x="1021475" y="1280160"/>
                        </a:cubicBezTo>
                        <a:cubicBezTo>
                          <a:pt x="1000740" y="1277198"/>
                          <a:pt x="980835" y="1290320"/>
                          <a:pt x="960515" y="1295400"/>
                        </a:cubicBezTo>
                        <a:cubicBezTo>
                          <a:pt x="823010" y="1261024"/>
                          <a:pt x="878336" y="1278167"/>
                          <a:pt x="792875" y="1249680"/>
                        </a:cubicBezTo>
                        <a:cubicBezTo>
                          <a:pt x="808115" y="1239520"/>
                          <a:pt x="820420" y="1221472"/>
                          <a:pt x="838595" y="1219200"/>
                        </a:cubicBezTo>
                        <a:cubicBezTo>
                          <a:pt x="864298" y="1215987"/>
                          <a:pt x="888892" y="1234440"/>
                          <a:pt x="914795" y="1234440"/>
                        </a:cubicBezTo>
                        <a:cubicBezTo>
                          <a:pt x="935740" y="1234440"/>
                          <a:pt x="955435" y="1224280"/>
                          <a:pt x="975755" y="1219200"/>
                        </a:cubicBezTo>
                        <a:cubicBezTo>
                          <a:pt x="970675" y="1203960"/>
                          <a:pt x="973059" y="1183515"/>
                          <a:pt x="960515" y="1173480"/>
                        </a:cubicBezTo>
                        <a:cubicBezTo>
                          <a:pt x="944159" y="1160396"/>
                          <a:pt x="908922" y="1176974"/>
                          <a:pt x="899555" y="1158240"/>
                        </a:cubicBezTo>
                        <a:cubicBezTo>
                          <a:pt x="879860" y="1118849"/>
                          <a:pt x="964481" y="1101038"/>
                          <a:pt x="975755" y="1097280"/>
                        </a:cubicBezTo>
                        <a:cubicBezTo>
                          <a:pt x="980835" y="1082040"/>
                          <a:pt x="986582" y="1067006"/>
                          <a:pt x="990995" y="1051560"/>
                        </a:cubicBezTo>
                        <a:cubicBezTo>
                          <a:pt x="1029267" y="917607"/>
                          <a:pt x="984935" y="1054501"/>
                          <a:pt x="1021475" y="944880"/>
                        </a:cubicBezTo>
                        <a:cubicBezTo>
                          <a:pt x="990995" y="939800"/>
                          <a:pt x="951885" y="951490"/>
                          <a:pt x="930035" y="929640"/>
                        </a:cubicBezTo>
                        <a:cubicBezTo>
                          <a:pt x="917083" y="916688"/>
                          <a:pt x="966047" y="914692"/>
                          <a:pt x="975755" y="899160"/>
                        </a:cubicBezTo>
                        <a:cubicBezTo>
                          <a:pt x="992783" y="871915"/>
                          <a:pt x="1006235" y="807720"/>
                          <a:pt x="1006235" y="807720"/>
                        </a:cubicBezTo>
                        <a:cubicBezTo>
                          <a:pt x="990995" y="797560"/>
                          <a:pt x="978284" y="781682"/>
                          <a:pt x="960515" y="777240"/>
                        </a:cubicBezTo>
                        <a:cubicBezTo>
                          <a:pt x="915887" y="766083"/>
                          <a:pt x="863295" y="784823"/>
                          <a:pt x="823355" y="762000"/>
                        </a:cubicBezTo>
                        <a:cubicBezTo>
                          <a:pt x="807452" y="752913"/>
                          <a:pt x="842109" y="730351"/>
                          <a:pt x="853835" y="716280"/>
                        </a:cubicBezTo>
                        <a:cubicBezTo>
                          <a:pt x="867633" y="699723"/>
                          <a:pt x="884315" y="685800"/>
                          <a:pt x="899555" y="670560"/>
                        </a:cubicBezTo>
                        <a:cubicBezTo>
                          <a:pt x="884315" y="660400"/>
                          <a:pt x="860637" y="657086"/>
                          <a:pt x="853835" y="640080"/>
                        </a:cubicBezTo>
                        <a:cubicBezTo>
                          <a:pt x="847869" y="625165"/>
                          <a:pt x="869075" y="610424"/>
                          <a:pt x="869075" y="594360"/>
                        </a:cubicBezTo>
                        <a:cubicBezTo>
                          <a:pt x="869075" y="477614"/>
                          <a:pt x="880081" y="496429"/>
                          <a:pt x="808115" y="472440"/>
                        </a:cubicBezTo>
                        <a:cubicBezTo>
                          <a:pt x="853734" y="335584"/>
                          <a:pt x="783098" y="570209"/>
                          <a:pt x="808115" y="320040"/>
                        </a:cubicBezTo>
                        <a:cubicBezTo>
                          <a:pt x="809938" y="301815"/>
                          <a:pt x="828435" y="289560"/>
                          <a:pt x="838595" y="274320"/>
                        </a:cubicBezTo>
                        <a:cubicBezTo>
                          <a:pt x="833515" y="254000"/>
                          <a:pt x="829109" y="233499"/>
                          <a:pt x="823355" y="213360"/>
                        </a:cubicBezTo>
                        <a:cubicBezTo>
                          <a:pt x="818942" y="197914"/>
                          <a:pt x="823355" y="172720"/>
                          <a:pt x="808115" y="167640"/>
                        </a:cubicBezTo>
                        <a:cubicBezTo>
                          <a:pt x="789725" y="161510"/>
                          <a:pt x="710868" y="189896"/>
                          <a:pt x="686195" y="198120"/>
                        </a:cubicBezTo>
                        <a:cubicBezTo>
                          <a:pt x="645943" y="77365"/>
                          <a:pt x="660997" y="138372"/>
                          <a:pt x="640475" y="15240"/>
                        </a:cubicBezTo>
                        <a:cubicBezTo>
                          <a:pt x="571532" y="32476"/>
                          <a:pt x="580308" y="12067"/>
                          <a:pt x="564275" y="76200"/>
                        </a:cubicBezTo>
                        <a:cubicBezTo>
                          <a:pt x="557993" y="101330"/>
                          <a:pt x="549035" y="152400"/>
                          <a:pt x="549035" y="152400"/>
                        </a:cubicBezTo>
                        <a:lnTo>
                          <a:pt x="549035" y="152400"/>
                        </a:lnTo>
                      </a:path>
                    </a:pathLst>
                  </a:custGeom>
                  <a:solidFill>
                    <a:srgbClr val="008E40"/>
                  </a:soli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8547240" y="1045161"/>
                  <a:ext cx="636788" cy="1808852"/>
                  <a:chOff x="-2667000" y="499958"/>
                  <a:chExt cx="2042264" cy="4560977"/>
                </a:xfrm>
                <a:effectLst>
                  <a:outerShdw blurRad="76200" dir="13500000" sy="23000" kx="1200000" algn="br" rotWithShape="0">
                    <a:prstClr val="black">
                      <a:alpha val="20000"/>
                    </a:prstClr>
                  </a:outerShdw>
                </a:effectLst>
              </p:grpSpPr>
              <p:sp>
                <p:nvSpPr>
                  <p:cNvPr id="71" name="Freeform 70"/>
                  <p:cNvSpPr/>
                  <p:nvPr/>
                </p:nvSpPr>
                <p:spPr>
                  <a:xfrm>
                    <a:off x="-2092815" y="2089135"/>
                    <a:ext cx="492615" cy="2971800"/>
                  </a:xfrm>
                  <a:custGeom>
                    <a:avLst/>
                    <a:gdLst>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121920 w 492615"/>
                      <a:gd name="connsiteY12" fmla="*/ 2575560 h 2971800"/>
                      <a:gd name="connsiteX13" fmla="*/ 152400 w 492615"/>
                      <a:gd name="connsiteY13" fmla="*/ 2743200 h 2971800"/>
                      <a:gd name="connsiteX14" fmla="*/ 213360 w 492615"/>
                      <a:gd name="connsiteY14" fmla="*/ 2971800 h 2971800"/>
                      <a:gd name="connsiteX15" fmla="*/ 289560 w 492615"/>
                      <a:gd name="connsiteY15" fmla="*/ 2956560 h 2971800"/>
                      <a:gd name="connsiteX16" fmla="*/ 304800 w 492615"/>
                      <a:gd name="connsiteY16" fmla="*/ 2910840 h 2971800"/>
                      <a:gd name="connsiteX17" fmla="*/ 274320 w 492615"/>
                      <a:gd name="connsiteY17" fmla="*/ 2590800 h 2971800"/>
                      <a:gd name="connsiteX18" fmla="*/ 228600 w 492615"/>
                      <a:gd name="connsiteY18" fmla="*/ 2438400 h 2971800"/>
                      <a:gd name="connsiteX19" fmla="*/ 213360 w 492615"/>
                      <a:gd name="connsiteY19" fmla="*/ 2392680 h 2971800"/>
                      <a:gd name="connsiteX20" fmla="*/ 228600 w 492615"/>
                      <a:gd name="connsiteY20" fmla="*/ 2026920 h 2971800"/>
                      <a:gd name="connsiteX21" fmla="*/ 243840 w 492615"/>
                      <a:gd name="connsiteY21" fmla="*/ 1981200 h 2971800"/>
                      <a:gd name="connsiteX22" fmla="*/ 274320 w 492615"/>
                      <a:gd name="connsiteY22" fmla="*/ 1859280 h 2971800"/>
                      <a:gd name="connsiteX23" fmla="*/ 289560 w 492615"/>
                      <a:gd name="connsiteY23" fmla="*/ 1722120 h 2971800"/>
                      <a:gd name="connsiteX24" fmla="*/ 320040 w 492615"/>
                      <a:gd name="connsiteY24" fmla="*/ 1447800 h 2971800"/>
                      <a:gd name="connsiteX25" fmla="*/ 335280 w 492615"/>
                      <a:gd name="connsiteY25" fmla="*/ 1356360 h 2971800"/>
                      <a:gd name="connsiteX26" fmla="*/ 365760 w 492615"/>
                      <a:gd name="connsiteY26" fmla="*/ 1264920 h 2971800"/>
                      <a:gd name="connsiteX27" fmla="*/ 381000 w 492615"/>
                      <a:gd name="connsiteY27" fmla="*/ 1219200 h 2971800"/>
                      <a:gd name="connsiteX28" fmla="*/ 441960 w 492615"/>
                      <a:gd name="connsiteY28" fmla="*/ 1127760 h 2971800"/>
                      <a:gd name="connsiteX29" fmla="*/ 457200 w 492615"/>
                      <a:gd name="connsiteY29" fmla="*/ 1082040 h 2971800"/>
                      <a:gd name="connsiteX30" fmla="*/ 426720 w 492615"/>
                      <a:gd name="connsiteY30" fmla="*/ 1127760 h 2971800"/>
                      <a:gd name="connsiteX31" fmla="*/ 335280 w 492615"/>
                      <a:gd name="connsiteY31" fmla="*/ 1173480 h 2971800"/>
                      <a:gd name="connsiteX32" fmla="*/ 335280 w 492615"/>
                      <a:gd name="connsiteY32" fmla="*/ 548640 h 2971800"/>
                      <a:gd name="connsiteX33" fmla="*/ 350520 w 492615"/>
                      <a:gd name="connsiteY33" fmla="*/ 381000 h 2971800"/>
                      <a:gd name="connsiteX34" fmla="*/ 396240 w 492615"/>
                      <a:gd name="connsiteY34" fmla="*/ 198120 h 2971800"/>
                      <a:gd name="connsiteX35" fmla="*/ 441960 w 492615"/>
                      <a:gd name="connsiteY35" fmla="*/ 182880 h 2971800"/>
                      <a:gd name="connsiteX36" fmla="*/ 472440 w 492615"/>
                      <a:gd name="connsiteY36" fmla="*/ 137160 h 2971800"/>
                      <a:gd name="connsiteX37" fmla="*/ 487680 w 492615"/>
                      <a:gd name="connsiteY37" fmla="*/ 91440 h 2971800"/>
                      <a:gd name="connsiteX38" fmla="*/ 396240 w 492615"/>
                      <a:gd name="connsiteY38" fmla="*/ 106680 h 2971800"/>
                      <a:gd name="connsiteX39" fmla="*/ 335280 w 492615"/>
                      <a:gd name="connsiteY39" fmla="*/ 198120 h 2971800"/>
                      <a:gd name="connsiteX40" fmla="*/ 304800 w 492615"/>
                      <a:gd name="connsiteY40" fmla="*/ 243840 h 2971800"/>
                      <a:gd name="connsiteX41" fmla="*/ 259080 w 492615"/>
                      <a:gd name="connsiteY41" fmla="*/ 274320 h 2971800"/>
                      <a:gd name="connsiteX42" fmla="*/ 228600 w 492615"/>
                      <a:gd name="connsiteY42" fmla="*/ 137160 h 2971800"/>
                      <a:gd name="connsiteX43" fmla="*/ 213360 w 492615"/>
                      <a:gd name="connsiteY43" fmla="*/ 91440 h 2971800"/>
                      <a:gd name="connsiteX44" fmla="*/ 198120 w 492615"/>
                      <a:gd name="connsiteY44" fmla="*/ 15240 h 2971800"/>
                      <a:gd name="connsiteX45" fmla="*/ 152400 w 492615"/>
                      <a:gd name="connsiteY45" fmla="*/ 0 h 2971800"/>
                      <a:gd name="connsiteX46" fmla="*/ 15240 w 492615"/>
                      <a:gd name="connsiteY46" fmla="*/ 45720 h 2971800"/>
                      <a:gd name="connsiteX47" fmla="*/ 0 w 492615"/>
                      <a:gd name="connsiteY47" fmla="*/ 91440 h 2971800"/>
                      <a:gd name="connsiteX48" fmla="*/ 121920 w 492615"/>
                      <a:gd name="connsiteY48" fmla="*/ 106680 h 2971800"/>
                      <a:gd name="connsiteX49" fmla="*/ 152400 w 492615"/>
                      <a:gd name="connsiteY49" fmla="*/ 152400 h 2971800"/>
                      <a:gd name="connsiteX50" fmla="*/ 152400 w 492615"/>
                      <a:gd name="connsiteY50" fmla="*/ 152400 h 2971800"/>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99892 w 492615"/>
                      <a:gd name="connsiteY12" fmla="*/ 1785342 h 2971800"/>
                      <a:gd name="connsiteX13" fmla="*/ 121920 w 492615"/>
                      <a:gd name="connsiteY13" fmla="*/ 2575560 h 2971800"/>
                      <a:gd name="connsiteX14" fmla="*/ 152400 w 492615"/>
                      <a:gd name="connsiteY14" fmla="*/ 2743200 h 2971800"/>
                      <a:gd name="connsiteX15" fmla="*/ 213360 w 492615"/>
                      <a:gd name="connsiteY15" fmla="*/ 2971800 h 2971800"/>
                      <a:gd name="connsiteX16" fmla="*/ 289560 w 492615"/>
                      <a:gd name="connsiteY16" fmla="*/ 2956560 h 2971800"/>
                      <a:gd name="connsiteX17" fmla="*/ 304800 w 492615"/>
                      <a:gd name="connsiteY17" fmla="*/ 2910840 h 2971800"/>
                      <a:gd name="connsiteX18" fmla="*/ 274320 w 492615"/>
                      <a:gd name="connsiteY18" fmla="*/ 2590800 h 2971800"/>
                      <a:gd name="connsiteX19" fmla="*/ 228600 w 492615"/>
                      <a:gd name="connsiteY19" fmla="*/ 2438400 h 2971800"/>
                      <a:gd name="connsiteX20" fmla="*/ 213360 w 492615"/>
                      <a:gd name="connsiteY20" fmla="*/ 2392680 h 2971800"/>
                      <a:gd name="connsiteX21" fmla="*/ 228600 w 492615"/>
                      <a:gd name="connsiteY21" fmla="*/ 2026920 h 2971800"/>
                      <a:gd name="connsiteX22" fmla="*/ 243840 w 492615"/>
                      <a:gd name="connsiteY22" fmla="*/ 1981200 h 2971800"/>
                      <a:gd name="connsiteX23" fmla="*/ 274320 w 492615"/>
                      <a:gd name="connsiteY23" fmla="*/ 1859280 h 2971800"/>
                      <a:gd name="connsiteX24" fmla="*/ 289560 w 492615"/>
                      <a:gd name="connsiteY24" fmla="*/ 1722120 h 2971800"/>
                      <a:gd name="connsiteX25" fmla="*/ 320040 w 492615"/>
                      <a:gd name="connsiteY25" fmla="*/ 1447800 h 2971800"/>
                      <a:gd name="connsiteX26" fmla="*/ 335280 w 492615"/>
                      <a:gd name="connsiteY26" fmla="*/ 1356360 h 2971800"/>
                      <a:gd name="connsiteX27" fmla="*/ 365760 w 492615"/>
                      <a:gd name="connsiteY27" fmla="*/ 1264920 h 2971800"/>
                      <a:gd name="connsiteX28" fmla="*/ 381000 w 492615"/>
                      <a:gd name="connsiteY28" fmla="*/ 1219200 h 2971800"/>
                      <a:gd name="connsiteX29" fmla="*/ 441960 w 492615"/>
                      <a:gd name="connsiteY29" fmla="*/ 1127760 h 2971800"/>
                      <a:gd name="connsiteX30" fmla="*/ 457200 w 492615"/>
                      <a:gd name="connsiteY30" fmla="*/ 1082040 h 2971800"/>
                      <a:gd name="connsiteX31" fmla="*/ 426720 w 492615"/>
                      <a:gd name="connsiteY31" fmla="*/ 1127760 h 2971800"/>
                      <a:gd name="connsiteX32" fmla="*/ 335280 w 492615"/>
                      <a:gd name="connsiteY32" fmla="*/ 1173480 h 2971800"/>
                      <a:gd name="connsiteX33" fmla="*/ 335280 w 492615"/>
                      <a:gd name="connsiteY33" fmla="*/ 548640 h 2971800"/>
                      <a:gd name="connsiteX34" fmla="*/ 350520 w 492615"/>
                      <a:gd name="connsiteY34" fmla="*/ 381000 h 2971800"/>
                      <a:gd name="connsiteX35" fmla="*/ 396240 w 492615"/>
                      <a:gd name="connsiteY35" fmla="*/ 198120 h 2971800"/>
                      <a:gd name="connsiteX36" fmla="*/ 441960 w 492615"/>
                      <a:gd name="connsiteY36" fmla="*/ 182880 h 2971800"/>
                      <a:gd name="connsiteX37" fmla="*/ 472440 w 492615"/>
                      <a:gd name="connsiteY37" fmla="*/ 137160 h 2971800"/>
                      <a:gd name="connsiteX38" fmla="*/ 487680 w 492615"/>
                      <a:gd name="connsiteY38" fmla="*/ 91440 h 2971800"/>
                      <a:gd name="connsiteX39" fmla="*/ 396240 w 492615"/>
                      <a:gd name="connsiteY39" fmla="*/ 106680 h 2971800"/>
                      <a:gd name="connsiteX40" fmla="*/ 335280 w 492615"/>
                      <a:gd name="connsiteY40" fmla="*/ 198120 h 2971800"/>
                      <a:gd name="connsiteX41" fmla="*/ 304800 w 492615"/>
                      <a:gd name="connsiteY41" fmla="*/ 243840 h 2971800"/>
                      <a:gd name="connsiteX42" fmla="*/ 259080 w 492615"/>
                      <a:gd name="connsiteY42" fmla="*/ 274320 h 2971800"/>
                      <a:gd name="connsiteX43" fmla="*/ 228600 w 492615"/>
                      <a:gd name="connsiteY43" fmla="*/ 137160 h 2971800"/>
                      <a:gd name="connsiteX44" fmla="*/ 213360 w 492615"/>
                      <a:gd name="connsiteY44" fmla="*/ 91440 h 2971800"/>
                      <a:gd name="connsiteX45" fmla="*/ 198120 w 492615"/>
                      <a:gd name="connsiteY45" fmla="*/ 15240 h 2971800"/>
                      <a:gd name="connsiteX46" fmla="*/ 152400 w 492615"/>
                      <a:gd name="connsiteY46" fmla="*/ 0 h 2971800"/>
                      <a:gd name="connsiteX47" fmla="*/ 15240 w 492615"/>
                      <a:gd name="connsiteY47" fmla="*/ 45720 h 2971800"/>
                      <a:gd name="connsiteX48" fmla="*/ 0 w 492615"/>
                      <a:gd name="connsiteY48" fmla="*/ 91440 h 2971800"/>
                      <a:gd name="connsiteX49" fmla="*/ 121920 w 492615"/>
                      <a:gd name="connsiteY49" fmla="*/ 106680 h 2971800"/>
                      <a:gd name="connsiteX50" fmla="*/ 152400 w 492615"/>
                      <a:gd name="connsiteY50" fmla="*/ 152400 h 2971800"/>
                      <a:gd name="connsiteX51" fmla="*/ 152400 w 492615"/>
                      <a:gd name="connsiteY51" fmla="*/ 152400 h 2971800"/>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99892 w 492615"/>
                      <a:gd name="connsiteY12" fmla="*/ 1785342 h 2971800"/>
                      <a:gd name="connsiteX13" fmla="*/ 94030 w 492615"/>
                      <a:gd name="connsiteY13" fmla="*/ 1826373 h 2971800"/>
                      <a:gd name="connsiteX14" fmla="*/ 121920 w 492615"/>
                      <a:gd name="connsiteY14" fmla="*/ 2575560 h 2971800"/>
                      <a:gd name="connsiteX15" fmla="*/ 152400 w 492615"/>
                      <a:gd name="connsiteY15" fmla="*/ 2743200 h 2971800"/>
                      <a:gd name="connsiteX16" fmla="*/ 213360 w 492615"/>
                      <a:gd name="connsiteY16" fmla="*/ 2971800 h 2971800"/>
                      <a:gd name="connsiteX17" fmla="*/ 289560 w 492615"/>
                      <a:gd name="connsiteY17" fmla="*/ 2956560 h 2971800"/>
                      <a:gd name="connsiteX18" fmla="*/ 304800 w 492615"/>
                      <a:gd name="connsiteY18" fmla="*/ 2910840 h 2971800"/>
                      <a:gd name="connsiteX19" fmla="*/ 274320 w 492615"/>
                      <a:gd name="connsiteY19" fmla="*/ 2590800 h 2971800"/>
                      <a:gd name="connsiteX20" fmla="*/ 228600 w 492615"/>
                      <a:gd name="connsiteY20" fmla="*/ 2438400 h 2971800"/>
                      <a:gd name="connsiteX21" fmla="*/ 213360 w 492615"/>
                      <a:gd name="connsiteY21" fmla="*/ 2392680 h 2971800"/>
                      <a:gd name="connsiteX22" fmla="*/ 228600 w 492615"/>
                      <a:gd name="connsiteY22" fmla="*/ 2026920 h 2971800"/>
                      <a:gd name="connsiteX23" fmla="*/ 243840 w 492615"/>
                      <a:gd name="connsiteY23" fmla="*/ 1981200 h 2971800"/>
                      <a:gd name="connsiteX24" fmla="*/ 274320 w 492615"/>
                      <a:gd name="connsiteY24" fmla="*/ 1859280 h 2971800"/>
                      <a:gd name="connsiteX25" fmla="*/ 289560 w 492615"/>
                      <a:gd name="connsiteY25" fmla="*/ 1722120 h 2971800"/>
                      <a:gd name="connsiteX26" fmla="*/ 320040 w 492615"/>
                      <a:gd name="connsiteY26" fmla="*/ 1447800 h 2971800"/>
                      <a:gd name="connsiteX27" fmla="*/ 335280 w 492615"/>
                      <a:gd name="connsiteY27" fmla="*/ 1356360 h 2971800"/>
                      <a:gd name="connsiteX28" fmla="*/ 365760 w 492615"/>
                      <a:gd name="connsiteY28" fmla="*/ 1264920 h 2971800"/>
                      <a:gd name="connsiteX29" fmla="*/ 381000 w 492615"/>
                      <a:gd name="connsiteY29" fmla="*/ 1219200 h 2971800"/>
                      <a:gd name="connsiteX30" fmla="*/ 441960 w 492615"/>
                      <a:gd name="connsiteY30" fmla="*/ 1127760 h 2971800"/>
                      <a:gd name="connsiteX31" fmla="*/ 457200 w 492615"/>
                      <a:gd name="connsiteY31" fmla="*/ 1082040 h 2971800"/>
                      <a:gd name="connsiteX32" fmla="*/ 426720 w 492615"/>
                      <a:gd name="connsiteY32" fmla="*/ 1127760 h 2971800"/>
                      <a:gd name="connsiteX33" fmla="*/ 335280 w 492615"/>
                      <a:gd name="connsiteY33" fmla="*/ 1173480 h 2971800"/>
                      <a:gd name="connsiteX34" fmla="*/ 335280 w 492615"/>
                      <a:gd name="connsiteY34" fmla="*/ 548640 h 2971800"/>
                      <a:gd name="connsiteX35" fmla="*/ 350520 w 492615"/>
                      <a:gd name="connsiteY35" fmla="*/ 381000 h 2971800"/>
                      <a:gd name="connsiteX36" fmla="*/ 396240 w 492615"/>
                      <a:gd name="connsiteY36" fmla="*/ 198120 h 2971800"/>
                      <a:gd name="connsiteX37" fmla="*/ 441960 w 492615"/>
                      <a:gd name="connsiteY37" fmla="*/ 182880 h 2971800"/>
                      <a:gd name="connsiteX38" fmla="*/ 472440 w 492615"/>
                      <a:gd name="connsiteY38" fmla="*/ 137160 h 2971800"/>
                      <a:gd name="connsiteX39" fmla="*/ 487680 w 492615"/>
                      <a:gd name="connsiteY39" fmla="*/ 91440 h 2971800"/>
                      <a:gd name="connsiteX40" fmla="*/ 396240 w 492615"/>
                      <a:gd name="connsiteY40" fmla="*/ 106680 h 2971800"/>
                      <a:gd name="connsiteX41" fmla="*/ 335280 w 492615"/>
                      <a:gd name="connsiteY41" fmla="*/ 198120 h 2971800"/>
                      <a:gd name="connsiteX42" fmla="*/ 304800 w 492615"/>
                      <a:gd name="connsiteY42" fmla="*/ 243840 h 2971800"/>
                      <a:gd name="connsiteX43" fmla="*/ 259080 w 492615"/>
                      <a:gd name="connsiteY43" fmla="*/ 274320 h 2971800"/>
                      <a:gd name="connsiteX44" fmla="*/ 228600 w 492615"/>
                      <a:gd name="connsiteY44" fmla="*/ 137160 h 2971800"/>
                      <a:gd name="connsiteX45" fmla="*/ 213360 w 492615"/>
                      <a:gd name="connsiteY45" fmla="*/ 91440 h 2971800"/>
                      <a:gd name="connsiteX46" fmla="*/ 198120 w 492615"/>
                      <a:gd name="connsiteY46" fmla="*/ 15240 h 2971800"/>
                      <a:gd name="connsiteX47" fmla="*/ 152400 w 492615"/>
                      <a:gd name="connsiteY47" fmla="*/ 0 h 2971800"/>
                      <a:gd name="connsiteX48" fmla="*/ 15240 w 492615"/>
                      <a:gd name="connsiteY48" fmla="*/ 45720 h 2971800"/>
                      <a:gd name="connsiteX49" fmla="*/ 0 w 492615"/>
                      <a:gd name="connsiteY49" fmla="*/ 91440 h 2971800"/>
                      <a:gd name="connsiteX50" fmla="*/ 121920 w 492615"/>
                      <a:gd name="connsiteY50" fmla="*/ 106680 h 2971800"/>
                      <a:gd name="connsiteX51" fmla="*/ 152400 w 492615"/>
                      <a:gd name="connsiteY51" fmla="*/ 152400 h 2971800"/>
                      <a:gd name="connsiteX52" fmla="*/ 152400 w 492615"/>
                      <a:gd name="connsiteY52" fmla="*/ 1524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2615" h="2971800">
                        <a:moveTo>
                          <a:pt x="106680" y="91440"/>
                        </a:moveTo>
                        <a:lnTo>
                          <a:pt x="106680" y="91440"/>
                        </a:lnTo>
                        <a:cubicBezTo>
                          <a:pt x="111119" y="111414"/>
                          <a:pt x="144995" y="286072"/>
                          <a:pt x="167640" y="320040"/>
                        </a:cubicBezTo>
                        <a:lnTo>
                          <a:pt x="198120" y="365760"/>
                        </a:lnTo>
                        <a:cubicBezTo>
                          <a:pt x="203200" y="386080"/>
                          <a:pt x="205109" y="407468"/>
                          <a:pt x="213360" y="426720"/>
                        </a:cubicBezTo>
                        <a:cubicBezTo>
                          <a:pt x="220575" y="443555"/>
                          <a:pt x="243268" y="454133"/>
                          <a:pt x="243840" y="472440"/>
                        </a:cubicBezTo>
                        <a:cubicBezTo>
                          <a:pt x="255572" y="847877"/>
                          <a:pt x="272215" y="783556"/>
                          <a:pt x="213360" y="960120"/>
                        </a:cubicBezTo>
                        <a:cubicBezTo>
                          <a:pt x="208280" y="1071880"/>
                          <a:pt x="207042" y="1183881"/>
                          <a:pt x="198120" y="1295400"/>
                        </a:cubicBezTo>
                        <a:cubicBezTo>
                          <a:pt x="196839" y="1311413"/>
                          <a:pt x="185323" y="1325242"/>
                          <a:pt x="182880" y="1341120"/>
                        </a:cubicBezTo>
                        <a:cubicBezTo>
                          <a:pt x="175117" y="1391580"/>
                          <a:pt x="174860" y="1442980"/>
                          <a:pt x="167640" y="1493520"/>
                        </a:cubicBezTo>
                        <a:cubicBezTo>
                          <a:pt x="164678" y="1514255"/>
                          <a:pt x="156508" y="1533941"/>
                          <a:pt x="152400" y="1554480"/>
                        </a:cubicBezTo>
                        <a:cubicBezTo>
                          <a:pt x="125579" y="1688587"/>
                          <a:pt x="151580" y="1602661"/>
                          <a:pt x="121920" y="1691640"/>
                        </a:cubicBezTo>
                        <a:cubicBezTo>
                          <a:pt x="113169" y="1730117"/>
                          <a:pt x="99892" y="1638022"/>
                          <a:pt x="99892" y="1785342"/>
                        </a:cubicBezTo>
                        <a:cubicBezTo>
                          <a:pt x="95244" y="1807798"/>
                          <a:pt x="90359" y="1694670"/>
                          <a:pt x="94030" y="1826373"/>
                        </a:cubicBezTo>
                        <a:cubicBezTo>
                          <a:pt x="97701" y="1958076"/>
                          <a:pt x="112192" y="2422756"/>
                          <a:pt x="121920" y="2575560"/>
                        </a:cubicBezTo>
                        <a:cubicBezTo>
                          <a:pt x="125367" y="2672062"/>
                          <a:pt x="129616" y="2674847"/>
                          <a:pt x="152400" y="2743200"/>
                        </a:cubicBezTo>
                        <a:cubicBezTo>
                          <a:pt x="156805" y="2804865"/>
                          <a:pt x="102697" y="2971800"/>
                          <a:pt x="213360" y="2971800"/>
                        </a:cubicBezTo>
                        <a:cubicBezTo>
                          <a:pt x="239263" y="2971800"/>
                          <a:pt x="264160" y="2961640"/>
                          <a:pt x="289560" y="2956560"/>
                        </a:cubicBezTo>
                        <a:cubicBezTo>
                          <a:pt x="294640" y="2941320"/>
                          <a:pt x="304800" y="2926904"/>
                          <a:pt x="304800" y="2910840"/>
                        </a:cubicBezTo>
                        <a:cubicBezTo>
                          <a:pt x="304800" y="2766063"/>
                          <a:pt x="300170" y="2707126"/>
                          <a:pt x="274320" y="2590800"/>
                        </a:cubicBezTo>
                        <a:cubicBezTo>
                          <a:pt x="258965" y="2521703"/>
                          <a:pt x="253927" y="2514380"/>
                          <a:pt x="228600" y="2438400"/>
                        </a:cubicBezTo>
                        <a:lnTo>
                          <a:pt x="213360" y="2392680"/>
                        </a:lnTo>
                        <a:cubicBezTo>
                          <a:pt x="218440" y="2270760"/>
                          <a:pt x="219586" y="2148612"/>
                          <a:pt x="228600" y="2026920"/>
                        </a:cubicBezTo>
                        <a:cubicBezTo>
                          <a:pt x="229787" y="2010900"/>
                          <a:pt x="239944" y="1996785"/>
                          <a:pt x="243840" y="1981200"/>
                        </a:cubicBezTo>
                        <a:lnTo>
                          <a:pt x="274320" y="1859280"/>
                        </a:lnTo>
                        <a:cubicBezTo>
                          <a:pt x="279400" y="1813560"/>
                          <a:pt x="284983" y="1767893"/>
                          <a:pt x="289560" y="1722120"/>
                        </a:cubicBezTo>
                        <a:cubicBezTo>
                          <a:pt x="308164" y="1536079"/>
                          <a:pt x="296793" y="1598905"/>
                          <a:pt x="320040" y="1447800"/>
                        </a:cubicBezTo>
                        <a:cubicBezTo>
                          <a:pt x="324739" y="1417259"/>
                          <a:pt x="327786" y="1386338"/>
                          <a:pt x="335280" y="1356360"/>
                        </a:cubicBezTo>
                        <a:cubicBezTo>
                          <a:pt x="343072" y="1325191"/>
                          <a:pt x="355600" y="1295400"/>
                          <a:pt x="365760" y="1264920"/>
                        </a:cubicBezTo>
                        <a:cubicBezTo>
                          <a:pt x="370840" y="1249680"/>
                          <a:pt x="372089" y="1232566"/>
                          <a:pt x="381000" y="1219200"/>
                        </a:cubicBezTo>
                        <a:cubicBezTo>
                          <a:pt x="401320" y="1188720"/>
                          <a:pt x="430376" y="1162513"/>
                          <a:pt x="441960" y="1127760"/>
                        </a:cubicBezTo>
                        <a:cubicBezTo>
                          <a:pt x="447040" y="1112520"/>
                          <a:pt x="473264" y="1082040"/>
                          <a:pt x="457200" y="1082040"/>
                        </a:cubicBezTo>
                        <a:cubicBezTo>
                          <a:pt x="438884" y="1082040"/>
                          <a:pt x="439672" y="1114808"/>
                          <a:pt x="426720" y="1127760"/>
                        </a:cubicBezTo>
                        <a:cubicBezTo>
                          <a:pt x="397177" y="1157303"/>
                          <a:pt x="372465" y="1161085"/>
                          <a:pt x="335280" y="1173480"/>
                        </a:cubicBezTo>
                        <a:cubicBezTo>
                          <a:pt x="199479" y="969779"/>
                          <a:pt x="283714" y="1115866"/>
                          <a:pt x="335280" y="548640"/>
                        </a:cubicBezTo>
                        <a:cubicBezTo>
                          <a:pt x="340360" y="492760"/>
                          <a:pt x="344937" y="436832"/>
                          <a:pt x="350520" y="381000"/>
                        </a:cubicBezTo>
                        <a:cubicBezTo>
                          <a:pt x="355206" y="334143"/>
                          <a:pt x="345251" y="238911"/>
                          <a:pt x="396240" y="198120"/>
                        </a:cubicBezTo>
                        <a:cubicBezTo>
                          <a:pt x="408784" y="188085"/>
                          <a:pt x="426720" y="187960"/>
                          <a:pt x="441960" y="182880"/>
                        </a:cubicBezTo>
                        <a:cubicBezTo>
                          <a:pt x="452120" y="167640"/>
                          <a:pt x="464249" y="153543"/>
                          <a:pt x="472440" y="137160"/>
                        </a:cubicBezTo>
                        <a:cubicBezTo>
                          <a:pt x="479624" y="122792"/>
                          <a:pt x="502595" y="97406"/>
                          <a:pt x="487680" y="91440"/>
                        </a:cubicBezTo>
                        <a:cubicBezTo>
                          <a:pt x="458990" y="79964"/>
                          <a:pt x="426720" y="101600"/>
                          <a:pt x="396240" y="106680"/>
                        </a:cubicBezTo>
                        <a:lnTo>
                          <a:pt x="335280" y="198120"/>
                        </a:lnTo>
                        <a:cubicBezTo>
                          <a:pt x="325120" y="213360"/>
                          <a:pt x="320040" y="233680"/>
                          <a:pt x="304800" y="243840"/>
                        </a:cubicBezTo>
                        <a:lnTo>
                          <a:pt x="259080" y="274320"/>
                        </a:lnTo>
                        <a:cubicBezTo>
                          <a:pt x="224773" y="171398"/>
                          <a:pt x="264362" y="298089"/>
                          <a:pt x="228600" y="137160"/>
                        </a:cubicBezTo>
                        <a:cubicBezTo>
                          <a:pt x="225115" y="121478"/>
                          <a:pt x="217256" y="107025"/>
                          <a:pt x="213360" y="91440"/>
                        </a:cubicBezTo>
                        <a:cubicBezTo>
                          <a:pt x="207078" y="66310"/>
                          <a:pt x="212488" y="36793"/>
                          <a:pt x="198120" y="15240"/>
                        </a:cubicBezTo>
                        <a:cubicBezTo>
                          <a:pt x="189209" y="1874"/>
                          <a:pt x="167640" y="5080"/>
                          <a:pt x="152400" y="0"/>
                        </a:cubicBezTo>
                        <a:cubicBezTo>
                          <a:pt x="107782" y="7436"/>
                          <a:pt x="48208" y="4510"/>
                          <a:pt x="15240" y="45720"/>
                        </a:cubicBezTo>
                        <a:cubicBezTo>
                          <a:pt x="5205" y="58264"/>
                          <a:pt x="5080" y="76200"/>
                          <a:pt x="0" y="91440"/>
                        </a:cubicBezTo>
                        <a:cubicBezTo>
                          <a:pt x="40640" y="96520"/>
                          <a:pt x="83893" y="91469"/>
                          <a:pt x="121920" y="106680"/>
                        </a:cubicBezTo>
                        <a:cubicBezTo>
                          <a:pt x="138926" y="113482"/>
                          <a:pt x="152400" y="152400"/>
                          <a:pt x="152400" y="152400"/>
                        </a:cubicBezTo>
                        <a:lnTo>
                          <a:pt x="152400" y="152400"/>
                        </a:lnTo>
                      </a:path>
                    </a:pathLst>
                  </a:cu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2667000" y="499958"/>
                    <a:ext cx="2042264" cy="3124378"/>
                  </a:xfrm>
                  <a:custGeom>
                    <a:avLst/>
                    <a:gdLst>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777240 w 2042264"/>
                      <a:gd name="connsiteY115" fmla="*/ 1996618 h 3124378"/>
                      <a:gd name="connsiteX116" fmla="*/ 868680 w 2042264"/>
                      <a:gd name="connsiteY116" fmla="*/ 2027098 h 3124378"/>
                      <a:gd name="connsiteX117" fmla="*/ 914400 w 2042264"/>
                      <a:gd name="connsiteY117" fmla="*/ 2011858 h 3124378"/>
                      <a:gd name="connsiteX118" fmla="*/ 990600 w 2042264"/>
                      <a:gd name="connsiteY118" fmla="*/ 1935658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2042264" h="3124378">
                        <a:moveTo>
                          <a:pt x="731520" y="2651938"/>
                        </a:moveTo>
                        <a:lnTo>
                          <a:pt x="731520" y="2651938"/>
                        </a:lnTo>
                        <a:cubicBezTo>
                          <a:pt x="690880" y="2667178"/>
                          <a:pt x="646818" y="2675327"/>
                          <a:pt x="609600" y="2697658"/>
                        </a:cubicBezTo>
                        <a:cubicBezTo>
                          <a:pt x="593894" y="2707082"/>
                          <a:pt x="593423" y="2731936"/>
                          <a:pt x="579120" y="2743378"/>
                        </a:cubicBezTo>
                        <a:cubicBezTo>
                          <a:pt x="566576" y="2753413"/>
                          <a:pt x="548165" y="2752290"/>
                          <a:pt x="533400" y="2758618"/>
                        </a:cubicBezTo>
                        <a:cubicBezTo>
                          <a:pt x="421828" y="2806434"/>
                          <a:pt x="523870" y="2776241"/>
                          <a:pt x="411480" y="2804338"/>
                        </a:cubicBezTo>
                        <a:cubicBezTo>
                          <a:pt x="406400" y="2819578"/>
                          <a:pt x="399725" y="2834376"/>
                          <a:pt x="396240" y="2850058"/>
                        </a:cubicBezTo>
                        <a:cubicBezTo>
                          <a:pt x="389537" y="2880223"/>
                          <a:pt x="394819" y="2913860"/>
                          <a:pt x="381000" y="2941498"/>
                        </a:cubicBezTo>
                        <a:cubicBezTo>
                          <a:pt x="369183" y="2965133"/>
                          <a:pt x="311199" y="2980005"/>
                          <a:pt x="289560" y="2987218"/>
                        </a:cubicBezTo>
                        <a:cubicBezTo>
                          <a:pt x="284480" y="3012618"/>
                          <a:pt x="292636" y="3045102"/>
                          <a:pt x="274320" y="3063418"/>
                        </a:cubicBezTo>
                        <a:cubicBezTo>
                          <a:pt x="240453" y="3097285"/>
                          <a:pt x="155787" y="3070191"/>
                          <a:pt x="121920" y="3063418"/>
                        </a:cubicBezTo>
                        <a:cubicBezTo>
                          <a:pt x="52774" y="2959699"/>
                          <a:pt x="122442" y="3085439"/>
                          <a:pt x="106680" y="2880538"/>
                        </a:cubicBezTo>
                        <a:cubicBezTo>
                          <a:pt x="104938" y="2857886"/>
                          <a:pt x="87889" y="2839059"/>
                          <a:pt x="76200" y="2819578"/>
                        </a:cubicBezTo>
                        <a:cubicBezTo>
                          <a:pt x="-2405" y="2688570"/>
                          <a:pt x="30654" y="2774381"/>
                          <a:pt x="0" y="2682418"/>
                        </a:cubicBezTo>
                        <a:cubicBezTo>
                          <a:pt x="5080" y="2667178"/>
                          <a:pt x="13642" y="2652683"/>
                          <a:pt x="15240" y="2636698"/>
                        </a:cubicBezTo>
                        <a:cubicBezTo>
                          <a:pt x="23848" y="2550618"/>
                          <a:pt x="22648" y="2463772"/>
                          <a:pt x="30480" y="2377618"/>
                        </a:cubicBezTo>
                        <a:cubicBezTo>
                          <a:pt x="32825" y="2351821"/>
                          <a:pt x="41086" y="2326903"/>
                          <a:pt x="45720" y="2301418"/>
                        </a:cubicBezTo>
                        <a:cubicBezTo>
                          <a:pt x="47795" y="2290008"/>
                          <a:pt x="59406" y="2189449"/>
                          <a:pt x="76200" y="2164258"/>
                        </a:cubicBezTo>
                        <a:cubicBezTo>
                          <a:pt x="84966" y="2151109"/>
                          <a:pt x="146399" y="2091806"/>
                          <a:pt x="167640" y="2088058"/>
                        </a:cubicBezTo>
                        <a:cubicBezTo>
                          <a:pt x="237856" y="2075667"/>
                          <a:pt x="309880" y="2077898"/>
                          <a:pt x="381000" y="2072818"/>
                        </a:cubicBezTo>
                        <a:cubicBezTo>
                          <a:pt x="396240" y="2067738"/>
                          <a:pt x="410656" y="2057578"/>
                          <a:pt x="426720" y="2057578"/>
                        </a:cubicBezTo>
                        <a:cubicBezTo>
                          <a:pt x="480363" y="2057578"/>
                          <a:pt x="516733" y="2072342"/>
                          <a:pt x="563880" y="2088058"/>
                        </a:cubicBezTo>
                        <a:cubicBezTo>
                          <a:pt x="574040" y="2103298"/>
                          <a:pt x="591770" y="2115646"/>
                          <a:pt x="594360" y="2133778"/>
                        </a:cubicBezTo>
                        <a:cubicBezTo>
                          <a:pt x="598114" y="2160059"/>
                          <a:pt x="570244" y="2223175"/>
                          <a:pt x="548640" y="2240458"/>
                        </a:cubicBezTo>
                        <a:cubicBezTo>
                          <a:pt x="536096" y="2250493"/>
                          <a:pt x="518160" y="2250618"/>
                          <a:pt x="502920" y="2255698"/>
                        </a:cubicBezTo>
                        <a:cubicBezTo>
                          <a:pt x="487509" y="2278814"/>
                          <a:pt x="457200" y="2315590"/>
                          <a:pt x="457200" y="2347138"/>
                        </a:cubicBezTo>
                        <a:cubicBezTo>
                          <a:pt x="457200" y="2359744"/>
                          <a:pt x="477610" y="2476041"/>
                          <a:pt x="487680" y="2499538"/>
                        </a:cubicBezTo>
                        <a:cubicBezTo>
                          <a:pt x="494895" y="2516373"/>
                          <a:pt x="508000" y="2530018"/>
                          <a:pt x="518160" y="2545258"/>
                        </a:cubicBezTo>
                        <a:cubicBezTo>
                          <a:pt x="548279" y="2535218"/>
                          <a:pt x="588114" y="2526395"/>
                          <a:pt x="609600" y="2499538"/>
                        </a:cubicBezTo>
                        <a:cubicBezTo>
                          <a:pt x="693728" y="2394378"/>
                          <a:pt x="539533" y="2510689"/>
                          <a:pt x="670560" y="2423338"/>
                        </a:cubicBezTo>
                        <a:lnTo>
                          <a:pt x="716280" y="2438578"/>
                        </a:lnTo>
                        <a:cubicBezTo>
                          <a:pt x="711200" y="2418258"/>
                          <a:pt x="704787" y="2398226"/>
                          <a:pt x="701040" y="2377618"/>
                        </a:cubicBezTo>
                        <a:cubicBezTo>
                          <a:pt x="673021" y="2223514"/>
                          <a:pt x="701858" y="2319112"/>
                          <a:pt x="670560" y="2225218"/>
                        </a:cubicBezTo>
                        <a:cubicBezTo>
                          <a:pt x="694551" y="2033291"/>
                          <a:pt x="642920" y="2118538"/>
                          <a:pt x="746760" y="2118538"/>
                        </a:cubicBezTo>
                        <a:cubicBezTo>
                          <a:pt x="762824" y="2118538"/>
                          <a:pt x="716280" y="2108378"/>
                          <a:pt x="701040" y="2103298"/>
                        </a:cubicBezTo>
                        <a:cubicBezTo>
                          <a:pt x="685800" y="2088058"/>
                          <a:pt x="673253" y="2069533"/>
                          <a:pt x="655320" y="2057578"/>
                        </a:cubicBezTo>
                        <a:cubicBezTo>
                          <a:pt x="641954" y="2048667"/>
                          <a:pt x="623968" y="2049522"/>
                          <a:pt x="609600" y="2042338"/>
                        </a:cubicBezTo>
                        <a:cubicBezTo>
                          <a:pt x="475308" y="1975192"/>
                          <a:pt x="704504" y="2047014"/>
                          <a:pt x="441960" y="1981378"/>
                        </a:cubicBezTo>
                        <a:cubicBezTo>
                          <a:pt x="312245" y="1894901"/>
                          <a:pt x="386928" y="1916373"/>
                          <a:pt x="213360" y="1935658"/>
                        </a:cubicBezTo>
                        <a:cubicBezTo>
                          <a:pt x="201186" y="1941745"/>
                          <a:pt x="112190" y="1991753"/>
                          <a:pt x="91440" y="1981378"/>
                        </a:cubicBezTo>
                        <a:cubicBezTo>
                          <a:pt x="71120" y="1971218"/>
                          <a:pt x="69397" y="1941512"/>
                          <a:pt x="60960" y="1920418"/>
                        </a:cubicBezTo>
                        <a:cubicBezTo>
                          <a:pt x="49028" y="1890587"/>
                          <a:pt x="36781" y="1860483"/>
                          <a:pt x="30480" y="1828978"/>
                        </a:cubicBezTo>
                        <a:cubicBezTo>
                          <a:pt x="8195" y="1717555"/>
                          <a:pt x="18903" y="1778421"/>
                          <a:pt x="0" y="1646098"/>
                        </a:cubicBezTo>
                        <a:cubicBezTo>
                          <a:pt x="5080" y="1605458"/>
                          <a:pt x="4464" y="1563691"/>
                          <a:pt x="15240" y="1524178"/>
                        </a:cubicBezTo>
                        <a:cubicBezTo>
                          <a:pt x="32337" y="1461491"/>
                          <a:pt x="47897" y="1487408"/>
                          <a:pt x="91440" y="1463218"/>
                        </a:cubicBezTo>
                        <a:lnTo>
                          <a:pt x="228600" y="1371778"/>
                        </a:lnTo>
                        <a:cubicBezTo>
                          <a:pt x="243840" y="1361618"/>
                          <a:pt x="261368" y="1354250"/>
                          <a:pt x="274320" y="1341298"/>
                        </a:cubicBezTo>
                        <a:cubicBezTo>
                          <a:pt x="308025" y="1307593"/>
                          <a:pt x="323325" y="1286316"/>
                          <a:pt x="365760" y="1265098"/>
                        </a:cubicBezTo>
                        <a:cubicBezTo>
                          <a:pt x="380128" y="1257914"/>
                          <a:pt x="396240" y="1254938"/>
                          <a:pt x="411480" y="1249858"/>
                        </a:cubicBezTo>
                        <a:cubicBezTo>
                          <a:pt x="519185" y="1271399"/>
                          <a:pt x="463106" y="1256907"/>
                          <a:pt x="579120" y="1295578"/>
                        </a:cubicBezTo>
                        <a:lnTo>
                          <a:pt x="624840" y="1310818"/>
                        </a:lnTo>
                        <a:lnTo>
                          <a:pt x="670560" y="1326058"/>
                        </a:lnTo>
                        <a:cubicBezTo>
                          <a:pt x="706120" y="1320978"/>
                          <a:pt x="749645" y="1333814"/>
                          <a:pt x="777240" y="1310818"/>
                        </a:cubicBezTo>
                        <a:cubicBezTo>
                          <a:pt x="816852" y="1277808"/>
                          <a:pt x="727576" y="1221496"/>
                          <a:pt x="716280" y="1219378"/>
                        </a:cubicBezTo>
                        <a:cubicBezTo>
                          <a:pt x="651179" y="1207172"/>
                          <a:pt x="584200" y="1209218"/>
                          <a:pt x="518160" y="1204138"/>
                        </a:cubicBezTo>
                        <a:cubicBezTo>
                          <a:pt x="392216" y="1162157"/>
                          <a:pt x="589455" y="1220976"/>
                          <a:pt x="320040" y="1204138"/>
                        </a:cubicBezTo>
                        <a:cubicBezTo>
                          <a:pt x="287974" y="1202134"/>
                          <a:pt x="259080" y="1183818"/>
                          <a:pt x="228600" y="1173658"/>
                        </a:cubicBezTo>
                        <a:cubicBezTo>
                          <a:pt x="223520" y="1153338"/>
                          <a:pt x="213360" y="1133643"/>
                          <a:pt x="213360" y="1112698"/>
                        </a:cubicBezTo>
                        <a:cubicBezTo>
                          <a:pt x="213360" y="1102932"/>
                          <a:pt x="236653" y="1020391"/>
                          <a:pt x="243840" y="1006018"/>
                        </a:cubicBezTo>
                        <a:cubicBezTo>
                          <a:pt x="252031" y="989635"/>
                          <a:pt x="266129" y="976681"/>
                          <a:pt x="274320" y="960298"/>
                        </a:cubicBezTo>
                        <a:cubicBezTo>
                          <a:pt x="318431" y="872076"/>
                          <a:pt x="248610" y="955528"/>
                          <a:pt x="335280" y="868858"/>
                        </a:cubicBezTo>
                        <a:cubicBezTo>
                          <a:pt x="386701" y="714596"/>
                          <a:pt x="333752" y="887197"/>
                          <a:pt x="365760" y="503098"/>
                        </a:cubicBezTo>
                        <a:cubicBezTo>
                          <a:pt x="367836" y="478180"/>
                          <a:pt x="393702" y="427214"/>
                          <a:pt x="411480" y="411658"/>
                        </a:cubicBezTo>
                        <a:cubicBezTo>
                          <a:pt x="439049" y="387535"/>
                          <a:pt x="472440" y="371018"/>
                          <a:pt x="502920" y="350698"/>
                        </a:cubicBezTo>
                        <a:cubicBezTo>
                          <a:pt x="567543" y="307616"/>
                          <a:pt x="532257" y="328409"/>
                          <a:pt x="609600" y="289738"/>
                        </a:cubicBezTo>
                        <a:cubicBezTo>
                          <a:pt x="614680" y="274498"/>
                          <a:pt x="614805" y="256562"/>
                          <a:pt x="624840" y="244018"/>
                        </a:cubicBezTo>
                        <a:cubicBezTo>
                          <a:pt x="657808" y="202808"/>
                          <a:pt x="717382" y="205734"/>
                          <a:pt x="762000" y="198298"/>
                        </a:cubicBezTo>
                        <a:cubicBezTo>
                          <a:pt x="772160" y="183058"/>
                          <a:pt x="785265" y="169413"/>
                          <a:pt x="792480" y="152578"/>
                        </a:cubicBezTo>
                        <a:cubicBezTo>
                          <a:pt x="792777" y="151886"/>
                          <a:pt x="815546" y="53312"/>
                          <a:pt x="822960" y="45898"/>
                        </a:cubicBezTo>
                        <a:cubicBezTo>
                          <a:pt x="834319" y="34539"/>
                          <a:pt x="852714" y="32432"/>
                          <a:pt x="868680" y="30658"/>
                        </a:cubicBezTo>
                        <a:cubicBezTo>
                          <a:pt x="944582" y="22224"/>
                          <a:pt x="1021080" y="20498"/>
                          <a:pt x="1097280" y="15418"/>
                        </a:cubicBezTo>
                        <a:cubicBezTo>
                          <a:pt x="1112520" y="10338"/>
                          <a:pt x="1127034" y="-1596"/>
                          <a:pt x="1143000" y="178"/>
                        </a:cubicBezTo>
                        <a:cubicBezTo>
                          <a:pt x="1174932" y="3726"/>
                          <a:pt x="1234440" y="30658"/>
                          <a:pt x="1234440" y="30658"/>
                        </a:cubicBezTo>
                        <a:cubicBezTo>
                          <a:pt x="1239520" y="76378"/>
                          <a:pt x="1232596" y="125107"/>
                          <a:pt x="1249680" y="167818"/>
                        </a:cubicBezTo>
                        <a:cubicBezTo>
                          <a:pt x="1255646" y="182733"/>
                          <a:pt x="1282856" y="173023"/>
                          <a:pt x="1295400" y="183058"/>
                        </a:cubicBezTo>
                        <a:cubicBezTo>
                          <a:pt x="1322257" y="204544"/>
                          <a:pt x="1331080" y="244379"/>
                          <a:pt x="1341120" y="274498"/>
                        </a:cubicBezTo>
                        <a:cubicBezTo>
                          <a:pt x="1330960" y="289738"/>
                          <a:pt x="1304848" y="302842"/>
                          <a:pt x="1310640" y="320218"/>
                        </a:cubicBezTo>
                        <a:cubicBezTo>
                          <a:pt x="1318672" y="344315"/>
                          <a:pt x="1349547" y="353336"/>
                          <a:pt x="1371600" y="365938"/>
                        </a:cubicBezTo>
                        <a:cubicBezTo>
                          <a:pt x="1385548" y="373908"/>
                          <a:pt x="1402555" y="374850"/>
                          <a:pt x="1417320" y="381178"/>
                        </a:cubicBezTo>
                        <a:cubicBezTo>
                          <a:pt x="1549145" y="437674"/>
                          <a:pt x="1416778" y="391157"/>
                          <a:pt x="1524000" y="426898"/>
                        </a:cubicBezTo>
                        <a:cubicBezTo>
                          <a:pt x="1532376" y="468779"/>
                          <a:pt x="1558916" y="554634"/>
                          <a:pt x="1524000" y="594538"/>
                        </a:cubicBezTo>
                        <a:cubicBezTo>
                          <a:pt x="1502843" y="618717"/>
                          <a:pt x="1464618" y="622881"/>
                          <a:pt x="1432560" y="625018"/>
                        </a:cubicBezTo>
                        <a:lnTo>
                          <a:pt x="1203960" y="640258"/>
                        </a:lnTo>
                        <a:cubicBezTo>
                          <a:pt x="1183640" y="670738"/>
                          <a:pt x="1154584" y="696945"/>
                          <a:pt x="1143000" y="731698"/>
                        </a:cubicBezTo>
                        <a:cubicBezTo>
                          <a:pt x="1137920" y="746938"/>
                          <a:pt x="1114394" y="768507"/>
                          <a:pt x="1127760" y="777418"/>
                        </a:cubicBezTo>
                        <a:cubicBezTo>
                          <a:pt x="1145188" y="789036"/>
                          <a:pt x="1168400" y="767258"/>
                          <a:pt x="1188720" y="762178"/>
                        </a:cubicBezTo>
                        <a:cubicBezTo>
                          <a:pt x="1388691" y="612200"/>
                          <a:pt x="1145793" y="784333"/>
                          <a:pt x="1295400" y="701218"/>
                        </a:cubicBezTo>
                        <a:cubicBezTo>
                          <a:pt x="1327422" y="683428"/>
                          <a:pt x="1386840" y="640258"/>
                          <a:pt x="1386840" y="640258"/>
                        </a:cubicBezTo>
                        <a:cubicBezTo>
                          <a:pt x="1429801" y="654578"/>
                          <a:pt x="1452335" y="654517"/>
                          <a:pt x="1478280" y="701218"/>
                        </a:cubicBezTo>
                        <a:cubicBezTo>
                          <a:pt x="1493883" y="729304"/>
                          <a:pt x="1476742" y="789990"/>
                          <a:pt x="1508760" y="792658"/>
                        </a:cubicBezTo>
                        <a:lnTo>
                          <a:pt x="1691640" y="807898"/>
                        </a:lnTo>
                        <a:cubicBezTo>
                          <a:pt x="1686560" y="843458"/>
                          <a:pt x="1686722" y="880172"/>
                          <a:pt x="1676400" y="914578"/>
                        </a:cubicBezTo>
                        <a:cubicBezTo>
                          <a:pt x="1671137" y="932122"/>
                          <a:pt x="1650739" y="942627"/>
                          <a:pt x="1645920" y="960298"/>
                        </a:cubicBezTo>
                        <a:cubicBezTo>
                          <a:pt x="1629615" y="1020084"/>
                          <a:pt x="1652859" y="1084056"/>
                          <a:pt x="1600200" y="1127938"/>
                        </a:cubicBezTo>
                        <a:cubicBezTo>
                          <a:pt x="1582747" y="1142482"/>
                          <a:pt x="1559560" y="1148258"/>
                          <a:pt x="1539240" y="1158418"/>
                        </a:cubicBezTo>
                        <a:cubicBezTo>
                          <a:pt x="1534160" y="1173658"/>
                          <a:pt x="1518034" y="1189223"/>
                          <a:pt x="1524000" y="1204138"/>
                        </a:cubicBezTo>
                        <a:cubicBezTo>
                          <a:pt x="1530802" y="1221144"/>
                          <a:pt x="1558278" y="1220315"/>
                          <a:pt x="1569720" y="1234618"/>
                        </a:cubicBezTo>
                        <a:cubicBezTo>
                          <a:pt x="1579755" y="1247162"/>
                          <a:pt x="1579880" y="1265098"/>
                          <a:pt x="1584960" y="1280338"/>
                        </a:cubicBezTo>
                        <a:cubicBezTo>
                          <a:pt x="1579880" y="1295578"/>
                          <a:pt x="1567079" y="1310212"/>
                          <a:pt x="1569720" y="1326058"/>
                        </a:cubicBezTo>
                        <a:cubicBezTo>
                          <a:pt x="1578872" y="1380969"/>
                          <a:pt x="1620107" y="1376755"/>
                          <a:pt x="1661160" y="1387018"/>
                        </a:cubicBezTo>
                        <a:cubicBezTo>
                          <a:pt x="1685291" y="1423214"/>
                          <a:pt x="1710816" y="1435438"/>
                          <a:pt x="1676400" y="1478458"/>
                        </a:cubicBezTo>
                        <a:cubicBezTo>
                          <a:pt x="1640952" y="1522769"/>
                          <a:pt x="1583147" y="1510147"/>
                          <a:pt x="1539240" y="1539418"/>
                        </a:cubicBezTo>
                        <a:cubicBezTo>
                          <a:pt x="1508760" y="1559738"/>
                          <a:pt x="1482553" y="1588794"/>
                          <a:pt x="1447800" y="1600378"/>
                        </a:cubicBezTo>
                        <a:cubicBezTo>
                          <a:pt x="1432560" y="1605458"/>
                          <a:pt x="1416448" y="1608434"/>
                          <a:pt x="1402080" y="1615618"/>
                        </a:cubicBezTo>
                        <a:cubicBezTo>
                          <a:pt x="1283907" y="1674704"/>
                          <a:pt x="1425558" y="1623032"/>
                          <a:pt x="1310640" y="1661338"/>
                        </a:cubicBezTo>
                        <a:cubicBezTo>
                          <a:pt x="1280160" y="1656258"/>
                          <a:pt x="1249911" y="1642686"/>
                          <a:pt x="1219200" y="1646098"/>
                        </a:cubicBezTo>
                        <a:cubicBezTo>
                          <a:pt x="1200996" y="1648121"/>
                          <a:pt x="1189863" y="1668387"/>
                          <a:pt x="1173480" y="1676578"/>
                        </a:cubicBezTo>
                        <a:cubicBezTo>
                          <a:pt x="1159112" y="1683762"/>
                          <a:pt x="1143683" y="1689695"/>
                          <a:pt x="1127760" y="1691818"/>
                        </a:cubicBezTo>
                        <a:cubicBezTo>
                          <a:pt x="1067125" y="1699903"/>
                          <a:pt x="1005840" y="1701978"/>
                          <a:pt x="944880" y="1707058"/>
                        </a:cubicBezTo>
                        <a:cubicBezTo>
                          <a:pt x="868468" y="1687955"/>
                          <a:pt x="750469" y="1651628"/>
                          <a:pt x="685800" y="1707058"/>
                        </a:cubicBezTo>
                        <a:cubicBezTo>
                          <a:pt x="643198" y="1743574"/>
                          <a:pt x="675640" y="1818818"/>
                          <a:pt x="670560" y="1874698"/>
                        </a:cubicBezTo>
                        <a:cubicBezTo>
                          <a:pt x="655320" y="1864538"/>
                          <a:pt x="641223" y="1836027"/>
                          <a:pt x="624840" y="1844218"/>
                        </a:cubicBezTo>
                        <a:cubicBezTo>
                          <a:pt x="610472" y="1851402"/>
                          <a:pt x="631169" y="1876572"/>
                          <a:pt x="640080" y="1889938"/>
                        </a:cubicBezTo>
                        <a:cubicBezTo>
                          <a:pt x="652035" y="1907871"/>
                          <a:pt x="672002" y="1919101"/>
                          <a:pt x="685800" y="1935658"/>
                        </a:cubicBezTo>
                        <a:cubicBezTo>
                          <a:pt x="697526" y="1949729"/>
                          <a:pt x="701040" y="1971218"/>
                          <a:pt x="716280" y="1981378"/>
                        </a:cubicBezTo>
                        <a:cubicBezTo>
                          <a:pt x="733708" y="1992996"/>
                          <a:pt x="757178" y="1990599"/>
                          <a:pt x="777240" y="1996618"/>
                        </a:cubicBezTo>
                        <a:cubicBezTo>
                          <a:pt x="808014" y="2005850"/>
                          <a:pt x="868680" y="2027098"/>
                          <a:pt x="868680" y="2027098"/>
                        </a:cubicBezTo>
                        <a:cubicBezTo>
                          <a:pt x="883920" y="2022018"/>
                          <a:pt x="900032" y="2019042"/>
                          <a:pt x="914400" y="2011858"/>
                        </a:cubicBezTo>
                        <a:cubicBezTo>
                          <a:pt x="952137" y="1992989"/>
                          <a:pt x="973183" y="1974847"/>
                          <a:pt x="990600" y="1935658"/>
                        </a:cubicBezTo>
                        <a:cubicBezTo>
                          <a:pt x="1003649" y="1906298"/>
                          <a:pt x="989911" y="1852010"/>
                          <a:pt x="1021080" y="1844218"/>
                        </a:cubicBezTo>
                        <a:cubicBezTo>
                          <a:pt x="1126668" y="1817821"/>
                          <a:pt x="1061223" y="1831291"/>
                          <a:pt x="1219200" y="1813738"/>
                        </a:cubicBezTo>
                        <a:cubicBezTo>
                          <a:pt x="1224280" y="1798498"/>
                          <a:pt x="1224405" y="1780562"/>
                          <a:pt x="1234440" y="1768018"/>
                        </a:cubicBezTo>
                        <a:cubicBezTo>
                          <a:pt x="1269888" y="1723707"/>
                          <a:pt x="1327693" y="1736329"/>
                          <a:pt x="1371600" y="1707058"/>
                        </a:cubicBezTo>
                        <a:lnTo>
                          <a:pt x="1463040" y="1646098"/>
                        </a:lnTo>
                        <a:cubicBezTo>
                          <a:pt x="1478280" y="1635938"/>
                          <a:pt x="1490799" y="1619210"/>
                          <a:pt x="1508760" y="1615618"/>
                        </a:cubicBezTo>
                        <a:lnTo>
                          <a:pt x="1584960" y="1600378"/>
                        </a:lnTo>
                        <a:cubicBezTo>
                          <a:pt x="1651000" y="1605458"/>
                          <a:pt x="1717979" y="1603412"/>
                          <a:pt x="1783080" y="1615618"/>
                        </a:cubicBezTo>
                        <a:cubicBezTo>
                          <a:pt x="1801082" y="1618993"/>
                          <a:pt x="1817358" y="1631795"/>
                          <a:pt x="1828800" y="1646098"/>
                        </a:cubicBezTo>
                        <a:cubicBezTo>
                          <a:pt x="1838835" y="1658642"/>
                          <a:pt x="1840674" y="1676110"/>
                          <a:pt x="1844040" y="1691818"/>
                        </a:cubicBezTo>
                        <a:cubicBezTo>
                          <a:pt x="1855940" y="1747353"/>
                          <a:pt x="1845902" y="1810399"/>
                          <a:pt x="1874520" y="1859458"/>
                        </a:cubicBezTo>
                        <a:cubicBezTo>
                          <a:pt x="1887572" y="1881832"/>
                          <a:pt x="1925434" y="1869079"/>
                          <a:pt x="1950720" y="1874698"/>
                        </a:cubicBezTo>
                        <a:cubicBezTo>
                          <a:pt x="1971167" y="1879242"/>
                          <a:pt x="1991360" y="1884858"/>
                          <a:pt x="2011680" y="1889938"/>
                        </a:cubicBezTo>
                        <a:cubicBezTo>
                          <a:pt x="2021840" y="1905178"/>
                          <a:pt x="2040137" y="1917454"/>
                          <a:pt x="2042160" y="1935658"/>
                        </a:cubicBezTo>
                        <a:cubicBezTo>
                          <a:pt x="2043768" y="1950131"/>
                          <a:pt x="2026560" y="2046035"/>
                          <a:pt x="2011680" y="2072818"/>
                        </a:cubicBezTo>
                        <a:cubicBezTo>
                          <a:pt x="1993890" y="2104840"/>
                          <a:pt x="1962304" y="2129505"/>
                          <a:pt x="1950720" y="2164258"/>
                        </a:cubicBezTo>
                        <a:cubicBezTo>
                          <a:pt x="1945640" y="2179498"/>
                          <a:pt x="1939893" y="2194532"/>
                          <a:pt x="1935480" y="2209978"/>
                        </a:cubicBezTo>
                        <a:cubicBezTo>
                          <a:pt x="1924634" y="2247939"/>
                          <a:pt x="1924131" y="2289161"/>
                          <a:pt x="1889760" y="2316658"/>
                        </a:cubicBezTo>
                        <a:cubicBezTo>
                          <a:pt x="1879822" y="2324608"/>
                          <a:pt x="1787063" y="2346142"/>
                          <a:pt x="1783080" y="2347138"/>
                        </a:cubicBezTo>
                        <a:cubicBezTo>
                          <a:pt x="1793240" y="2377618"/>
                          <a:pt x="1818842" y="2406886"/>
                          <a:pt x="1813560" y="2438578"/>
                        </a:cubicBezTo>
                        <a:cubicBezTo>
                          <a:pt x="1808480" y="2469058"/>
                          <a:pt x="1804380" y="2499718"/>
                          <a:pt x="1798320" y="2530018"/>
                        </a:cubicBezTo>
                        <a:cubicBezTo>
                          <a:pt x="1782439" y="2609423"/>
                          <a:pt x="1787207" y="2568914"/>
                          <a:pt x="1767840" y="2636698"/>
                        </a:cubicBezTo>
                        <a:cubicBezTo>
                          <a:pt x="1761329" y="2659485"/>
                          <a:pt x="1749540" y="2719018"/>
                          <a:pt x="1737360" y="2743378"/>
                        </a:cubicBezTo>
                        <a:cubicBezTo>
                          <a:pt x="1722508" y="2773083"/>
                          <a:pt x="1687375" y="2816093"/>
                          <a:pt x="1661160" y="2834818"/>
                        </a:cubicBezTo>
                        <a:cubicBezTo>
                          <a:pt x="1642673" y="2848023"/>
                          <a:pt x="1620520" y="2855138"/>
                          <a:pt x="1600200" y="2865298"/>
                        </a:cubicBezTo>
                        <a:cubicBezTo>
                          <a:pt x="1595120" y="2880538"/>
                          <a:pt x="1600545" y="2907122"/>
                          <a:pt x="1584960" y="2911018"/>
                        </a:cubicBezTo>
                        <a:cubicBezTo>
                          <a:pt x="1567191" y="2915460"/>
                          <a:pt x="1550682" y="2894841"/>
                          <a:pt x="1539240" y="2880538"/>
                        </a:cubicBezTo>
                        <a:cubicBezTo>
                          <a:pt x="1529205" y="2867994"/>
                          <a:pt x="1531184" y="2849186"/>
                          <a:pt x="1524000" y="2834818"/>
                        </a:cubicBezTo>
                        <a:cubicBezTo>
                          <a:pt x="1464914" y="2716645"/>
                          <a:pt x="1516586" y="2858296"/>
                          <a:pt x="1478280" y="2743378"/>
                        </a:cubicBezTo>
                        <a:cubicBezTo>
                          <a:pt x="1483360" y="2723058"/>
                          <a:pt x="1500144" y="2702289"/>
                          <a:pt x="1493520" y="2682418"/>
                        </a:cubicBezTo>
                        <a:cubicBezTo>
                          <a:pt x="1487728" y="2665042"/>
                          <a:pt x="1465932" y="2654528"/>
                          <a:pt x="1447800" y="2651938"/>
                        </a:cubicBezTo>
                        <a:cubicBezTo>
                          <a:pt x="1427065" y="2648976"/>
                          <a:pt x="1406452" y="2659824"/>
                          <a:pt x="1386840" y="2667178"/>
                        </a:cubicBezTo>
                        <a:cubicBezTo>
                          <a:pt x="1365568" y="2675155"/>
                          <a:pt x="1346762" y="2688709"/>
                          <a:pt x="1325880" y="2697658"/>
                        </a:cubicBezTo>
                        <a:cubicBezTo>
                          <a:pt x="1311115" y="2703986"/>
                          <a:pt x="1295400" y="2707818"/>
                          <a:pt x="1280160" y="2712898"/>
                        </a:cubicBezTo>
                        <a:cubicBezTo>
                          <a:pt x="1275080" y="2794178"/>
                          <a:pt x="1273445" y="2875747"/>
                          <a:pt x="1264920" y="2956738"/>
                        </a:cubicBezTo>
                        <a:cubicBezTo>
                          <a:pt x="1263238" y="2972714"/>
                          <a:pt x="1257482" y="2988415"/>
                          <a:pt x="1249680" y="3002458"/>
                        </a:cubicBezTo>
                        <a:cubicBezTo>
                          <a:pt x="1231890" y="3034480"/>
                          <a:pt x="1223473" y="3082314"/>
                          <a:pt x="1188720" y="3093898"/>
                        </a:cubicBezTo>
                        <a:lnTo>
                          <a:pt x="1097280" y="3124378"/>
                        </a:lnTo>
                        <a:cubicBezTo>
                          <a:pt x="1082040" y="3109138"/>
                          <a:pt x="1062027" y="3097498"/>
                          <a:pt x="1051560" y="3078658"/>
                        </a:cubicBezTo>
                        <a:cubicBezTo>
                          <a:pt x="1035957" y="3050572"/>
                          <a:pt x="1021080" y="2987218"/>
                          <a:pt x="1021080" y="2987218"/>
                        </a:cubicBezTo>
                        <a:cubicBezTo>
                          <a:pt x="1026160" y="2966898"/>
                          <a:pt x="1024702" y="2943686"/>
                          <a:pt x="1036320" y="2926258"/>
                        </a:cubicBezTo>
                        <a:cubicBezTo>
                          <a:pt x="1084464" y="2854041"/>
                          <a:pt x="1097429" y="2941944"/>
                          <a:pt x="1066800" y="2850058"/>
                        </a:cubicBezTo>
                        <a:cubicBezTo>
                          <a:pt x="1061720" y="2809418"/>
                          <a:pt x="1061493" y="2767871"/>
                          <a:pt x="1051560" y="2728138"/>
                        </a:cubicBezTo>
                        <a:cubicBezTo>
                          <a:pt x="1040207" y="2682727"/>
                          <a:pt x="1009855" y="2650204"/>
                          <a:pt x="975360" y="2621458"/>
                        </a:cubicBezTo>
                        <a:cubicBezTo>
                          <a:pt x="961289" y="2609732"/>
                          <a:pt x="946023" y="2599169"/>
                          <a:pt x="929640" y="2590978"/>
                        </a:cubicBezTo>
                        <a:cubicBezTo>
                          <a:pt x="915272" y="2583794"/>
                          <a:pt x="899160" y="2580818"/>
                          <a:pt x="883920" y="2575738"/>
                        </a:cubicBezTo>
                        <a:cubicBezTo>
                          <a:pt x="863600" y="2585898"/>
                          <a:pt x="843842" y="2597269"/>
                          <a:pt x="822960" y="2606218"/>
                        </a:cubicBezTo>
                        <a:cubicBezTo>
                          <a:pt x="808195" y="2612546"/>
                          <a:pt x="791608" y="2614274"/>
                          <a:pt x="777240" y="2621458"/>
                        </a:cubicBezTo>
                        <a:cubicBezTo>
                          <a:pt x="760857" y="2629649"/>
                          <a:pt x="748355" y="2644723"/>
                          <a:pt x="731520" y="2651938"/>
                        </a:cubicBezTo>
                        <a:cubicBezTo>
                          <a:pt x="690210" y="2669642"/>
                          <a:pt x="677192" y="2667178"/>
                          <a:pt x="640080" y="2667178"/>
                        </a:cubicBezTo>
                        <a:lnTo>
                          <a:pt x="640080" y="2667178"/>
                        </a:lnTo>
                        <a:lnTo>
                          <a:pt x="640080" y="2667178"/>
                        </a:lnTo>
                        <a:lnTo>
                          <a:pt x="640080" y="2667178"/>
                        </a:lnTo>
                      </a:path>
                    </a:pathLst>
                  </a:custGeom>
                  <a:solidFill>
                    <a:srgbClr val="FFFF00"/>
                  </a:solidFill>
                  <a:ln>
                    <a:solidFill>
                      <a:srgbClr val="E4DA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c 72"/>
                  <p:cNvSpPr/>
                  <p:nvPr/>
                </p:nvSpPr>
                <p:spPr>
                  <a:xfrm rot="18061835">
                    <a:off x="-2021189" y="3779662"/>
                    <a:ext cx="232379" cy="232379"/>
                  </a:xfrm>
                  <a:prstGeom prst="arc">
                    <a:avLst>
                      <a:gd name="adj1" fmla="val 16200000"/>
                      <a:gd name="adj2" fmla="val 20059763"/>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p:cNvSpPr/>
                  <p:nvPr/>
                </p:nvSpPr>
                <p:spPr>
                  <a:xfrm rot="18061835">
                    <a:off x="-1956808" y="3925689"/>
                    <a:ext cx="232379" cy="232379"/>
                  </a:xfrm>
                  <a:prstGeom prst="arc">
                    <a:avLst>
                      <a:gd name="adj1" fmla="val 16200000"/>
                      <a:gd name="adj2" fmla="val 20059763"/>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rot="18061835">
                    <a:off x="-1991977" y="4352128"/>
                    <a:ext cx="232379" cy="232379"/>
                  </a:xfrm>
                  <a:prstGeom prst="arc">
                    <a:avLst>
                      <a:gd name="adj1" fmla="val 16200000"/>
                      <a:gd name="adj2" fmla="val 18018404"/>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p:nvPr/>
                </p:nvSpPr>
                <p:spPr>
                  <a:xfrm>
                    <a:off x="-1990934" y="3391957"/>
                    <a:ext cx="232379" cy="232379"/>
                  </a:xfrm>
                  <a:prstGeom prst="arc">
                    <a:avLst>
                      <a:gd name="adj1" fmla="val 16200000"/>
                      <a:gd name="adj2" fmla="val 20059763"/>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p:cNvSpPr/>
                  <p:nvPr/>
                </p:nvSpPr>
                <p:spPr>
                  <a:xfrm rot="18061835">
                    <a:off x="-1991976" y="4671042"/>
                    <a:ext cx="232379" cy="232379"/>
                  </a:xfrm>
                  <a:prstGeom prst="arc">
                    <a:avLst>
                      <a:gd name="adj1" fmla="val 16200000"/>
                      <a:gd name="adj2" fmla="val 20059763"/>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Arc 77"/>
                  <p:cNvSpPr/>
                  <p:nvPr/>
                </p:nvSpPr>
                <p:spPr>
                  <a:xfrm rot="849753">
                    <a:off x="-2009876" y="3301497"/>
                    <a:ext cx="232379" cy="232379"/>
                  </a:xfrm>
                  <a:prstGeom prst="arc">
                    <a:avLst>
                      <a:gd name="adj1" fmla="val 16200000"/>
                      <a:gd name="adj2" fmla="val 19944994"/>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5" name="Group 64"/>
                <p:cNvGrpSpPr/>
                <p:nvPr/>
              </p:nvGrpSpPr>
              <p:grpSpPr>
                <a:xfrm>
                  <a:off x="7948591" y="1279663"/>
                  <a:ext cx="672449" cy="1691638"/>
                  <a:chOff x="8964853" y="1033122"/>
                  <a:chExt cx="1806094" cy="3570891"/>
                </a:xfrm>
                <a:effectLst>
                  <a:outerShdw blurRad="76200" dir="13500000" sy="23000" kx="1200000" algn="br" rotWithShape="0">
                    <a:prstClr val="black">
                      <a:alpha val="20000"/>
                    </a:prstClr>
                  </a:outerShdw>
                </a:effectLst>
              </p:grpSpPr>
              <p:sp>
                <p:nvSpPr>
                  <p:cNvPr id="69" name="Can 68"/>
                  <p:cNvSpPr/>
                  <p:nvPr/>
                </p:nvSpPr>
                <p:spPr>
                  <a:xfrm>
                    <a:off x="9753600" y="3713213"/>
                    <a:ext cx="76200" cy="890800"/>
                  </a:xfrm>
                  <a:prstGeom prst="can">
                    <a:avLst/>
                  </a:prstGeom>
                  <a:solidFill>
                    <a:schemeClr val="bg2">
                      <a:lumMod val="1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8964853" y="1033122"/>
                    <a:ext cx="1806094" cy="3277411"/>
                  </a:xfrm>
                  <a:custGeom>
                    <a:avLst/>
                    <a:gdLst>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18160 w 1083616"/>
                      <a:gd name="connsiteY50" fmla="*/ 1965960 h 1965960"/>
                      <a:gd name="connsiteX51" fmla="*/ 548640 w 1083616"/>
                      <a:gd name="connsiteY51" fmla="*/ 1920240 h 1965960"/>
                      <a:gd name="connsiteX52" fmla="*/ 563880 w 1083616"/>
                      <a:gd name="connsiteY52" fmla="*/ 1813560 h 1965960"/>
                      <a:gd name="connsiteX53" fmla="*/ 624840 w 1083616"/>
                      <a:gd name="connsiteY53" fmla="*/ 1844040 h 1965960"/>
                      <a:gd name="connsiteX54" fmla="*/ 731520 w 1083616"/>
                      <a:gd name="connsiteY54" fmla="*/ 1950720 h 1965960"/>
                      <a:gd name="connsiteX55" fmla="*/ 792480 w 1083616"/>
                      <a:gd name="connsiteY55" fmla="*/ 1965960 h 1965960"/>
                      <a:gd name="connsiteX56" fmla="*/ 899160 w 1083616"/>
                      <a:gd name="connsiteY56" fmla="*/ 1935480 h 1965960"/>
                      <a:gd name="connsiteX57" fmla="*/ 929640 w 1083616"/>
                      <a:gd name="connsiteY57" fmla="*/ 1889760 h 1965960"/>
                      <a:gd name="connsiteX58" fmla="*/ 838200 w 1083616"/>
                      <a:gd name="connsiteY58" fmla="*/ 1844040 h 1965960"/>
                      <a:gd name="connsiteX59" fmla="*/ 853440 w 1083616"/>
                      <a:gd name="connsiteY59" fmla="*/ 1844040 h 1965960"/>
                      <a:gd name="connsiteX60" fmla="*/ 899160 w 1083616"/>
                      <a:gd name="connsiteY60" fmla="*/ 1828800 h 1965960"/>
                      <a:gd name="connsiteX61" fmla="*/ 960120 w 1083616"/>
                      <a:gd name="connsiteY61" fmla="*/ 1783080 h 1965960"/>
                      <a:gd name="connsiteX62" fmla="*/ 1005840 w 1083616"/>
                      <a:gd name="connsiteY62" fmla="*/ 1752600 h 1965960"/>
                      <a:gd name="connsiteX63" fmla="*/ 914400 w 1083616"/>
                      <a:gd name="connsiteY63" fmla="*/ 1706880 h 1965960"/>
                      <a:gd name="connsiteX64" fmla="*/ 822960 w 1083616"/>
                      <a:gd name="connsiteY64" fmla="*/ 1661160 h 1965960"/>
                      <a:gd name="connsiteX65" fmla="*/ 868680 w 1083616"/>
                      <a:gd name="connsiteY65" fmla="*/ 1645920 h 1965960"/>
                      <a:gd name="connsiteX66" fmla="*/ 960120 w 1083616"/>
                      <a:gd name="connsiteY66" fmla="*/ 1600200 h 1965960"/>
                      <a:gd name="connsiteX67" fmla="*/ 929640 w 1083616"/>
                      <a:gd name="connsiteY67" fmla="*/ 1569720 h 1965960"/>
                      <a:gd name="connsiteX68" fmla="*/ 944880 w 1083616"/>
                      <a:gd name="connsiteY68" fmla="*/ 1524000 h 1965960"/>
                      <a:gd name="connsiteX69" fmla="*/ 990600 w 1083616"/>
                      <a:gd name="connsiteY69" fmla="*/ 1478280 h 1965960"/>
                      <a:gd name="connsiteX70" fmla="*/ 990600 w 1083616"/>
                      <a:gd name="connsiteY70" fmla="*/ 1463040 h 1965960"/>
                      <a:gd name="connsiteX71" fmla="*/ 1036320 w 1083616"/>
                      <a:gd name="connsiteY71" fmla="*/ 1417320 h 1965960"/>
                      <a:gd name="connsiteX72" fmla="*/ 1036320 w 1083616"/>
                      <a:gd name="connsiteY72" fmla="*/ 1371600 h 1965960"/>
                      <a:gd name="connsiteX73" fmla="*/ 990600 w 1083616"/>
                      <a:gd name="connsiteY73" fmla="*/ 1386840 h 1965960"/>
                      <a:gd name="connsiteX74" fmla="*/ 899160 w 1083616"/>
                      <a:gd name="connsiteY74" fmla="*/ 1341120 h 1965960"/>
                      <a:gd name="connsiteX75" fmla="*/ 929640 w 1083616"/>
                      <a:gd name="connsiteY75" fmla="*/ 1295400 h 1965960"/>
                      <a:gd name="connsiteX76" fmla="*/ 868680 w 1083616"/>
                      <a:gd name="connsiteY76" fmla="*/ 1280160 h 1965960"/>
                      <a:gd name="connsiteX77" fmla="*/ 868680 w 1083616"/>
                      <a:gd name="connsiteY77" fmla="*/ 1264920 h 1965960"/>
                      <a:gd name="connsiteX78" fmla="*/ 929640 w 1083616"/>
                      <a:gd name="connsiteY78" fmla="*/ 1219200 h 1965960"/>
                      <a:gd name="connsiteX79" fmla="*/ 838200 w 1083616"/>
                      <a:gd name="connsiteY79" fmla="*/ 1188720 h 1965960"/>
                      <a:gd name="connsiteX80" fmla="*/ 792480 w 1083616"/>
                      <a:gd name="connsiteY80" fmla="*/ 1173480 h 1965960"/>
                      <a:gd name="connsiteX81" fmla="*/ 731520 w 1083616"/>
                      <a:gd name="connsiteY81" fmla="*/ 1158240 h 1965960"/>
                      <a:gd name="connsiteX82" fmla="*/ 822960 w 1083616"/>
                      <a:gd name="connsiteY82" fmla="*/ 1097280 h 1965960"/>
                      <a:gd name="connsiteX83" fmla="*/ 914400 w 1083616"/>
                      <a:gd name="connsiteY83" fmla="*/ 1066800 h 1965960"/>
                      <a:gd name="connsiteX84" fmla="*/ 807720 w 1083616"/>
                      <a:gd name="connsiteY84" fmla="*/ 1051560 h 1965960"/>
                      <a:gd name="connsiteX85" fmla="*/ 853440 w 1083616"/>
                      <a:gd name="connsiteY85" fmla="*/ 1021080 h 1965960"/>
                      <a:gd name="connsiteX86" fmla="*/ 868680 w 1083616"/>
                      <a:gd name="connsiteY86" fmla="*/ 975360 h 1965960"/>
                      <a:gd name="connsiteX87" fmla="*/ 777240 w 1083616"/>
                      <a:gd name="connsiteY87" fmla="*/ 1005840 h 1965960"/>
                      <a:gd name="connsiteX88" fmla="*/ 777240 w 1083616"/>
                      <a:gd name="connsiteY88" fmla="*/ 990600 h 1965960"/>
                      <a:gd name="connsiteX89" fmla="*/ 822960 w 1083616"/>
                      <a:gd name="connsiteY89" fmla="*/ 853440 h 1965960"/>
                      <a:gd name="connsiteX90" fmla="*/ 777240 w 1083616"/>
                      <a:gd name="connsiteY90" fmla="*/ 868680 h 1965960"/>
                      <a:gd name="connsiteX91" fmla="*/ 762000 w 1083616"/>
                      <a:gd name="connsiteY91" fmla="*/ 838200 h 1965960"/>
                      <a:gd name="connsiteX92" fmla="*/ 746760 w 1083616"/>
                      <a:gd name="connsiteY92" fmla="*/ 746760 h 1965960"/>
                      <a:gd name="connsiteX93" fmla="*/ 655320 w 1083616"/>
                      <a:gd name="connsiteY93" fmla="*/ 792480 h 1965960"/>
                      <a:gd name="connsiteX94" fmla="*/ 579120 w 1083616"/>
                      <a:gd name="connsiteY94" fmla="*/ 762000 h 1965960"/>
                      <a:gd name="connsiteX95" fmla="*/ 701040 w 1083616"/>
                      <a:gd name="connsiteY95" fmla="*/ 701040 h 1965960"/>
                      <a:gd name="connsiteX96" fmla="*/ 655320 w 1083616"/>
                      <a:gd name="connsiteY96" fmla="*/ 685800 h 1965960"/>
                      <a:gd name="connsiteX97" fmla="*/ 609600 w 1083616"/>
                      <a:gd name="connsiteY97" fmla="*/ 655320 h 1965960"/>
                      <a:gd name="connsiteX98" fmla="*/ 594360 w 1083616"/>
                      <a:gd name="connsiteY98" fmla="*/ 594360 h 1965960"/>
                      <a:gd name="connsiteX99" fmla="*/ 548640 w 1083616"/>
                      <a:gd name="connsiteY99" fmla="*/ 548640 h 1965960"/>
                      <a:gd name="connsiteX100" fmla="*/ 563880 w 1083616"/>
                      <a:gd name="connsiteY100" fmla="*/ 472440 h 1965960"/>
                      <a:gd name="connsiteX101" fmla="*/ 472440 w 1083616"/>
                      <a:gd name="connsiteY101" fmla="*/ 441960 h 1965960"/>
                      <a:gd name="connsiteX102" fmla="*/ 487680 w 1083616"/>
                      <a:gd name="connsiteY102" fmla="*/ 396240 h 1965960"/>
                      <a:gd name="connsiteX103" fmla="*/ 579120 w 1083616"/>
                      <a:gd name="connsiteY103" fmla="*/ 365760 h 1965960"/>
                      <a:gd name="connsiteX104" fmla="*/ 518160 w 1083616"/>
                      <a:gd name="connsiteY104" fmla="*/ 304800 h 1965960"/>
                      <a:gd name="connsiteX105" fmla="*/ 472440 w 1083616"/>
                      <a:gd name="connsiteY105" fmla="*/ 274320 h 1965960"/>
                      <a:gd name="connsiteX106" fmla="*/ 441960 w 1083616"/>
                      <a:gd name="connsiteY106" fmla="*/ 228600 h 1965960"/>
                      <a:gd name="connsiteX107" fmla="*/ 411480 w 1083616"/>
                      <a:gd name="connsiteY107" fmla="*/ 137160 h 1965960"/>
                      <a:gd name="connsiteX108" fmla="*/ 381000 w 1083616"/>
                      <a:gd name="connsiteY108" fmla="*/ 91440 h 1965960"/>
                      <a:gd name="connsiteX109" fmla="*/ 350520 w 1083616"/>
                      <a:gd name="connsiteY109" fmla="*/ 0 h 1965960"/>
                      <a:gd name="connsiteX110" fmla="*/ 320040 w 1083616"/>
                      <a:gd name="connsiteY110" fmla="*/ 152400 h 1965960"/>
                      <a:gd name="connsiteX111" fmla="*/ 320040 w 1083616"/>
                      <a:gd name="connsiteY111"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48640 w 1083616"/>
                      <a:gd name="connsiteY50" fmla="*/ 1920240 h 1965960"/>
                      <a:gd name="connsiteX51" fmla="*/ 563880 w 1083616"/>
                      <a:gd name="connsiteY51" fmla="*/ 1813560 h 1965960"/>
                      <a:gd name="connsiteX52" fmla="*/ 624840 w 1083616"/>
                      <a:gd name="connsiteY52" fmla="*/ 1844040 h 1965960"/>
                      <a:gd name="connsiteX53" fmla="*/ 731520 w 1083616"/>
                      <a:gd name="connsiteY53" fmla="*/ 1950720 h 1965960"/>
                      <a:gd name="connsiteX54" fmla="*/ 792480 w 1083616"/>
                      <a:gd name="connsiteY54" fmla="*/ 1965960 h 1965960"/>
                      <a:gd name="connsiteX55" fmla="*/ 899160 w 1083616"/>
                      <a:gd name="connsiteY55" fmla="*/ 1935480 h 1965960"/>
                      <a:gd name="connsiteX56" fmla="*/ 929640 w 1083616"/>
                      <a:gd name="connsiteY56" fmla="*/ 1889760 h 1965960"/>
                      <a:gd name="connsiteX57" fmla="*/ 838200 w 1083616"/>
                      <a:gd name="connsiteY57" fmla="*/ 1844040 h 1965960"/>
                      <a:gd name="connsiteX58" fmla="*/ 853440 w 1083616"/>
                      <a:gd name="connsiteY58" fmla="*/ 1844040 h 1965960"/>
                      <a:gd name="connsiteX59" fmla="*/ 899160 w 1083616"/>
                      <a:gd name="connsiteY59" fmla="*/ 1828800 h 1965960"/>
                      <a:gd name="connsiteX60" fmla="*/ 960120 w 1083616"/>
                      <a:gd name="connsiteY60" fmla="*/ 1783080 h 1965960"/>
                      <a:gd name="connsiteX61" fmla="*/ 1005840 w 1083616"/>
                      <a:gd name="connsiteY61" fmla="*/ 1752600 h 1965960"/>
                      <a:gd name="connsiteX62" fmla="*/ 914400 w 1083616"/>
                      <a:gd name="connsiteY62" fmla="*/ 1706880 h 1965960"/>
                      <a:gd name="connsiteX63" fmla="*/ 822960 w 1083616"/>
                      <a:gd name="connsiteY63" fmla="*/ 1661160 h 1965960"/>
                      <a:gd name="connsiteX64" fmla="*/ 868680 w 1083616"/>
                      <a:gd name="connsiteY64" fmla="*/ 1645920 h 1965960"/>
                      <a:gd name="connsiteX65" fmla="*/ 960120 w 1083616"/>
                      <a:gd name="connsiteY65" fmla="*/ 1600200 h 1965960"/>
                      <a:gd name="connsiteX66" fmla="*/ 929640 w 1083616"/>
                      <a:gd name="connsiteY66" fmla="*/ 1569720 h 1965960"/>
                      <a:gd name="connsiteX67" fmla="*/ 944880 w 1083616"/>
                      <a:gd name="connsiteY67" fmla="*/ 1524000 h 1965960"/>
                      <a:gd name="connsiteX68" fmla="*/ 990600 w 1083616"/>
                      <a:gd name="connsiteY68" fmla="*/ 1478280 h 1965960"/>
                      <a:gd name="connsiteX69" fmla="*/ 990600 w 1083616"/>
                      <a:gd name="connsiteY69" fmla="*/ 1463040 h 1965960"/>
                      <a:gd name="connsiteX70" fmla="*/ 1036320 w 1083616"/>
                      <a:gd name="connsiteY70" fmla="*/ 1417320 h 1965960"/>
                      <a:gd name="connsiteX71" fmla="*/ 1036320 w 1083616"/>
                      <a:gd name="connsiteY71" fmla="*/ 1371600 h 1965960"/>
                      <a:gd name="connsiteX72" fmla="*/ 990600 w 1083616"/>
                      <a:gd name="connsiteY72" fmla="*/ 1386840 h 1965960"/>
                      <a:gd name="connsiteX73" fmla="*/ 899160 w 1083616"/>
                      <a:gd name="connsiteY73" fmla="*/ 1341120 h 1965960"/>
                      <a:gd name="connsiteX74" fmla="*/ 929640 w 1083616"/>
                      <a:gd name="connsiteY74" fmla="*/ 1295400 h 1965960"/>
                      <a:gd name="connsiteX75" fmla="*/ 868680 w 1083616"/>
                      <a:gd name="connsiteY75" fmla="*/ 1280160 h 1965960"/>
                      <a:gd name="connsiteX76" fmla="*/ 868680 w 1083616"/>
                      <a:gd name="connsiteY76" fmla="*/ 1264920 h 1965960"/>
                      <a:gd name="connsiteX77" fmla="*/ 929640 w 1083616"/>
                      <a:gd name="connsiteY77" fmla="*/ 1219200 h 1965960"/>
                      <a:gd name="connsiteX78" fmla="*/ 838200 w 1083616"/>
                      <a:gd name="connsiteY78" fmla="*/ 1188720 h 1965960"/>
                      <a:gd name="connsiteX79" fmla="*/ 792480 w 1083616"/>
                      <a:gd name="connsiteY79" fmla="*/ 1173480 h 1965960"/>
                      <a:gd name="connsiteX80" fmla="*/ 731520 w 1083616"/>
                      <a:gd name="connsiteY80" fmla="*/ 1158240 h 1965960"/>
                      <a:gd name="connsiteX81" fmla="*/ 822960 w 1083616"/>
                      <a:gd name="connsiteY81" fmla="*/ 1097280 h 1965960"/>
                      <a:gd name="connsiteX82" fmla="*/ 914400 w 1083616"/>
                      <a:gd name="connsiteY82" fmla="*/ 1066800 h 1965960"/>
                      <a:gd name="connsiteX83" fmla="*/ 807720 w 1083616"/>
                      <a:gd name="connsiteY83" fmla="*/ 1051560 h 1965960"/>
                      <a:gd name="connsiteX84" fmla="*/ 853440 w 1083616"/>
                      <a:gd name="connsiteY84" fmla="*/ 1021080 h 1965960"/>
                      <a:gd name="connsiteX85" fmla="*/ 868680 w 1083616"/>
                      <a:gd name="connsiteY85" fmla="*/ 975360 h 1965960"/>
                      <a:gd name="connsiteX86" fmla="*/ 777240 w 1083616"/>
                      <a:gd name="connsiteY86" fmla="*/ 1005840 h 1965960"/>
                      <a:gd name="connsiteX87" fmla="*/ 777240 w 1083616"/>
                      <a:gd name="connsiteY87" fmla="*/ 990600 h 1965960"/>
                      <a:gd name="connsiteX88" fmla="*/ 822960 w 1083616"/>
                      <a:gd name="connsiteY88" fmla="*/ 853440 h 1965960"/>
                      <a:gd name="connsiteX89" fmla="*/ 777240 w 1083616"/>
                      <a:gd name="connsiteY89" fmla="*/ 868680 h 1965960"/>
                      <a:gd name="connsiteX90" fmla="*/ 762000 w 1083616"/>
                      <a:gd name="connsiteY90" fmla="*/ 838200 h 1965960"/>
                      <a:gd name="connsiteX91" fmla="*/ 746760 w 1083616"/>
                      <a:gd name="connsiteY91" fmla="*/ 746760 h 1965960"/>
                      <a:gd name="connsiteX92" fmla="*/ 655320 w 1083616"/>
                      <a:gd name="connsiteY92" fmla="*/ 792480 h 1965960"/>
                      <a:gd name="connsiteX93" fmla="*/ 579120 w 1083616"/>
                      <a:gd name="connsiteY93" fmla="*/ 762000 h 1965960"/>
                      <a:gd name="connsiteX94" fmla="*/ 701040 w 1083616"/>
                      <a:gd name="connsiteY94" fmla="*/ 701040 h 1965960"/>
                      <a:gd name="connsiteX95" fmla="*/ 655320 w 1083616"/>
                      <a:gd name="connsiteY95" fmla="*/ 685800 h 1965960"/>
                      <a:gd name="connsiteX96" fmla="*/ 609600 w 1083616"/>
                      <a:gd name="connsiteY96" fmla="*/ 655320 h 1965960"/>
                      <a:gd name="connsiteX97" fmla="*/ 594360 w 1083616"/>
                      <a:gd name="connsiteY97" fmla="*/ 594360 h 1965960"/>
                      <a:gd name="connsiteX98" fmla="*/ 548640 w 1083616"/>
                      <a:gd name="connsiteY98" fmla="*/ 548640 h 1965960"/>
                      <a:gd name="connsiteX99" fmla="*/ 563880 w 1083616"/>
                      <a:gd name="connsiteY99" fmla="*/ 472440 h 1965960"/>
                      <a:gd name="connsiteX100" fmla="*/ 472440 w 1083616"/>
                      <a:gd name="connsiteY100" fmla="*/ 441960 h 1965960"/>
                      <a:gd name="connsiteX101" fmla="*/ 487680 w 1083616"/>
                      <a:gd name="connsiteY101" fmla="*/ 396240 h 1965960"/>
                      <a:gd name="connsiteX102" fmla="*/ 579120 w 1083616"/>
                      <a:gd name="connsiteY102" fmla="*/ 365760 h 1965960"/>
                      <a:gd name="connsiteX103" fmla="*/ 518160 w 1083616"/>
                      <a:gd name="connsiteY103" fmla="*/ 304800 h 1965960"/>
                      <a:gd name="connsiteX104" fmla="*/ 472440 w 1083616"/>
                      <a:gd name="connsiteY104" fmla="*/ 274320 h 1965960"/>
                      <a:gd name="connsiteX105" fmla="*/ 441960 w 1083616"/>
                      <a:gd name="connsiteY105" fmla="*/ 228600 h 1965960"/>
                      <a:gd name="connsiteX106" fmla="*/ 411480 w 1083616"/>
                      <a:gd name="connsiteY106" fmla="*/ 137160 h 1965960"/>
                      <a:gd name="connsiteX107" fmla="*/ 381000 w 1083616"/>
                      <a:gd name="connsiteY107" fmla="*/ 91440 h 1965960"/>
                      <a:gd name="connsiteX108" fmla="*/ 350520 w 1083616"/>
                      <a:gd name="connsiteY108" fmla="*/ 0 h 1965960"/>
                      <a:gd name="connsiteX109" fmla="*/ 320040 w 1083616"/>
                      <a:gd name="connsiteY109" fmla="*/ 152400 h 1965960"/>
                      <a:gd name="connsiteX110" fmla="*/ 320040 w 1083616"/>
                      <a:gd name="connsiteY110"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50720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05718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35577"/>
                      <a:gd name="connsiteX1" fmla="*/ 320040 w 1083616"/>
                      <a:gd name="connsiteY1" fmla="*/ 91440 h 1935577"/>
                      <a:gd name="connsiteX2" fmla="*/ 335280 w 1083616"/>
                      <a:gd name="connsiteY2" fmla="*/ 259080 h 1935577"/>
                      <a:gd name="connsiteX3" fmla="*/ 350520 w 1083616"/>
                      <a:gd name="connsiteY3" fmla="*/ 304800 h 1935577"/>
                      <a:gd name="connsiteX4" fmla="*/ 320040 w 1083616"/>
                      <a:gd name="connsiteY4" fmla="*/ 396240 h 1935577"/>
                      <a:gd name="connsiteX5" fmla="*/ 274320 w 1083616"/>
                      <a:gd name="connsiteY5" fmla="*/ 426720 h 1935577"/>
                      <a:gd name="connsiteX6" fmla="*/ 243840 w 1083616"/>
                      <a:gd name="connsiteY6" fmla="*/ 457200 h 1935577"/>
                      <a:gd name="connsiteX7" fmla="*/ 335280 w 1083616"/>
                      <a:gd name="connsiteY7" fmla="*/ 502920 h 1935577"/>
                      <a:gd name="connsiteX8" fmla="*/ 289560 w 1083616"/>
                      <a:gd name="connsiteY8" fmla="*/ 533400 h 1935577"/>
                      <a:gd name="connsiteX9" fmla="*/ 228600 w 1083616"/>
                      <a:gd name="connsiteY9" fmla="*/ 548640 h 1935577"/>
                      <a:gd name="connsiteX10" fmla="*/ 274320 w 1083616"/>
                      <a:gd name="connsiteY10" fmla="*/ 640080 h 1935577"/>
                      <a:gd name="connsiteX11" fmla="*/ 228600 w 1083616"/>
                      <a:gd name="connsiteY11" fmla="*/ 670560 h 1935577"/>
                      <a:gd name="connsiteX12" fmla="*/ 182880 w 1083616"/>
                      <a:gd name="connsiteY12" fmla="*/ 655320 h 1935577"/>
                      <a:gd name="connsiteX13" fmla="*/ 213360 w 1083616"/>
                      <a:gd name="connsiteY13" fmla="*/ 746760 h 1935577"/>
                      <a:gd name="connsiteX14" fmla="*/ 213360 w 1083616"/>
                      <a:gd name="connsiteY14" fmla="*/ 822960 h 1935577"/>
                      <a:gd name="connsiteX15" fmla="*/ 228600 w 1083616"/>
                      <a:gd name="connsiteY15" fmla="*/ 868680 h 1935577"/>
                      <a:gd name="connsiteX16" fmla="*/ 182880 w 1083616"/>
                      <a:gd name="connsiteY16" fmla="*/ 883920 h 1935577"/>
                      <a:gd name="connsiteX17" fmla="*/ 121920 w 1083616"/>
                      <a:gd name="connsiteY17" fmla="*/ 899160 h 1935577"/>
                      <a:gd name="connsiteX18" fmla="*/ 167640 w 1083616"/>
                      <a:gd name="connsiteY18" fmla="*/ 914400 h 1935577"/>
                      <a:gd name="connsiteX19" fmla="*/ 198120 w 1083616"/>
                      <a:gd name="connsiteY19" fmla="*/ 960120 h 1935577"/>
                      <a:gd name="connsiteX20" fmla="*/ 60960 w 1083616"/>
                      <a:gd name="connsiteY20" fmla="*/ 1005840 h 1935577"/>
                      <a:gd name="connsiteX21" fmla="*/ 137160 w 1083616"/>
                      <a:gd name="connsiteY21" fmla="*/ 1082040 h 1935577"/>
                      <a:gd name="connsiteX22" fmla="*/ 91440 w 1083616"/>
                      <a:gd name="connsiteY22" fmla="*/ 1097280 h 1935577"/>
                      <a:gd name="connsiteX23" fmla="*/ 0 w 1083616"/>
                      <a:gd name="connsiteY23" fmla="*/ 1158240 h 1935577"/>
                      <a:gd name="connsiteX24" fmla="*/ 45720 w 1083616"/>
                      <a:gd name="connsiteY24" fmla="*/ 1188720 h 1935577"/>
                      <a:gd name="connsiteX25" fmla="*/ 167640 w 1083616"/>
                      <a:gd name="connsiteY25" fmla="*/ 1203960 h 1935577"/>
                      <a:gd name="connsiteX26" fmla="*/ 137160 w 1083616"/>
                      <a:gd name="connsiteY26" fmla="*/ 1249680 h 1935577"/>
                      <a:gd name="connsiteX27" fmla="*/ 45720 w 1083616"/>
                      <a:gd name="connsiteY27" fmla="*/ 1310640 h 1935577"/>
                      <a:gd name="connsiteX28" fmla="*/ 91440 w 1083616"/>
                      <a:gd name="connsiteY28" fmla="*/ 1341120 h 1935577"/>
                      <a:gd name="connsiteX29" fmla="*/ 167640 w 1083616"/>
                      <a:gd name="connsiteY29" fmla="*/ 1371600 h 1935577"/>
                      <a:gd name="connsiteX30" fmla="*/ 76200 w 1083616"/>
                      <a:gd name="connsiteY30" fmla="*/ 1432560 h 1935577"/>
                      <a:gd name="connsiteX31" fmla="*/ 30480 w 1083616"/>
                      <a:gd name="connsiteY31" fmla="*/ 1463040 h 1935577"/>
                      <a:gd name="connsiteX32" fmla="*/ 76200 w 1083616"/>
                      <a:gd name="connsiteY32" fmla="*/ 1478280 h 1935577"/>
                      <a:gd name="connsiteX33" fmla="*/ 182880 w 1083616"/>
                      <a:gd name="connsiteY33" fmla="*/ 1508760 h 1935577"/>
                      <a:gd name="connsiteX34" fmla="*/ 167640 w 1083616"/>
                      <a:gd name="connsiteY34" fmla="*/ 1569720 h 1935577"/>
                      <a:gd name="connsiteX35" fmla="*/ 76200 w 1083616"/>
                      <a:gd name="connsiteY35" fmla="*/ 1600200 h 1935577"/>
                      <a:gd name="connsiteX36" fmla="*/ 121920 w 1083616"/>
                      <a:gd name="connsiteY36" fmla="*/ 1615440 h 1935577"/>
                      <a:gd name="connsiteX37" fmla="*/ 228600 w 1083616"/>
                      <a:gd name="connsiteY37" fmla="*/ 1645920 h 1935577"/>
                      <a:gd name="connsiteX38" fmla="*/ 182880 w 1083616"/>
                      <a:gd name="connsiteY38" fmla="*/ 1676400 h 1935577"/>
                      <a:gd name="connsiteX39" fmla="*/ 60960 w 1083616"/>
                      <a:gd name="connsiteY39" fmla="*/ 1706880 h 1935577"/>
                      <a:gd name="connsiteX40" fmla="*/ 0 w 1083616"/>
                      <a:gd name="connsiteY40" fmla="*/ 1722120 h 1935577"/>
                      <a:gd name="connsiteX41" fmla="*/ 121920 w 1083616"/>
                      <a:gd name="connsiteY41" fmla="*/ 1767840 h 1935577"/>
                      <a:gd name="connsiteX42" fmla="*/ 228600 w 1083616"/>
                      <a:gd name="connsiteY42" fmla="*/ 1798320 h 1935577"/>
                      <a:gd name="connsiteX43" fmla="*/ 91440 w 1083616"/>
                      <a:gd name="connsiteY43" fmla="*/ 1813560 h 1935577"/>
                      <a:gd name="connsiteX44" fmla="*/ 137160 w 1083616"/>
                      <a:gd name="connsiteY44" fmla="*/ 1844040 h 1935577"/>
                      <a:gd name="connsiteX45" fmla="*/ 213360 w 1083616"/>
                      <a:gd name="connsiteY45" fmla="*/ 1828800 h 1935577"/>
                      <a:gd name="connsiteX46" fmla="*/ 259080 w 1083616"/>
                      <a:gd name="connsiteY46" fmla="*/ 1798320 h 1935577"/>
                      <a:gd name="connsiteX47" fmla="*/ 320040 w 1083616"/>
                      <a:gd name="connsiteY47" fmla="*/ 1783080 h 1935577"/>
                      <a:gd name="connsiteX48" fmla="*/ 365760 w 1083616"/>
                      <a:gd name="connsiteY48" fmla="*/ 1767840 h 1935577"/>
                      <a:gd name="connsiteX49" fmla="*/ 457200 w 1083616"/>
                      <a:gd name="connsiteY49" fmla="*/ 1783080 h 1935577"/>
                      <a:gd name="connsiteX50" fmla="*/ 563880 w 1083616"/>
                      <a:gd name="connsiteY50" fmla="*/ 1813560 h 1935577"/>
                      <a:gd name="connsiteX51" fmla="*/ 624840 w 1083616"/>
                      <a:gd name="connsiteY51" fmla="*/ 1844040 h 1935577"/>
                      <a:gd name="connsiteX52" fmla="*/ 731520 w 1083616"/>
                      <a:gd name="connsiteY52" fmla="*/ 1905718 h 1935577"/>
                      <a:gd name="connsiteX53" fmla="*/ 829054 w 1083616"/>
                      <a:gd name="connsiteY53" fmla="*/ 1902957 h 1935577"/>
                      <a:gd name="connsiteX54" fmla="*/ 899160 w 1083616"/>
                      <a:gd name="connsiteY54" fmla="*/ 1935480 h 1935577"/>
                      <a:gd name="connsiteX55" fmla="*/ 929640 w 1083616"/>
                      <a:gd name="connsiteY55" fmla="*/ 1889760 h 1935577"/>
                      <a:gd name="connsiteX56" fmla="*/ 838200 w 1083616"/>
                      <a:gd name="connsiteY56" fmla="*/ 1844040 h 1935577"/>
                      <a:gd name="connsiteX57" fmla="*/ 853440 w 1083616"/>
                      <a:gd name="connsiteY57" fmla="*/ 1844040 h 1935577"/>
                      <a:gd name="connsiteX58" fmla="*/ 899160 w 1083616"/>
                      <a:gd name="connsiteY58" fmla="*/ 1828800 h 1935577"/>
                      <a:gd name="connsiteX59" fmla="*/ 960120 w 1083616"/>
                      <a:gd name="connsiteY59" fmla="*/ 1783080 h 1935577"/>
                      <a:gd name="connsiteX60" fmla="*/ 1005840 w 1083616"/>
                      <a:gd name="connsiteY60" fmla="*/ 1752600 h 1935577"/>
                      <a:gd name="connsiteX61" fmla="*/ 914400 w 1083616"/>
                      <a:gd name="connsiteY61" fmla="*/ 1706880 h 1935577"/>
                      <a:gd name="connsiteX62" fmla="*/ 822960 w 1083616"/>
                      <a:gd name="connsiteY62" fmla="*/ 1661160 h 1935577"/>
                      <a:gd name="connsiteX63" fmla="*/ 868680 w 1083616"/>
                      <a:gd name="connsiteY63" fmla="*/ 1645920 h 1935577"/>
                      <a:gd name="connsiteX64" fmla="*/ 960120 w 1083616"/>
                      <a:gd name="connsiteY64" fmla="*/ 1600200 h 1935577"/>
                      <a:gd name="connsiteX65" fmla="*/ 929640 w 1083616"/>
                      <a:gd name="connsiteY65" fmla="*/ 1569720 h 1935577"/>
                      <a:gd name="connsiteX66" fmla="*/ 944880 w 1083616"/>
                      <a:gd name="connsiteY66" fmla="*/ 1524000 h 1935577"/>
                      <a:gd name="connsiteX67" fmla="*/ 990600 w 1083616"/>
                      <a:gd name="connsiteY67" fmla="*/ 1478280 h 1935577"/>
                      <a:gd name="connsiteX68" fmla="*/ 990600 w 1083616"/>
                      <a:gd name="connsiteY68" fmla="*/ 1463040 h 1935577"/>
                      <a:gd name="connsiteX69" fmla="*/ 1036320 w 1083616"/>
                      <a:gd name="connsiteY69" fmla="*/ 1417320 h 1935577"/>
                      <a:gd name="connsiteX70" fmla="*/ 1036320 w 1083616"/>
                      <a:gd name="connsiteY70" fmla="*/ 1371600 h 1935577"/>
                      <a:gd name="connsiteX71" fmla="*/ 990600 w 1083616"/>
                      <a:gd name="connsiteY71" fmla="*/ 1386840 h 1935577"/>
                      <a:gd name="connsiteX72" fmla="*/ 899160 w 1083616"/>
                      <a:gd name="connsiteY72" fmla="*/ 1341120 h 1935577"/>
                      <a:gd name="connsiteX73" fmla="*/ 929640 w 1083616"/>
                      <a:gd name="connsiteY73" fmla="*/ 1295400 h 1935577"/>
                      <a:gd name="connsiteX74" fmla="*/ 868680 w 1083616"/>
                      <a:gd name="connsiteY74" fmla="*/ 1280160 h 1935577"/>
                      <a:gd name="connsiteX75" fmla="*/ 868680 w 1083616"/>
                      <a:gd name="connsiteY75" fmla="*/ 1264920 h 1935577"/>
                      <a:gd name="connsiteX76" fmla="*/ 929640 w 1083616"/>
                      <a:gd name="connsiteY76" fmla="*/ 1219200 h 1935577"/>
                      <a:gd name="connsiteX77" fmla="*/ 838200 w 1083616"/>
                      <a:gd name="connsiteY77" fmla="*/ 1188720 h 1935577"/>
                      <a:gd name="connsiteX78" fmla="*/ 792480 w 1083616"/>
                      <a:gd name="connsiteY78" fmla="*/ 1173480 h 1935577"/>
                      <a:gd name="connsiteX79" fmla="*/ 731520 w 1083616"/>
                      <a:gd name="connsiteY79" fmla="*/ 1158240 h 1935577"/>
                      <a:gd name="connsiteX80" fmla="*/ 822960 w 1083616"/>
                      <a:gd name="connsiteY80" fmla="*/ 1097280 h 1935577"/>
                      <a:gd name="connsiteX81" fmla="*/ 914400 w 1083616"/>
                      <a:gd name="connsiteY81" fmla="*/ 1066800 h 1935577"/>
                      <a:gd name="connsiteX82" fmla="*/ 807720 w 1083616"/>
                      <a:gd name="connsiteY82" fmla="*/ 1051560 h 1935577"/>
                      <a:gd name="connsiteX83" fmla="*/ 853440 w 1083616"/>
                      <a:gd name="connsiteY83" fmla="*/ 1021080 h 1935577"/>
                      <a:gd name="connsiteX84" fmla="*/ 868680 w 1083616"/>
                      <a:gd name="connsiteY84" fmla="*/ 975360 h 1935577"/>
                      <a:gd name="connsiteX85" fmla="*/ 777240 w 1083616"/>
                      <a:gd name="connsiteY85" fmla="*/ 1005840 h 1935577"/>
                      <a:gd name="connsiteX86" fmla="*/ 777240 w 1083616"/>
                      <a:gd name="connsiteY86" fmla="*/ 990600 h 1935577"/>
                      <a:gd name="connsiteX87" fmla="*/ 822960 w 1083616"/>
                      <a:gd name="connsiteY87" fmla="*/ 853440 h 1935577"/>
                      <a:gd name="connsiteX88" fmla="*/ 777240 w 1083616"/>
                      <a:gd name="connsiteY88" fmla="*/ 868680 h 1935577"/>
                      <a:gd name="connsiteX89" fmla="*/ 762000 w 1083616"/>
                      <a:gd name="connsiteY89" fmla="*/ 838200 h 1935577"/>
                      <a:gd name="connsiteX90" fmla="*/ 746760 w 1083616"/>
                      <a:gd name="connsiteY90" fmla="*/ 746760 h 1935577"/>
                      <a:gd name="connsiteX91" fmla="*/ 655320 w 1083616"/>
                      <a:gd name="connsiteY91" fmla="*/ 792480 h 1935577"/>
                      <a:gd name="connsiteX92" fmla="*/ 579120 w 1083616"/>
                      <a:gd name="connsiteY92" fmla="*/ 762000 h 1935577"/>
                      <a:gd name="connsiteX93" fmla="*/ 701040 w 1083616"/>
                      <a:gd name="connsiteY93" fmla="*/ 701040 h 1935577"/>
                      <a:gd name="connsiteX94" fmla="*/ 655320 w 1083616"/>
                      <a:gd name="connsiteY94" fmla="*/ 685800 h 1935577"/>
                      <a:gd name="connsiteX95" fmla="*/ 609600 w 1083616"/>
                      <a:gd name="connsiteY95" fmla="*/ 655320 h 1935577"/>
                      <a:gd name="connsiteX96" fmla="*/ 594360 w 1083616"/>
                      <a:gd name="connsiteY96" fmla="*/ 594360 h 1935577"/>
                      <a:gd name="connsiteX97" fmla="*/ 548640 w 1083616"/>
                      <a:gd name="connsiteY97" fmla="*/ 548640 h 1935577"/>
                      <a:gd name="connsiteX98" fmla="*/ 563880 w 1083616"/>
                      <a:gd name="connsiteY98" fmla="*/ 472440 h 1935577"/>
                      <a:gd name="connsiteX99" fmla="*/ 472440 w 1083616"/>
                      <a:gd name="connsiteY99" fmla="*/ 441960 h 1935577"/>
                      <a:gd name="connsiteX100" fmla="*/ 487680 w 1083616"/>
                      <a:gd name="connsiteY100" fmla="*/ 396240 h 1935577"/>
                      <a:gd name="connsiteX101" fmla="*/ 579120 w 1083616"/>
                      <a:gd name="connsiteY101" fmla="*/ 365760 h 1935577"/>
                      <a:gd name="connsiteX102" fmla="*/ 518160 w 1083616"/>
                      <a:gd name="connsiteY102" fmla="*/ 304800 h 1935577"/>
                      <a:gd name="connsiteX103" fmla="*/ 472440 w 1083616"/>
                      <a:gd name="connsiteY103" fmla="*/ 274320 h 1935577"/>
                      <a:gd name="connsiteX104" fmla="*/ 441960 w 1083616"/>
                      <a:gd name="connsiteY104" fmla="*/ 228600 h 1935577"/>
                      <a:gd name="connsiteX105" fmla="*/ 411480 w 1083616"/>
                      <a:gd name="connsiteY105" fmla="*/ 137160 h 1935577"/>
                      <a:gd name="connsiteX106" fmla="*/ 381000 w 1083616"/>
                      <a:gd name="connsiteY106" fmla="*/ 91440 h 1935577"/>
                      <a:gd name="connsiteX107" fmla="*/ 350520 w 1083616"/>
                      <a:gd name="connsiteY107" fmla="*/ 0 h 1935577"/>
                      <a:gd name="connsiteX108" fmla="*/ 320040 w 1083616"/>
                      <a:gd name="connsiteY108" fmla="*/ 152400 h 1935577"/>
                      <a:gd name="connsiteX109" fmla="*/ 320040 w 1083616"/>
                      <a:gd name="connsiteY109" fmla="*/ 152400 h 193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83616" h="1935577">
                        <a:moveTo>
                          <a:pt x="320040" y="91440"/>
                        </a:moveTo>
                        <a:lnTo>
                          <a:pt x="320040" y="91440"/>
                        </a:lnTo>
                        <a:cubicBezTo>
                          <a:pt x="325120" y="147320"/>
                          <a:pt x="327345" y="203534"/>
                          <a:pt x="335280" y="259080"/>
                        </a:cubicBezTo>
                        <a:cubicBezTo>
                          <a:pt x="337552" y="274983"/>
                          <a:pt x="352294" y="288834"/>
                          <a:pt x="350520" y="304800"/>
                        </a:cubicBezTo>
                        <a:cubicBezTo>
                          <a:pt x="346972" y="336732"/>
                          <a:pt x="346773" y="378418"/>
                          <a:pt x="320040" y="396240"/>
                        </a:cubicBezTo>
                        <a:lnTo>
                          <a:pt x="274320" y="426720"/>
                        </a:lnTo>
                        <a:cubicBezTo>
                          <a:pt x="262807" y="419045"/>
                          <a:pt x="165111" y="339106"/>
                          <a:pt x="243840" y="457200"/>
                        </a:cubicBezTo>
                        <a:cubicBezTo>
                          <a:pt x="260722" y="482523"/>
                          <a:pt x="309200" y="494227"/>
                          <a:pt x="335280" y="502920"/>
                        </a:cubicBezTo>
                        <a:cubicBezTo>
                          <a:pt x="320040" y="513080"/>
                          <a:pt x="306395" y="526185"/>
                          <a:pt x="289560" y="533400"/>
                        </a:cubicBezTo>
                        <a:cubicBezTo>
                          <a:pt x="270308" y="541651"/>
                          <a:pt x="241167" y="531884"/>
                          <a:pt x="228600" y="548640"/>
                        </a:cubicBezTo>
                        <a:cubicBezTo>
                          <a:pt x="217465" y="563486"/>
                          <a:pt x="271605" y="636007"/>
                          <a:pt x="274320" y="640080"/>
                        </a:cubicBezTo>
                        <a:cubicBezTo>
                          <a:pt x="259080" y="650240"/>
                          <a:pt x="246667" y="667549"/>
                          <a:pt x="228600" y="670560"/>
                        </a:cubicBezTo>
                        <a:cubicBezTo>
                          <a:pt x="212754" y="673201"/>
                          <a:pt x="186030" y="639568"/>
                          <a:pt x="182880" y="655320"/>
                        </a:cubicBezTo>
                        <a:cubicBezTo>
                          <a:pt x="176579" y="686825"/>
                          <a:pt x="213360" y="746760"/>
                          <a:pt x="213360" y="746760"/>
                        </a:cubicBezTo>
                        <a:cubicBezTo>
                          <a:pt x="138201" y="796866"/>
                          <a:pt x="168228" y="755262"/>
                          <a:pt x="213360" y="822960"/>
                        </a:cubicBezTo>
                        <a:cubicBezTo>
                          <a:pt x="222271" y="836326"/>
                          <a:pt x="223520" y="853440"/>
                          <a:pt x="228600" y="868680"/>
                        </a:cubicBezTo>
                        <a:cubicBezTo>
                          <a:pt x="213360" y="873760"/>
                          <a:pt x="198326" y="879507"/>
                          <a:pt x="182880" y="883920"/>
                        </a:cubicBezTo>
                        <a:cubicBezTo>
                          <a:pt x="162741" y="889674"/>
                          <a:pt x="131287" y="880426"/>
                          <a:pt x="121920" y="899160"/>
                        </a:cubicBezTo>
                        <a:cubicBezTo>
                          <a:pt x="114736" y="913528"/>
                          <a:pt x="152400" y="909320"/>
                          <a:pt x="167640" y="914400"/>
                        </a:cubicBezTo>
                        <a:cubicBezTo>
                          <a:pt x="177800" y="929640"/>
                          <a:pt x="201712" y="942159"/>
                          <a:pt x="198120" y="960120"/>
                        </a:cubicBezTo>
                        <a:cubicBezTo>
                          <a:pt x="190731" y="997067"/>
                          <a:pt x="62426" y="1005596"/>
                          <a:pt x="60960" y="1005840"/>
                        </a:cubicBezTo>
                        <a:cubicBezTo>
                          <a:pt x="91440" y="1016000"/>
                          <a:pt x="200660" y="1018540"/>
                          <a:pt x="137160" y="1082040"/>
                        </a:cubicBezTo>
                        <a:cubicBezTo>
                          <a:pt x="125801" y="1093399"/>
                          <a:pt x="105483" y="1089478"/>
                          <a:pt x="91440" y="1097280"/>
                        </a:cubicBezTo>
                        <a:cubicBezTo>
                          <a:pt x="59418" y="1115070"/>
                          <a:pt x="0" y="1158240"/>
                          <a:pt x="0" y="1158240"/>
                        </a:cubicBezTo>
                        <a:cubicBezTo>
                          <a:pt x="15240" y="1168400"/>
                          <a:pt x="28049" y="1183901"/>
                          <a:pt x="45720" y="1188720"/>
                        </a:cubicBezTo>
                        <a:cubicBezTo>
                          <a:pt x="85233" y="1199496"/>
                          <a:pt x="133562" y="1181242"/>
                          <a:pt x="167640" y="1203960"/>
                        </a:cubicBezTo>
                        <a:cubicBezTo>
                          <a:pt x="182880" y="1214120"/>
                          <a:pt x="150944" y="1237619"/>
                          <a:pt x="137160" y="1249680"/>
                        </a:cubicBezTo>
                        <a:cubicBezTo>
                          <a:pt x="109591" y="1273803"/>
                          <a:pt x="45720" y="1310640"/>
                          <a:pt x="45720" y="1310640"/>
                        </a:cubicBezTo>
                        <a:cubicBezTo>
                          <a:pt x="60960" y="1320800"/>
                          <a:pt x="75057" y="1332929"/>
                          <a:pt x="91440" y="1341120"/>
                        </a:cubicBezTo>
                        <a:cubicBezTo>
                          <a:pt x="115909" y="1353354"/>
                          <a:pt x="172137" y="1344616"/>
                          <a:pt x="167640" y="1371600"/>
                        </a:cubicBezTo>
                        <a:cubicBezTo>
                          <a:pt x="161618" y="1407734"/>
                          <a:pt x="106680" y="1412240"/>
                          <a:pt x="76200" y="1432560"/>
                        </a:cubicBezTo>
                        <a:lnTo>
                          <a:pt x="30480" y="1463040"/>
                        </a:lnTo>
                        <a:cubicBezTo>
                          <a:pt x="45720" y="1468120"/>
                          <a:pt x="60754" y="1473867"/>
                          <a:pt x="76200" y="1478280"/>
                        </a:cubicBezTo>
                        <a:cubicBezTo>
                          <a:pt x="210153" y="1516552"/>
                          <a:pt x="73259" y="1472220"/>
                          <a:pt x="182880" y="1508760"/>
                        </a:cubicBezTo>
                        <a:cubicBezTo>
                          <a:pt x="177800" y="1529080"/>
                          <a:pt x="183543" y="1556089"/>
                          <a:pt x="167640" y="1569720"/>
                        </a:cubicBezTo>
                        <a:cubicBezTo>
                          <a:pt x="143246" y="1590629"/>
                          <a:pt x="76200" y="1600200"/>
                          <a:pt x="76200" y="1600200"/>
                        </a:cubicBezTo>
                        <a:cubicBezTo>
                          <a:pt x="91440" y="1605280"/>
                          <a:pt x="106474" y="1611027"/>
                          <a:pt x="121920" y="1615440"/>
                        </a:cubicBezTo>
                        <a:cubicBezTo>
                          <a:pt x="255873" y="1653712"/>
                          <a:pt x="118979" y="1609380"/>
                          <a:pt x="228600" y="1645920"/>
                        </a:cubicBezTo>
                        <a:cubicBezTo>
                          <a:pt x="213360" y="1656080"/>
                          <a:pt x="199263" y="1668209"/>
                          <a:pt x="182880" y="1676400"/>
                        </a:cubicBezTo>
                        <a:cubicBezTo>
                          <a:pt x="150200" y="1692740"/>
                          <a:pt x="92261" y="1699924"/>
                          <a:pt x="60960" y="1706880"/>
                        </a:cubicBezTo>
                        <a:cubicBezTo>
                          <a:pt x="40513" y="1711424"/>
                          <a:pt x="20320" y="1717040"/>
                          <a:pt x="0" y="1722120"/>
                        </a:cubicBezTo>
                        <a:cubicBezTo>
                          <a:pt x="103776" y="1756712"/>
                          <a:pt x="-23865" y="1713171"/>
                          <a:pt x="121920" y="1767840"/>
                        </a:cubicBezTo>
                        <a:cubicBezTo>
                          <a:pt x="165647" y="1784238"/>
                          <a:pt x="180562" y="1786310"/>
                          <a:pt x="228600" y="1798320"/>
                        </a:cubicBezTo>
                        <a:cubicBezTo>
                          <a:pt x="182880" y="1803400"/>
                          <a:pt x="132585" y="1792988"/>
                          <a:pt x="91440" y="1813560"/>
                        </a:cubicBezTo>
                        <a:cubicBezTo>
                          <a:pt x="75057" y="1821751"/>
                          <a:pt x="118985" y="1841768"/>
                          <a:pt x="137160" y="1844040"/>
                        </a:cubicBezTo>
                        <a:cubicBezTo>
                          <a:pt x="162863" y="1847253"/>
                          <a:pt x="187960" y="1833880"/>
                          <a:pt x="213360" y="1828800"/>
                        </a:cubicBezTo>
                        <a:cubicBezTo>
                          <a:pt x="228600" y="1818640"/>
                          <a:pt x="242245" y="1805535"/>
                          <a:pt x="259080" y="1798320"/>
                        </a:cubicBezTo>
                        <a:cubicBezTo>
                          <a:pt x="278332" y="1790069"/>
                          <a:pt x="299901" y="1788834"/>
                          <a:pt x="320040" y="1783080"/>
                        </a:cubicBezTo>
                        <a:cubicBezTo>
                          <a:pt x="335486" y="1778667"/>
                          <a:pt x="350520" y="1772920"/>
                          <a:pt x="365760" y="1767840"/>
                        </a:cubicBezTo>
                        <a:cubicBezTo>
                          <a:pt x="396240" y="1772920"/>
                          <a:pt x="424180" y="1775460"/>
                          <a:pt x="457200" y="1783080"/>
                        </a:cubicBezTo>
                        <a:cubicBezTo>
                          <a:pt x="490220" y="1790700"/>
                          <a:pt x="535940" y="1803400"/>
                          <a:pt x="563880" y="1813560"/>
                        </a:cubicBezTo>
                        <a:cubicBezTo>
                          <a:pt x="591820" y="1823720"/>
                          <a:pt x="604520" y="1833880"/>
                          <a:pt x="624840" y="1844040"/>
                        </a:cubicBezTo>
                        <a:cubicBezTo>
                          <a:pt x="687515" y="1938052"/>
                          <a:pt x="697484" y="1895899"/>
                          <a:pt x="731520" y="1905718"/>
                        </a:cubicBezTo>
                        <a:cubicBezTo>
                          <a:pt x="765556" y="1915537"/>
                          <a:pt x="808734" y="1897877"/>
                          <a:pt x="829054" y="1902957"/>
                        </a:cubicBezTo>
                        <a:cubicBezTo>
                          <a:pt x="833037" y="1901961"/>
                          <a:pt x="882396" y="1937679"/>
                          <a:pt x="899160" y="1935480"/>
                        </a:cubicBezTo>
                        <a:cubicBezTo>
                          <a:pt x="915924" y="1933281"/>
                          <a:pt x="919480" y="1905000"/>
                          <a:pt x="929640" y="1889760"/>
                        </a:cubicBezTo>
                        <a:cubicBezTo>
                          <a:pt x="814722" y="1851454"/>
                          <a:pt x="956373" y="1903126"/>
                          <a:pt x="838200" y="1844040"/>
                        </a:cubicBezTo>
                        <a:cubicBezTo>
                          <a:pt x="816336" y="1833108"/>
                          <a:pt x="719882" y="1810651"/>
                          <a:pt x="853440" y="1844040"/>
                        </a:cubicBezTo>
                        <a:cubicBezTo>
                          <a:pt x="868680" y="1838960"/>
                          <a:pt x="885212" y="1836770"/>
                          <a:pt x="899160" y="1828800"/>
                        </a:cubicBezTo>
                        <a:cubicBezTo>
                          <a:pt x="921213" y="1816198"/>
                          <a:pt x="939451" y="1797843"/>
                          <a:pt x="960120" y="1783080"/>
                        </a:cubicBezTo>
                        <a:cubicBezTo>
                          <a:pt x="975025" y="1772434"/>
                          <a:pt x="990600" y="1762760"/>
                          <a:pt x="1005840" y="1752600"/>
                        </a:cubicBezTo>
                        <a:cubicBezTo>
                          <a:pt x="890922" y="1714294"/>
                          <a:pt x="1032573" y="1765966"/>
                          <a:pt x="914400" y="1706880"/>
                        </a:cubicBezTo>
                        <a:cubicBezTo>
                          <a:pt x="788207" y="1643784"/>
                          <a:pt x="953987" y="1748511"/>
                          <a:pt x="822960" y="1661160"/>
                        </a:cubicBezTo>
                        <a:cubicBezTo>
                          <a:pt x="838200" y="1656080"/>
                          <a:pt x="854312" y="1653104"/>
                          <a:pt x="868680" y="1645920"/>
                        </a:cubicBezTo>
                        <a:cubicBezTo>
                          <a:pt x="986853" y="1586834"/>
                          <a:pt x="845202" y="1638506"/>
                          <a:pt x="960120" y="1600200"/>
                        </a:cubicBezTo>
                        <a:cubicBezTo>
                          <a:pt x="805198" y="1569216"/>
                          <a:pt x="898398" y="1600962"/>
                          <a:pt x="929640" y="1569720"/>
                        </a:cubicBezTo>
                        <a:cubicBezTo>
                          <a:pt x="940999" y="1558361"/>
                          <a:pt x="935969" y="1537366"/>
                          <a:pt x="944880" y="1524000"/>
                        </a:cubicBezTo>
                        <a:cubicBezTo>
                          <a:pt x="956835" y="1506067"/>
                          <a:pt x="974043" y="1492078"/>
                          <a:pt x="990600" y="1478280"/>
                        </a:cubicBezTo>
                        <a:cubicBezTo>
                          <a:pt x="1029991" y="1445454"/>
                          <a:pt x="1070970" y="1436250"/>
                          <a:pt x="990600" y="1463040"/>
                        </a:cubicBezTo>
                        <a:cubicBezTo>
                          <a:pt x="1005840" y="1447800"/>
                          <a:pt x="1018387" y="1429275"/>
                          <a:pt x="1036320" y="1417320"/>
                        </a:cubicBezTo>
                        <a:cubicBezTo>
                          <a:pt x="1083642" y="1385772"/>
                          <a:pt x="1113392" y="1422981"/>
                          <a:pt x="1036320" y="1371600"/>
                        </a:cubicBezTo>
                        <a:cubicBezTo>
                          <a:pt x="1021080" y="1376680"/>
                          <a:pt x="1006664" y="1386840"/>
                          <a:pt x="990600" y="1386840"/>
                        </a:cubicBezTo>
                        <a:cubicBezTo>
                          <a:pt x="959052" y="1386840"/>
                          <a:pt x="922276" y="1356531"/>
                          <a:pt x="899160" y="1341120"/>
                        </a:cubicBezTo>
                        <a:cubicBezTo>
                          <a:pt x="909320" y="1325880"/>
                          <a:pt x="916688" y="1308352"/>
                          <a:pt x="929640" y="1295400"/>
                        </a:cubicBezTo>
                        <a:cubicBezTo>
                          <a:pt x="975845" y="1249195"/>
                          <a:pt x="1051156" y="1254092"/>
                          <a:pt x="868680" y="1280160"/>
                        </a:cubicBezTo>
                        <a:cubicBezTo>
                          <a:pt x="799106" y="1303351"/>
                          <a:pt x="816979" y="1301849"/>
                          <a:pt x="868680" y="1264920"/>
                        </a:cubicBezTo>
                        <a:cubicBezTo>
                          <a:pt x="889349" y="1250157"/>
                          <a:pt x="909320" y="1234440"/>
                          <a:pt x="929640" y="1219200"/>
                        </a:cubicBezTo>
                        <a:lnTo>
                          <a:pt x="838200" y="1188720"/>
                        </a:lnTo>
                        <a:cubicBezTo>
                          <a:pt x="822960" y="1183640"/>
                          <a:pt x="808065" y="1177376"/>
                          <a:pt x="792480" y="1173480"/>
                        </a:cubicBezTo>
                        <a:lnTo>
                          <a:pt x="731520" y="1158240"/>
                        </a:lnTo>
                        <a:cubicBezTo>
                          <a:pt x="762000" y="1137920"/>
                          <a:pt x="788207" y="1108864"/>
                          <a:pt x="822960" y="1097280"/>
                        </a:cubicBezTo>
                        <a:lnTo>
                          <a:pt x="914400" y="1066800"/>
                        </a:lnTo>
                        <a:cubicBezTo>
                          <a:pt x="878840" y="1061720"/>
                          <a:pt x="836457" y="1073113"/>
                          <a:pt x="807720" y="1051560"/>
                        </a:cubicBezTo>
                        <a:cubicBezTo>
                          <a:pt x="793067" y="1040570"/>
                          <a:pt x="841998" y="1035383"/>
                          <a:pt x="853440" y="1021080"/>
                        </a:cubicBezTo>
                        <a:cubicBezTo>
                          <a:pt x="863475" y="1008536"/>
                          <a:pt x="884432" y="978510"/>
                          <a:pt x="868680" y="975360"/>
                        </a:cubicBezTo>
                        <a:cubicBezTo>
                          <a:pt x="837175" y="969059"/>
                          <a:pt x="807720" y="995680"/>
                          <a:pt x="777240" y="1005840"/>
                        </a:cubicBezTo>
                        <a:cubicBezTo>
                          <a:pt x="714144" y="1026872"/>
                          <a:pt x="718154" y="1029991"/>
                          <a:pt x="777240" y="990600"/>
                        </a:cubicBezTo>
                        <a:cubicBezTo>
                          <a:pt x="801871" y="953653"/>
                          <a:pt x="843493" y="904771"/>
                          <a:pt x="822960" y="853440"/>
                        </a:cubicBezTo>
                        <a:cubicBezTo>
                          <a:pt x="816994" y="838525"/>
                          <a:pt x="792480" y="863600"/>
                          <a:pt x="777240" y="868680"/>
                        </a:cubicBezTo>
                        <a:cubicBezTo>
                          <a:pt x="628479" y="831490"/>
                          <a:pt x="751797" y="873910"/>
                          <a:pt x="762000" y="838200"/>
                        </a:cubicBezTo>
                        <a:cubicBezTo>
                          <a:pt x="770489" y="808488"/>
                          <a:pt x="751840" y="777240"/>
                          <a:pt x="746760" y="746760"/>
                        </a:cubicBezTo>
                        <a:cubicBezTo>
                          <a:pt x="729324" y="758384"/>
                          <a:pt x="681887" y="795801"/>
                          <a:pt x="655320" y="792480"/>
                        </a:cubicBezTo>
                        <a:cubicBezTo>
                          <a:pt x="628175" y="789087"/>
                          <a:pt x="604520" y="772160"/>
                          <a:pt x="579120" y="762000"/>
                        </a:cubicBezTo>
                        <a:cubicBezTo>
                          <a:pt x="609180" y="754485"/>
                          <a:pt x="690678" y="742489"/>
                          <a:pt x="701040" y="701040"/>
                        </a:cubicBezTo>
                        <a:cubicBezTo>
                          <a:pt x="704936" y="685455"/>
                          <a:pt x="669688" y="692984"/>
                          <a:pt x="655320" y="685800"/>
                        </a:cubicBezTo>
                        <a:cubicBezTo>
                          <a:pt x="638937" y="677609"/>
                          <a:pt x="624840" y="665480"/>
                          <a:pt x="609600" y="655320"/>
                        </a:cubicBezTo>
                        <a:cubicBezTo>
                          <a:pt x="660059" y="579632"/>
                          <a:pt x="647749" y="629953"/>
                          <a:pt x="594360" y="594360"/>
                        </a:cubicBezTo>
                        <a:cubicBezTo>
                          <a:pt x="576427" y="582405"/>
                          <a:pt x="563880" y="563880"/>
                          <a:pt x="548640" y="548640"/>
                        </a:cubicBezTo>
                        <a:cubicBezTo>
                          <a:pt x="553720" y="523240"/>
                          <a:pt x="552296" y="495608"/>
                          <a:pt x="563880" y="472440"/>
                        </a:cubicBezTo>
                        <a:cubicBezTo>
                          <a:pt x="600703" y="398795"/>
                          <a:pt x="719438" y="414516"/>
                          <a:pt x="472440" y="441960"/>
                        </a:cubicBezTo>
                        <a:cubicBezTo>
                          <a:pt x="477520" y="426720"/>
                          <a:pt x="474608" y="405577"/>
                          <a:pt x="487680" y="396240"/>
                        </a:cubicBezTo>
                        <a:cubicBezTo>
                          <a:pt x="513824" y="377566"/>
                          <a:pt x="579120" y="365760"/>
                          <a:pt x="579120" y="365760"/>
                        </a:cubicBezTo>
                        <a:cubicBezTo>
                          <a:pt x="479367" y="332509"/>
                          <a:pt x="577273" y="378691"/>
                          <a:pt x="518160" y="304800"/>
                        </a:cubicBezTo>
                        <a:cubicBezTo>
                          <a:pt x="506718" y="290497"/>
                          <a:pt x="487680" y="284480"/>
                          <a:pt x="472440" y="274320"/>
                        </a:cubicBezTo>
                        <a:cubicBezTo>
                          <a:pt x="462280" y="259080"/>
                          <a:pt x="449399" y="245338"/>
                          <a:pt x="441960" y="228600"/>
                        </a:cubicBezTo>
                        <a:cubicBezTo>
                          <a:pt x="428911" y="199240"/>
                          <a:pt x="429302" y="163893"/>
                          <a:pt x="411480" y="137160"/>
                        </a:cubicBezTo>
                        <a:cubicBezTo>
                          <a:pt x="401320" y="121920"/>
                          <a:pt x="388439" y="108178"/>
                          <a:pt x="381000" y="91440"/>
                        </a:cubicBezTo>
                        <a:cubicBezTo>
                          <a:pt x="367951" y="62080"/>
                          <a:pt x="350520" y="0"/>
                          <a:pt x="350520" y="0"/>
                        </a:cubicBezTo>
                        <a:cubicBezTo>
                          <a:pt x="300315" y="75308"/>
                          <a:pt x="320040" y="27404"/>
                          <a:pt x="320040" y="152400"/>
                        </a:cubicBezTo>
                        <a:lnTo>
                          <a:pt x="320040" y="152400"/>
                        </a:lnTo>
                      </a:path>
                    </a:pathLst>
                  </a:custGeom>
                  <a:solidFill>
                    <a:srgbClr val="00482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8122801" y="2275252"/>
                  <a:ext cx="424439" cy="1067735"/>
                  <a:chOff x="8964859" y="1033121"/>
                  <a:chExt cx="1806095" cy="3570892"/>
                </a:xfrm>
                <a:effectLst>
                  <a:outerShdw blurRad="76200" dir="13500000" sy="23000" kx="1200000" algn="br" rotWithShape="0">
                    <a:prstClr val="black">
                      <a:alpha val="20000"/>
                    </a:prstClr>
                  </a:outerShdw>
                </a:effectLst>
              </p:grpSpPr>
              <p:sp>
                <p:nvSpPr>
                  <p:cNvPr id="67" name="Can 66"/>
                  <p:cNvSpPr/>
                  <p:nvPr/>
                </p:nvSpPr>
                <p:spPr>
                  <a:xfrm>
                    <a:off x="9753600" y="3713213"/>
                    <a:ext cx="76200" cy="890800"/>
                  </a:xfrm>
                  <a:prstGeom prst="can">
                    <a:avLst/>
                  </a:prstGeom>
                  <a:solidFill>
                    <a:schemeClr val="bg2">
                      <a:lumMod val="1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8964859" y="1033121"/>
                    <a:ext cx="1806095" cy="3277409"/>
                  </a:xfrm>
                  <a:custGeom>
                    <a:avLst/>
                    <a:gdLst>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18160 w 1083616"/>
                      <a:gd name="connsiteY50" fmla="*/ 1965960 h 1965960"/>
                      <a:gd name="connsiteX51" fmla="*/ 548640 w 1083616"/>
                      <a:gd name="connsiteY51" fmla="*/ 1920240 h 1965960"/>
                      <a:gd name="connsiteX52" fmla="*/ 563880 w 1083616"/>
                      <a:gd name="connsiteY52" fmla="*/ 1813560 h 1965960"/>
                      <a:gd name="connsiteX53" fmla="*/ 624840 w 1083616"/>
                      <a:gd name="connsiteY53" fmla="*/ 1844040 h 1965960"/>
                      <a:gd name="connsiteX54" fmla="*/ 731520 w 1083616"/>
                      <a:gd name="connsiteY54" fmla="*/ 1950720 h 1965960"/>
                      <a:gd name="connsiteX55" fmla="*/ 792480 w 1083616"/>
                      <a:gd name="connsiteY55" fmla="*/ 1965960 h 1965960"/>
                      <a:gd name="connsiteX56" fmla="*/ 899160 w 1083616"/>
                      <a:gd name="connsiteY56" fmla="*/ 1935480 h 1965960"/>
                      <a:gd name="connsiteX57" fmla="*/ 929640 w 1083616"/>
                      <a:gd name="connsiteY57" fmla="*/ 1889760 h 1965960"/>
                      <a:gd name="connsiteX58" fmla="*/ 838200 w 1083616"/>
                      <a:gd name="connsiteY58" fmla="*/ 1844040 h 1965960"/>
                      <a:gd name="connsiteX59" fmla="*/ 853440 w 1083616"/>
                      <a:gd name="connsiteY59" fmla="*/ 1844040 h 1965960"/>
                      <a:gd name="connsiteX60" fmla="*/ 899160 w 1083616"/>
                      <a:gd name="connsiteY60" fmla="*/ 1828800 h 1965960"/>
                      <a:gd name="connsiteX61" fmla="*/ 960120 w 1083616"/>
                      <a:gd name="connsiteY61" fmla="*/ 1783080 h 1965960"/>
                      <a:gd name="connsiteX62" fmla="*/ 1005840 w 1083616"/>
                      <a:gd name="connsiteY62" fmla="*/ 1752600 h 1965960"/>
                      <a:gd name="connsiteX63" fmla="*/ 914400 w 1083616"/>
                      <a:gd name="connsiteY63" fmla="*/ 1706880 h 1965960"/>
                      <a:gd name="connsiteX64" fmla="*/ 822960 w 1083616"/>
                      <a:gd name="connsiteY64" fmla="*/ 1661160 h 1965960"/>
                      <a:gd name="connsiteX65" fmla="*/ 868680 w 1083616"/>
                      <a:gd name="connsiteY65" fmla="*/ 1645920 h 1965960"/>
                      <a:gd name="connsiteX66" fmla="*/ 960120 w 1083616"/>
                      <a:gd name="connsiteY66" fmla="*/ 1600200 h 1965960"/>
                      <a:gd name="connsiteX67" fmla="*/ 929640 w 1083616"/>
                      <a:gd name="connsiteY67" fmla="*/ 1569720 h 1965960"/>
                      <a:gd name="connsiteX68" fmla="*/ 944880 w 1083616"/>
                      <a:gd name="connsiteY68" fmla="*/ 1524000 h 1965960"/>
                      <a:gd name="connsiteX69" fmla="*/ 990600 w 1083616"/>
                      <a:gd name="connsiteY69" fmla="*/ 1478280 h 1965960"/>
                      <a:gd name="connsiteX70" fmla="*/ 990600 w 1083616"/>
                      <a:gd name="connsiteY70" fmla="*/ 1463040 h 1965960"/>
                      <a:gd name="connsiteX71" fmla="*/ 1036320 w 1083616"/>
                      <a:gd name="connsiteY71" fmla="*/ 1417320 h 1965960"/>
                      <a:gd name="connsiteX72" fmla="*/ 1036320 w 1083616"/>
                      <a:gd name="connsiteY72" fmla="*/ 1371600 h 1965960"/>
                      <a:gd name="connsiteX73" fmla="*/ 990600 w 1083616"/>
                      <a:gd name="connsiteY73" fmla="*/ 1386840 h 1965960"/>
                      <a:gd name="connsiteX74" fmla="*/ 899160 w 1083616"/>
                      <a:gd name="connsiteY74" fmla="*/ 1341120 h 1965960"/>
                      <a:gd name="connsiteX75" fmla="*/ 929640 w 1083616"/>
                      <a:gd name="connsiteY75" fmla="*/ 1295400 h 1965960"/>
                      <a:gd name="connsiteX76" fmla="*/ 868680 w 1083616"/>
                      <a:gd name="connsiteY76" fmla="*/ 1280160 h 1965960"/>
                      <a:gd name="connsiteX77" fmla="*/ 868680 w 1083616"/>
                      <a:gd name="connsiteY77" fmla="*/ 1264920 h 1965960"/>
                      <a:gd name="connsiteX78" fmla="*/ 929640 w 1083616"/>
                      <a:gd name="connsiteY78" fmla="*/ 1219200 h 1965960"/>
                      <a:gd name="connsiteX79" fmla="*/ 838200 w 1083616"/>
                      <a:gd name="connsiteY79" fmla="*/ 1188720 h 1965960"/>
                      <a:gd name="connsiteX80" fmla="*/ 792480 w 1083616"/>
                      <a:gd name="connsiteY80" fmla="*/ 1173480 h 1965960"/>
                      <a:gd name="connsiteX81" fmla="*/ 731520 w 1083616"/>
                      <a:gd name="connsiteY81" fmla="*/ 1158240 h 1965960"/>
                      <a:gd name="connsiteX82" fmla="*/ 822960 w 1083616"/>
                      <a:gd name="connsiteY82" fmla="*/ 1097280 h 1965960"/>
                      <a:gd name="connsiteX83" fmla="*/ 914400 w 1083616"/>
                      <a:gd name="connsiteY83" fmla="*/ 1066800 h 1965960"/>
                      <a:gd name="connsiteX84" fmla="*/ 807720 w 1083616"/>
                      <a:gd name="connsiteY84" fmla="*/ 1051560 h 1965960"/>
                      <a:gd name="connsiteX85" fmla="*/ 853440 w 1083616"/>
                      <a:gd name="connsiteY85" fmla="*/ 1021080 h 1965960"/>
                      <a:gd name="connsiteX86" fmla="*/ 868680 w 1083616"/>
                      <a:gd name="connsiteY86" fmla="*/ 975360 h 1965960"/>
                      <a:gd name="connsiteX87" fmla="*/ 777240 w 1083616"/>
                      <a:gd name="connsiteY87" fmla="*/ 1005840 h 1965960"/>
                      <a:gd name="connsiteX88" fmla="*/ 777240 w 1083616"/>
                      <a:gd name="connsiteY88" fmla="*/ 990600 h 1965960"/>
                      <a:gd name="connsiteX89" fmla="*/ 822960 w 1083616"/>
                      <a:gd name="connsiteY89" fmla="*/ 853440 h 1965960"/>
                      <a:gd name="connsiteX90" fmla="*/ 777240 w 1083616"/>
                      <a:gd name="connsiteY90" fmla="*/ 868680 h 1965960"/>
                      <a:gd name="connsiteX91" fmla="*/ 762000 w 1083616"/>
                      <a:gd name="connsiteY91" fmla="*/ 838200 h 1965960"/>
                      <a:gd name="connsiteX92" fmla="*/ 746760 w 1083616"/>
                      <a:gd name="connsiteY92" fmla="*/ 746760 h 1965960"/>
                      <a:gd name="connsiteX93" fmla="*/ 655320 w 1083616"/>
                      <a:gd name="connsiteY93" fmla="*/ 792480 h 1965960"/>
                      <a:gd name="connsiteX94" fmla="*/ 579120 w 1083616"/>
                      <a:gd name="connsiteY94" fmla="*/ 762000 h 1965960"/>
                      <a:gd name="connsiteX95" fmla="*/ 701040 w 1083616"/>
                      <a:gd name="connsiteY95" fmla="*/ 701040 h 1965960"/>
                      <a:gd name="connsiteX96" fmla="*/ 655320 w 1083616"/>
                      <a:gd name="connsiteY96" fmla="*/ 685800 h 1965960"/>
                      <a:gd name="connsiteX97" fmla="*/ 609600 w 1083616"/>
                      <a:gd name="connsiteY97" fmla="*/ 655320 h 1965960"/>
                      <a:gd name="connsiteX98" fmla="*/ 594360 w 1083616"/>
                      <a:gd name="connsiteY98" fmla="*/ 594360 h 1965960"/>
                      <a:gd name="connsiteX99" fmla="*/ 548640 w 1083616"/>
                      <a:gd name="connsiteY99" fmla="*/ 548640 h 1965960"/>
                      <a:gd name="connsiteX100" fmla="*/ 563880 w 1083616"/>
                      <a:gd name="connsiteY100" fmla="*/ 472440 h 1965960"/>
                      <a:gd name="connsiteX101" fmla="*/ 472440 w 1083616"/>
                      <a:gd name="connsiteY101" fmla="*/ 441960 h 1965960"/>
                      <a:gd name="connsiteX102" fmla="*/ 487680 w 1083616"/>
                      <a:gd name="connsiteY102" fmla="*/ 396240 h 1965960"/>
                      <a:gd name="connsiteX103" fmla="*/ 579120 w 1083616"/>
                      <a:gd name="connsiteY103" fmla="*/ 365760 h 1965960"/>
                      <a:gd name="connsiteX104" fmla="*/ 518160 w 1083616"/>
                      <a:gd name="connsiteY104" fmla="*/ 304800 h 1965960"/>
                      <a:gd name="connsiteX105" fmla="*/ 472440 w 1083616"/>
                      <a:gd name="connsiteY105" fmla="*/ 274320 h 1965960"/>
                      <a:gd name="connsiteX106" fmla="*/ 441960 w 1083616"/>
                      <a:gd name="connsiteY106" fmla="*/ 228600 h 1965960"/>
                      <a:gd name="connsiteX107" fmla="*/ 411480 w 1083616"/>
                      <a:gd name="connsiteY107" fmla="*/ 137160 h 1965960"/>
                      <a:gd name="connsiteX108" fmla="*/ 381000 w 1083616"/>
                      <a:gd name="connsiteY108" fmla="*/ 91440 h 1965960"/>
                      <a:gd name="connsiteX109" fmla="*/ 350520 w 1083616"/>
                      <a:gd name="connsiteY109" fmla="*/ 0 h 1965960"/>
                      <a:gd name="connsiteX110" fmla="*/ 320040 w 1083616"/>
                      <a:gd name="connsiteY110" fmla="*/ 152400 h 1965960"/>
                      <a:gd name="connsiteX111" fmla="*/ 320040 w 1083616"/>
                      <a:gd name="connsiteY111"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48640 w 1083616"/>
                      <a:gd name="connsiteY50" fmla="*/ 1920240 h 1965960"/>
                      <a:gd name="connsiteX51" fmla="*/ 563880 w 1083616"/>
                      <a:gd name="connsiteY51" fmla="*/ 1813560 h 1965960"/>
                      <a:gd name="connsiteX52" fmla="*/ 624840 w 1083616"/>
                      <a:gd name="connsiteY52" fmla="*/ 1844040 h 1965960"/>
                      <a:gd name="connsiteX53" fmla="*/ 731520 w 1083616"/>
                      <a:gd name="connsiteY53" fmla="*/ 1950720 h 1965960"/>
                      <a:gd name="connsiteX54" fmla="*/ 792480 w 1083616"/>
                      <a:gd name="connsiteY54" fmla="*/ 1965960 h 1965960"/>
                      <a:gd name="connsiteX55" fmla="*/ 899160 w 1083616"/>
                      <a:gd name="connsiteY55" fmla="*/ 1935480 h 1965960"/>
                      <a:gd name="connsiteX56" fmla="*/ 929640 w 1083616"/>
                      <a:gd name="connsiteY56" fmla="*/ 1889760 h 1965960"/>
                      <a:gd name="connsiteX57" fmla="*/ 838200 w 1083616"/>
                      <a:gd name="connsiteY57" fmla="*/ 1844040 h 1965960"/>
                      <a:gd name="connsiteX58" fmla="*/ 853440 w 1083616"/>
                      <a:gd name="connsiteY58" fmla="*/ 1844040 h 1965960"/>
                      <a:gd name="connsiteX59" fmla="*/ 899160 w 1083616"/>
                      <a:gd name="connsiteY59" fmla="*/ 1828800 h 1965960"/>
                      <a:gd name="connsiteX60" fmla="*/ 960120 w 1083616"/>
                      <a:gd name="connsiteY60" fmla="*/ 1783080 h 1965960"/>
                      <a:gd name="connsiteX61" fmla="*/ 1005840 w 1083616"/>
                      <a:gd name="connsiteY61" fmla="*/ 1752600 h 1965960"/>
                      <a:gd name="connsiteX62" fmla="*/ 914400 w 1083616"/>
                      <a:gd name="connsiteY62" fmla="*/ 1706880 h 1965960"/>
                      <a:gd name="connsiteX63" fmla="*/ 822960 w 1083616"/>
                      <a:gd name="connsiteY63" fmla="*/ 1661160 h 1965960"/>
                      <a:gd name="connsiteX64" fmla="*/ 868680 w 1083616"/>
                      <a:gd name="connsiteY64" fmla="*/ 1645920 h 1965960"/>
                      <a:gd name="connsiteX65" fmla="*/ 960120 w 1083616"/>
                      <a:gd name="connsiteY65" fmla="*/ 1600200 h 1965960"/>
                      <a:gd name="connsiteX66" fmla="*/ 929640 w 1083616"/>
                      <a:gd name="connsiteY66" fmla="*/ 1569720 h 1965960"/>
                      <a:gd name="connsiteX67" fmla="*/ 944880 w 1083616"/>
                      <a:gd name="connsiteY67" fmla="*/ 1524000 h 1965960"/>
                      <a:gd name="connsiteX68" fmla="*/ 990600 w 1083616"/>
                      <a:gd name="connsiteY68" fmla="*/ 1478280 h 1965960"/>
                      <a:gd name="connsiteX69" fmla="*/ 990600 w 1083616"/>
                      <a:gd name="connsiteY69" fmla="*/ 1463040 h 1965960"/>
                      <a:gd name="connsiteX70" fmla="*/ 1036320 w 1083616"/>
                      <a:gd name="connsiteY70" fmla="*/ 1417320 h 1965960"/>
                      <a:gd name="connsiteX71" fmla="*/ 1036320 w 1083616"/>
                      <a:gd name="connsiteY71" fmla="*/ 1371600 h 1965960"/>
                      <a:gd name="connsiteX72" fmla="*/ 990600 w 1083616"/>
                      <a:gd name="connsiteY72" fmla="*/ 1386840 h 1965960"/>
                      <a:gd name="connsiteX73" fmla="*/ 899160 w 1083616"/>
                      <a:gd name="connsiteY73" fmla="*/ 1341120 h 1965960"/>
                      <a:gd name="connsiteX74" fmla="*/ 929640 w 1083616"/>
                      <a:gd name="connsiteY74" fmla="*/ 1295400 h 1965960"/>
                      <a:gd name="connsiteX75" fmla="*/ 868680 w 1083616"/>
                      <a:gd name="connsiteY75" fmla="*/ 1280160 h 1965960"/>
                      <a:gd name="connsiteX76" fmla="*/ 868680 w 1083616"/>
                      <a:gd name="connsiteY76" fmla="*/ 1264920 h 1965960"/>
                      <a:gd name="connsiteX77" fmla="*/ 929640 w 1083616"/>
                      <a:gd name="connsiteY77" fmla="*/ 1219200 h 1965960"/>
                      <a:gd name="connsiteX78" fmla="*/ 838200 w 1083616"/>
                      <a:gd name="connsiteY78" fmla="*/ 1188720 h 1965960"/>
                      <a:gd name="connsiteX79" fmla="*/ 792480 w 1083616"/>
                      <a:gd name="connsiteY79" fmla="*/ 1173480 h 1965960"/>
                      <a:gd name="connsiteX80" fmla="*/ 731520 w 1083616"/>
                      <a:gd name="connsiteY80" fmla="*/ 1158240 h 1965960"/>
                      <a:gd name="connsiteX81" fmla="*/ 822960 w 1083616"/>
                      <a:gd name="connsiteY81" fmla="*/ 1097280 h 1965960"/>
                      <a:gd name="connsiteX82" fmla="*/ 914400 w 1083616"/>
                      <a:gd name="connsiteY82" fmla="*/ 1066800 h 1965960"/>
                      <a:gd name="connsiteX83" fmla="*/ 807720 w 1083616"/>
                      <a:gd name="connsiteY83" fmla="*/ 1051560 h 1965960"/>
                      <a:gd name="connsiteX84" fmla="*/ 853440 w 1083616"/>
                      <a:gd name="connsiteY84" fmla="*/ 1021080 h 1965960"/>
                      <a:gd name="connsiteX85" fmla="*/ 868680 w 1083616"/>
                      <a:gd name="connsiteY85" fmla="*/ 975360 h 1965960"/>
                      <a:gd name="connsiteX86" fmla="*/ 777240 w 1083616"/>
                      <a:gd name="connsiteY86" fmla="*/ 1005840 h 1965960"/>
                      <a:gd name="connsiteX87" fmla="*/ 777240 w 1083616"/>
                      <a:gd name="connsiteY87" fmla="*/ 990600 h 1965960"/>
                      <a:gd name="connsiteX88" fmla="*/ 822960 w 1083616"/>
                      <a:gd name="connsiteY88" fmla="*/ 853440 h 1965960"/>
                      <a:gd name="connsiteX89" fmla="*/ 777240 w 1083616"/>
                      <a:gd name="connsiteY89" fmla="*/ 868680 h 1965960"/>
                      <a:gd name="connsiteX90" fmla="*/ 762000 w 1083616"/>
                      <a:gd name="connsiteY90" fmla="*/ 838200 h 1965960"/>
                      <a:gd name="connsiteX91" fmla="*/ 746760 w 1083616"/>
                      <a:gd name="connsiteY91" fmla="*/ 746760 h 1965960"/>
                      <a:gd name="connsiteX92" fmla="*/ 655320 w 1083616"/>
                      <a:gd name="connsiteY92" fmla="*/ 792480 h 1965960"/>
                      <a:gd name="connsiteX93" fmla="*/ 579120 w 1083616"/>
                      <a:gd name="connsiteY93" fmla="*/ 762000 h 1965960"/>
                      <a:gd name="connsiteX94" fmla="*/ 701040 w 1083616"/>
                      <a:gd name="connsiteY94" fmla="*/ 701040 h 1965960"/>
                      <a:gd name="connsiteX95" fmla="*/ 655320 w 1083616"/>
                      <a:gd name="connsiteY95" fmla="*/ 685800 h 1965960"/>
                      <a:gd name="connsiteX96" fmla="*/ 609600 w 1083616"/>
                      <a:gd name="connsiteY96" fmla="*/ 655320 h 1965960"/>
                      <a:gd name="connsiteX97" fmla="*/ 594360 w 1083616"/>
                      <a:gd name="connsiteY97" fmla="*/ 594360 h 1965960"/>
                      <a:gd name="connsiteX98" fmla="*/ 548640 w 1083616"/>
                      <a:gd name="connsiteY98" fmla="*/ 548640 h 1965960"/>
                      <a:gd name="connsiteX99" fmla="*/ 563880 w 1083616"/>
                      <a:gd name="connsiteY99" fmla="*/ 472440 h 1965960"/>
                      <a:gd name="connsiteX100" fmla="*/ 472440 w 1083616"/>
                      <a:gd name="connsiteY100" fmla="*/ 441960 h 1965960"/>
                      <a:gd name="connsiteX101" fmla="*/ 487680 w 1083616"/>
                      <a:gd name="connsiteY101" fmla="*/ 396240 h 1965960"/>
                      <a:gd name="connsiteX102" fmla="*/ 579120 w 1083616"/>
                      <a:gd name="connsiteY102" fmla="*/ 365760 h 1965960"/>
                      <a:gd name="connsiteX103" fmla="*/ 518160 w 1083616"/>
                      <a:gd name="connsiteY103" fmla="*/ 304800 h 1965960"/>
                      <a:gd name="connsiteX104" fmla="*/ 472440 w 1083616"/>
                      <a:gd name="connsiteY104" fmla="*/ 274320 h 1965960"/>
                      <a:gd name="connsiteX105" fmla="*/ 441960 w 1083616"/>
                      <a:gd name="connsiteY105" fmla="*/ 228600 h 1965960"/>
                      <a:gd name="connsiteX106" fmla="*/ 411480 w 1083616"/>
                      <a:gd name="connsiteY106" fmla="*/ 137160 h 1965960"/>
                      <a:gd name="connsiteX107" fmla="*/ 381000 w 1083616"/>
                      <a:gd name="connsiteY107" fmla="*/ 91440 h 1965960"/>
                      <a:gd name="connsiteX108" fmla="*/ 350520 w 1083616"/>
                      <a:gd name="connsiteY108" fmla="*/ 0 h 1965960"/>
                      <a:gd name="connsiteX109" fmla="*/ 320040 w 1083616"/>
                      <a:gd name="connsiteY109" fmla="*/ 152400 h 1965960"/>
                      <a:gd name="connsiteX110" fmla="*/ 320040 w 1083616"/>
                      <a:gd name="connsiteY110"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50720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05718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35577"/>
                      <a:gd name="connsiteX1" fmla="*/ 320040 w 1083616"/>
                      <a:gd name="connsiteY1" fmla="*/ 91440 h 1935577"/>
                      <a:gd name="connsiteX2" fmla="*/ 335280 w 1083616"/>
                      <a:gd name="connsiteY2" fmla="*/ 259080 h 1935577"/>
                      <a:gd name="connsiteX3" fmla="*/ 350520 w 1083616"/>
                      <a:gd name="connsiteY3" fmla="*/ 304800 h 1935577"/>
                      <a:gd name="connsiteX4" fmla="*/ 320040 w 1083616"/>
                      <a:gd name="connsiteY4" fmla="*/ 396240 h 1935577"/>
                      <a:gd name="connsiteX5" fmla="*/ 274320 w 1083616"/>
                      <a:gd name="connsiteY5" fmla="*/ 426720 h 1935577"/>
                      <a:gd name="connsiteX6" fmla="*/ 243840 w 1083616"/>
                      <a:gd name="connsiteY6" fmla="*/ 457200 h 1935577"/>
                      <a:gd name="connsiteX7" fmla="*/ 335280 w 1083616"/>
                      <a:gd name="connsiteY7" fmla="*/ 502920 h 1935577"/>
                      <a:gd name="connsiteX8" fmla="*/ 289560 w 1083616"/>
                      <a:gd name="connsiteY8" fmla="*/ 533400 h 1935577"/>
                      <a:gd name="connsiteX9" fmla="*/ 228600 w 1083616"/>
                      <a:gd name="connsiteY9" fmla="*/ 548640 h 1935577"/>
                      <a:gd name="connsiteX10" fmla="*/ 274320 w 1083616"/>
                      <a:gd name="connsiteY10" fmla="*/ 640080 h 1935577"/>
                      <a:gd name="connsiteX11" fmla="*/ 228600 w 1083616"/>
                      <a:gd name="connsiteY11" fmla="*/ 670560 h 1935577"/>
                      <a:gd name="connsiteX12" fmla="*/ 182880 w 1083616"/>
                      <a:gd name="connsiteY12" fmla="*/ 655320 h 1935577"/>
                      <a:gd name="connsiteX13" fmla="*/ 213360 w 1083616"/>
                      <a:gd name="connsiteY13" fmla="*/ 746760 h 1935577"/>
                      <a:gd name="connsiteX14" fmla="*/ 213360 w 1083616"/>
                      <a:gd name="connsiteY14" fmla="*/ 822960 h 1935577"/>
                      <a:gd name="connsiteX15" fmla="*/ 228600 w 1083616"/>
                      <a:gd name="connsiteY15" fmla="*/ 868680 h 1935577"/>
                      <a:gd name="connsiteX16" fmla="*/ 182880 w 1083616"/>
                      <a:gd name="connsiteY16" fmla="*/ 883920 h 1935577"/>
                      <a:gd name="connsiteX17" fmla="*/ 121920 w 1083616"/>
                      <a:gd name="connsiteY17" fmla="*/ 899160 h 1935577"/>
                      <a:gd name="connsiteX18" fmla="*/ 167640 w 1083616"/>
                      <a:gd name="connsiteY18" fmla="*/ 914400 h 1935577"/>
                      <a:gd name="connsiteX19" fmla="*/ 198120 w 1083616"/>
                      <a:gd name="connsiteY19" fmla="*/ 960120 h 1935577"/>
                      <a:gd name="connsiteX20" fmla="*/ 60960 w 1083616"/>
                      <a:gd name="connsiteY20" fmla="*/ 1005840 h 1935577"/>
                      <a:gd name="connsiteX21" fmla="*/ 137160 w 1083616"/>
                      <a:gd name="connsiteY21" fmla="*/ 1082040 h 1935577"/>
                      <a:gd name="connsiteX22" fmla="*/ 91440 w 1083616"/>
                      <a:gd name="connsiteY22" fmla="*/ 1097280 h 1935577"/>
                      <a:gd name="connsiteX23" fmla="*/ 0 w 1083616"/>
                      <a:gd name="connsiteY23" fmla="*/ 1158240 h 1935577"/>
                      <a:gd name="connsiteX24" fmla="*/ 45720 w 1083616"/>
                      <a:gd name="connsiteY24" fmla="*/ 1188720 h 1935577"/>
                      <a:gd name="connsiteX25" fmla="*/ 167640 w 1083616"/>
                      <a:gd name="connsiteY25" fmla="*/ 1203960 h 1935577"/>
                      <a:gd name="connsiteX26" fmla="*/ 137160 w 1083616"/>
                      <a:gd name="connsiteY26" fmla="*/ 1249680 h 1935577"/>
                      <a:gd name="connsiteX27" fmla="*/ 45720 w 1083616"/>
                      <a:gd name="connsiteY27" fmla="*/ 1310640 h 1935577"/>
                      <a:gd name="connsiteX28" fmla="*/ 91440 w 1083616"/>
                      <a:gd name="connsiteY28" fmla="*/ 1341120 h 1935577"/>
                      <a:gd name="connsiteX29" fmla="*/ 167640 w 1083616"/>
                      <a:gd name="connsiteY29" fmla="*/ 1371600 h 1935577"/>
                      <a:gd name="connsiteX30" fmla="*/ 76200 w 1083616"/>
                      <a:gd name="connsiteY30" fmla="*/ 1432560 h 1935577"/>
                      <a:gd name="connsiteX31" fmla="*/ 30480 w 1083616"/>
                      <a:gd name="connsiteY31" fmla="*/ 1463040 h 1935577"/>
                      <a:gd name="connsiteX32" fmla="*/ 76200 w 1083616"/>
                      <a:gd name="connsiteY32" fmla="*/ 1478280 h 1935577"/>
                      <a:gd name="connsiteX33" fmla="*/ 182880 w 1083616"/>
                      <a:gd name="connsiteY33" fmla="*/ 1508760 h 1935577"/>
                      <a:gd name="connsiteX34" fmla="*/ 167640 w 1083616"/>
                      <a:gd name="connsiteY34" fmla="*/ 1569720 h 1935577"/>
                      <a:gd name="connsiteX35" fmla="*/ 76200 w 1083616"/>
                      <a:gd name="connsiteY35" fmla="*/ 1600200 h 1935577"/>
                      <a:gd name="connsiteX36" fmla="*/ 121920 w 1083616"/>
                      <a:gd name="connsiteY36" fmla="*/ 1615440 h 1935577"/>
                      <a:gd name="connsiteX37" fmla="*/ 228600 w 1083616"/>
                      <a:gd name="connsiteY37" fmla="*/ 1645920 h 1935577"/>
                      <a:gd name="connsiteX38" fmla="*/ 182880 w 1083616"/>
                      <a:gd name="connsiteY38" fmla="*/ 1676400 h 1935577"/>
                      <a:gd name="connsiteX39" fmla="*/ 60960 w 1083616"/>
                      <a:gd name="connsiteY39" fmla="*/ 1706880 h 1935577"/>
                      <a:gd name="connsiteX40" fmla="*/ 0 w 1083616"/>
                      <a:gd name="connsiteY40" fmla="*/ 1722120 h 1935577"/>
                      <a:gd name="connsiteX41" fmla="*/ 121920 w 1083616"/>
                      <a:gd name="connsiteY41" fmla="*/ 1767840 h 1935577"/>
                      <a:gd name="connsiteX42" fmla="*/ 228600 w 1083616"/>
                      <a:gd name="connsiteY42" fmla="*/ 1798320 h 1935577"/>
                      <a:gd name="connsiteX43" fmla="*/ 91440 w 1083616"/>
                      <a:gd name="connsiteY43" fmla="*/ 1813560 h 1935577"/>
                      <a:gd name="connsiteX44" fmla="*/ 137160 w 1083616"/>
                      <a:gd name="connsiteY44" fmla="*/ 1844040 h 1935577"/>
                      <a:gd name="connsiteX45" fmla="*/ 213360 w 1083616"/>
                      <a:gd name="connsiteY45" fmla="*/ 1828800 h 1935577"/>
                      <a:gd name="connsiteX46" fmla="*/ 259080 w 1083616"/>
                      <a:gd name="connsiteY46" fmla="*/ 1798320 h 1935577"/>
                      <a:gd name="connsiteX47" fmla="*/ 320040 w 1083616"/>
                      <a:gd name="connsiteY47" fmla="*/ 1783080 h 1935577"/>
                      <a:gd name="connsiteX48" fmla="*/ 365760 w 1083616"/>
                      <a:gd name="connsiteY48" fmla="*/ 1767840 h 1935577"/>
                      <a:gd name="connsiteX49" fmla="*/ 457200 w 1083616"/>
                      <a:gd name="connsiteY49" fmla="*/ 1783080 h 1935577"/>
                      <a:gd name="connsiteX50" fmla="*/ 563880 w 1083616"/>
                      <a:gd name="connsiteY50" fmla="*/ 1813560 h 1935577"/>
                      <a:gd name="connsiteX51" fmla="*/ 624840 w 1083616"/>
                      <a:gd name="connsiteY51" fmla="*/ 1844040 h 1935577"/>
                      <a:gd name="connsiteX52" fmla="*/ 731520 w 1083616"/>
                      <a:gd name="connsiteY52" fmla="*/ 1905718 h 1935577"/>
                      <a:gd name="connsiteX53" fmla="*/ 829054 w 1083616"/>
                      <a:gd name="connsiteY53" fmla="*/ 1902957 h 1935577"/>
                      <a:gd name="connsiteX54" fmla="*/ 899160 w 1083616"/>
                      <a:gd name="connsiteY54" fmla="*/ 1935480 h 1935577"/>
                      <a:gd name="connsiteX55" fmla="*/ 929640 w 1083616"/>
                      <a:gd name="connsiteY55" fmla="*/ 1889760 h 1935577"/>
                      <a:gd name="connsiteX56" fmla="*/ 838200 w 1083616"/>
                      <a:gd name="connsiteY56" fmla="*/ 1844040 h 1935577"/>
                      <a:gd name="connsiteX57" fmla="*/ 853440 w 1083616"/>
                      <a:gd name="connsiteY57" fmla="*/ 1844040 h 1935577"/>
                      <a:gd name="connsiteX58" fmla="*/ 899160 w 1083616"/>
                      <a:gd name="connsiteY58" fmla="*/ 1828800 h 1935577"/>
                      <a:gd name="connsiteX59" fmla="*/ 960120 w 1083616"/>
                      <a:gd name="connsiteY59" fmla="*/ 1783080 h 1935577"/>
                      <a:gd name="connsiteX60" fmla="*/ 1005840 w 1083616"/>
                      <a:gd name="connsiteY60" fmla="*/ 1752600 h 1935577"/>
                      <a:gd name="connsiteX61" fmla="*/ 914400 w 1083616"/>
                      <a:gd name="connsiteY61" fmla="*/ 1706880 h 1935577"/>
                      <a:gd name="connsiteX62" fmla="*/ 822960 w 1083616"/>
                      <a:gd name="connsiteY62" fmla="*/ 1661160 h 1935577"/>
                      <a:gd name="connsiteX63" fmla="*/ 868680 w 1083616"/>
                      <a:gd name="connsiteY63" fmla="*/ 1645920 h 1935577"/>
                      <a:gd name="connsiteX64" fmla="*/ 960120 w 1083616"/>
                      <a:gd name="connsiteY64" fmla="*/ 1600200 h 1935577"/>
                      <a:gd name="connsiteX65" fmla="*/ 929640 w 1083616"/>
                      <a:gd name="connsiteY65" fmla="*/ 1569720 h 1935577"/>
                      <a:gd name="connsiteX66" fmla="*/ 944880 w 1083616"/>
                      <a:gd name="connsiteY66" fmla="*/ 1524000 h 1935577"/>
                      <a:gd name="connsiteX67" fmla="*/ 990600 w 1083616"/>
                      <a:gd name="connsiteY67" fmla="*/ 1478280 h 1935577"/>
                      <a:gd name="connsiteX68" fmla="*/ 990600 w 1083616"/>
                      <a:gd name="connsiteY68" fmla="*/ 1463040 h 1935577"/>
                      <a:gd name="connsiteX69" fmla="*/ 1036320 w 1083616"/>
                      <a:gd name="connsiteY69" fmla="*/ 1417320 h 1935577"/>
                      <a:gd name="connsiteX70" fmla="*/ 1036320 w 1083616"/>
                      <a:gd name="connsiteY70" fmla="*/ 1371600 h 1935577"/>
                      <a:gd name="connsiteX71" fmla="*/ 990600 w 1083616"/>
                      <a:gd name="connsiteY71" fmla="*/ 1386840 h 1935577"/>
                      <a:gd name="connsiteX72" fmla="*/ 899160 w 1083616"/>
                      <a:gd name="connsiteY72" fmla="*/ 1341120 h 1935577"/>
                      <a:gd name="connsiteX73" fmla="*/ 929640 w 1083616"/>
                      <a:gd name="connsiteY73" fmla="*/ 1295400 h 1935577"/>
                      <a:gd name="connsiteX74" fmla="*/ 868680 w 1083616"/>
                      <a:gd name="connsiteY74" fmla="*/ 1280160 h 1935577"/>
                      <a:gd name="connsiteX75" fmla="*/ 868680 w 1083616"/>
                      <a:gd name="connsiteY75" fmla="*/ 1264920 h 1935577"/>
                      <a:gd name="connsiteX76" fmla="*/ 929640 w 1083616"/>
                      <a:gd name="connsiteY76" fmla="*/ 1219200 h 1935577"/>
                      <a:gd name="connsiteX77" fmla="*/ 838200 w 1083616"/>
                      <a:gd name="connsiteY77" fmla="*/ 1188720 h 1935577"/>
                      <a:gd name="connsiteX78" fmla="*/ 792480 w 1083616"/>
                      <a:gd name="connsiteY78" fmla="*/ 1173480 h 1935577"/>
                      <a:gd name="connsiteX79" fmla="*/ 731520 w 1083616"/>
                      <a:gd name="connsiteY79" fmla="*/ 1158240 h 1935577"/>
                      <a:gd name="connsiteX80" fmla="*/ 822960 w 1083616"/>
                      <a:gd name="connsiteY80" fmla="*/ 1097280 h 1935577"/>
                      <a:gd name="connsiteX81" fmla="*/ 914400 w 1083616"/>
                      <a:gd name="connsiteY81" fmla="*/ 1066800 h 1935577"/>
                      <a:gd name="connsiteX82" fmla="*/ 807720 w 1083616"/>
                      <a:gd name="connsiteY82" fmla="*/ 1051560 h 1935577"/>
                      <a:gd name="connsiteX83" fmla="*/ 853440 w 1083616"/>
                      <a:gd name="connsiteY83" fmla="*/ 1021080 h 1935577"/>
                      <a:gd name="connsiteX84" fmla="*/ 868680 w 1083616"/>
                      <a:gd name="connsiteY84" fmla="*/ 975360 h 1935577"/>
                      <a:gd name="connsiteX85" fmla="*/ 777240 w 1083616"/>
                      <a:gd name="connsiteY85" fmla="*/ 1005840 h 1935577"/>
                      <a:gd name="connsiteX86" fmla="*/ 777240 w 1083616"/>
                      <a:gd name="connsiteY86" fmla="*/ 990600 h 1935577"/>
                      <a:gd name="connsiteX87" fmla="*/ 822960 w 1083616"/>
                      <a:gd name="connsiteY87" fmla="*/ 853440 h 1935577"/>
                      <a:gd name="connsiteX88" fmla="*/ 777240 w 1083616"/>
                      <a:gd name="connsiteY88" fmla="*/ 868680 h 1935577"/>
                      <a:gd name="connsiteX89" fmla="*/ 762000 w 1083616"/>
                      <a:gd name="connsiteY89" fmla="*/ 838200 h 1935577"/>
                      <a:gd name="connsiteX90" fmla="*/ 746760 w 1083616"/>
                      <a:gd name="connsiteY90" fmla="*/ 746760 h 1935577"/>
                      <a:gd name="connsiteX91" fmla="*/ 655320 w 1083616"/>
                      <a:gd name="connsiteY91" fmla="*/ 792480 h 1935577"/>
                      <a:gd name="connsiteX92" fmla="*/ 579120 w 1083616"/>
                      <a:gd name="connsiteY92" fmla="*/ 762000 h 1935577"/>
                      <a:gd name="connsiteX93" fmla="*/ 701040 w 1083616"/>
                      <a:gd name="connsiteY93" fmla="*/ 701040 h 1935577"/>
                      <a:gd name="connsiteX94" fmla="*/ 655320 w 1083616"/>
                      <a:gd name="connsiteY94" fmla="*/ 685800 h 1935577"/>
                      <a:gd name="connsiteX95" fmla="*/ 609600 w 1083616"/>
                      <a:gd name="connsiteY95" fmla="*/ 655320 h 1935577"/>
                      <a:gd name="connsiteX96" fmla="*/ 594360 w 1083616"/>
                      <a:gd name="connsiteY96" fmla="*/ 594360 h 1935577"/>
                      <a:gd name="connsiteX97" fmla="*/ 548640 w 1083616"/>
                      <a:gd name="connsiteY97" fmla="*/ 548640 h 1935577"/>
                      <a:gd name="connsiteX98" fmla="*/ 563880 w 1083616"/>
                      <a:gd name="connsiteY98" fmla="*/ 472440 h 1935577"/>
                      <a:gd name="connsiteX99" fmla="*/ 472440 w 1083616"/>
                      <a:gd name="connsiteY99" fmla="*/ 441960 h 1935577"/>
                      <a:gd name="connsiteX100" fmla="*/ 487680 w 1083616"/>
                      <a:gd name="connsiteY100" fmla="*/ 396240 h 1935577"/>
                      <a:gd name="connsiteX101" fmla="*/ 579120 w 1083616"/>
                      <a:gd name="connsiteY101" fmla="*/ 365760 h 1935577"/>
                      <a:gd name="connsiteX102" fmla="*/ 518160 w 1083616"/>
                      <a:gd name="connsiteY102" fmla="*/ 304800 h 1935577"/>
                      <a:gd name="connsiteX103" fmla="*/ 472440 w 1083616"/>
                      <a:gd name="connsiteY103" fmla="*/ 274320 h 1935577"/>
                      <a:gd name="connsiteX104" fmla="*/ 441960 w 1083616"/>
                      <a:gd name="connsiteY104" fmla="*/ 228600 h 1935577"/>
                      <a:gd name="connsiteX105" fmla="*/ 411480 w 1083616"/>
                      <a:gd name="connsiteY105" fmla="*/ 137160 h 1935577"/>
                      <a:gd name="connsiteX106" fmla="*/ 381000 w 1083616"/>
                      <a:gd name="connsiteY106" fmla="*/ 91440 h 1935577"/>
                      <a:gd name="connsiteX107" fmla="*/ 350520 w 1083616"/>
                      <a:gd name="connsiteY107" fmla="*/ 0 h 1935577"/>
                      <a:gd name="connsiteX108" fmla="*/ 320040 w 1083616"/>
                      <a:gd name="connsiteY108" fmla="*/ 152400 h 1935577"/>
                      <a:gd name="connsiteX109" fmla="*/ 320040 w 1083616"/>
                      <a:gd name="connsiteY109" fmla="*/ 152400 h 193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83616" h="1935577">
                        <a:moveTo>
                          <a:pt x="320040" y="91440"/>
                        </a:moveTo>
                        <a:lnTo>
                          <a:pt x="320040" y="91440"/>
                        </a:lnTo>
                        <a:cubicBezTo>
                          <a:pt x="325120" y="147320"/>
                          <a:pt x="327345" y="203534"/>
                          <a:pt x="335280" y="259080"/>
                        </a:cubicBezTo>
                        <a:cubicBezTo>
                          <a:pt x="337552" y="274983"/>
                          <a:pt x="352294" y="288834"/>
                          <a:pt x="350520" y="304800"/>
                        </a:cubicBezTo>
                        <a:cubicBezTo>
                          <a:pt x="346972" y="336732"/>
                          <a:pt x="346773" y="378418"/>
                          <a:pt x="320040" y="396240"/>
                        </a:cubicBezTo>
                        <a:lnTo>
                          <a:pt x="274320" y="426720"/>
                        </a:lnTo>
                        <a:cubicBezTo>
                          <a:pt x="262807" y="419045"/>
                          <a:pt x="165111" y="339106"/>
                          <a:pt x="243840" y="457200"/>
                        </a:cubicBezTo>
                        <a:cubicBezTo>
                          <a:pt x="260722" y="482523"/>
                          <a:pt x="309200" y="494227"/>
                          <a:pt x="335280" y="502920"/>
                        </a:cubicBezTo>
                        <a:cubicBezTo>
                          <a:pt x="320040" y="513080"/>
                          <a:pt x="306395" y="526185"/>
                          <a:pt x="289560" y="533400"/>
                        </a:cubicBezTo>
                        <a:cubicBezTo>
                          <a:pt x="270308" y="541651"/>
                          <a:pt x="241167" y="531884"/>
                          <a:pt x="228600" y="548640"/>
                        </a:cubicBezTo>
                        <a:cubicBezTo>
                          <a:pt x="217465" y="563486"/>
                          <a:pt x="271605" y="636007"/>
                          <a:pt x="274320" y="640080"/>
                        </a:cubicBezTo>
                        <a:cubicBezTo>
                          <a:pt x="259080" y="650240"/>
                          <a:pt x="246667" y="667549"/>
                          <a:pt x="228600" y="670560"/>
                        </a:cubicBezTo>
                        <a:cubicBezTo>
                          <a:pt x="212754" y="673201"/>
                          <a:pt x="186030" y="639568"/>
                          <a:pt x="182880" y="655320"/>
                        </a:cubicBezTo>
                        <a:cubicBezTo>
                          <a:pt x="176579" y="686825"/>
                          <a:pt x="213360" y="746760"/>
                          <a:pt x="213360" y="746760"/>
                        </a:cubicBezTo>
                        <a:cubicBezTo>
                          <a:pt x="138201" y="796866"/>
                          <a:pt x="168228" y="755262"/>
                          <a:pt x="213360" y="822960"/>
                        </a:cubicBezTo>
                        <a:cubicBezTo>
                          <a:pt x="222271" y="836326"/>
                          <a:pt x="223520" y="853440"/>
                          <a:pt x="228600" y="868680"/>
                        </a:cubicBezTo>
                        <a:cubicBezTo>
                          <a:pt x="213360" y="873760"/>
                          <a:pt x="198326" y="879507"/>
                          <a:pt x="182880" y="883920"/>
                        </a:cubicBezTo>
                        <a:cubicBezTo>
                          <a:pt x="162741" y="889674"/>
                          <a:pt x="131287" y="880426"/>
                          <a:pt x="121920" y="899160"/>
                        </a:cubicBezTo>
                        <a:cubicBezTo>
                          <a:pt x="114736" y="913528"/>
                          <a:pt x="152400" y="909320"/>
                          <a:pt x="167640" y="914400"/>
                        </a:cubicBezTo>
                        <a:cubicBezTo>
                          <a:pt x="177800" y="929640"/>
                          <a:pt x="201712" y="942159"/>
                          <a:pt x="198120" y="960120"/>
                        </a:cubicBezTo>
                        <a:cubicBezTo>
                          <a:pt x="190731" y="997067"/>
                          <a:pt x="62426" y="1005596"/>
                          <a:pt x="60960" y="1005840"/>
                        </a:cubicBezTo>
                        <a:cubicBezTo>
                          <a:pt x="91440" y="1016000"/>
                          <a:pt x="200660" y="1018540"/>
                          <a:pt x="137160" y="1082040"/>
                        </a:cubicBezTo>
                        <a:cubicBezTo>
                          <a:pt x="125801" y="1093399"/>
                          <a:pt x="105483" y="1089478"/>
                          <a:pt x="91440" y="1097280"/>
                        </a:cubicBezTo>
                        <a:cubicBezTo>
                          <a:pt x="59418" y="1115070"/>
                          <a:pt x="0" y="1158240"/>
                          <a:pt x="0" y="1158240"/>
                        </a:cubicBezTo>
                        <a:cubicBezTo>
                          <a:pt x="15240" y="1168400"/>
                          <a:pt x="28049" y="1183901"/>
                          <a:pt x="45720" y="1188720"/>
                        </a:cubicBezTo>
                        <a:cubicBezTo>
                          <a:pt x="85233" y="1199496"/>
                          <a:pt x="133562" y="1181242"/>
                          <a:pt x="167640" y="1203960"/>
                        </a:cubicBezTo>
                        <a:cubicBezTo>
                          <a:pt x="182880" y="1214120"/>
                          <a:pt x="150944" y="1237619"/>
                          <a:pt x="137160" y="1249680"/>
                        </a:cubicBezTo>
                        <a:cubicBezTo>
                          <a:pt x="109591" y="1273803"/>
                          <a:pt x="45720" y="1310640"/>
                          <a:pt x="45720" y="1310640"/>
                        </a:cubicBezTo>
                        <a:cubicBezTo>
                          <a:pt x="60960" y="1320800"/>
                          <a:pt x="75057" y="1332929"/>
                          <a:pt x="91440" y="1341120"/>
                        </a:cubicBezTo>
                        <a:cubicBezTo>
                          <a:pt x="115909" y="1353354"/>
                          <a:pt x="172137" y="1344616"/>
                          <a:pt x="167640" y="1371600"/>
                        </a:cubicBezTo>
                        <a:cubicBezTo>
                          <a:pt x="161618" y="1407734"/>
                          <a:pt x="106680" y="1412240"/>
                          <a:pt x="76200" y="1432560"/>
                        </a:cubicBezTo>
                        <a:lnTo>
                          <a:pt x="30480" y="1463040"/>
                        </a:lnTo>
                        <a:cubicBezTo>
                          <a:pt x="45720" y="1468120"/>
                          <a:pt x="60754" y="1473867"/>
                          <a:pt x="76200" y="1478280"/>
                        </a:cubicBezTo>
                        <a:cubicBezTo>
                          <a:pt x="210153" y="1516552"/>
                          <a:pt x="73259" y="1472220"/>
                          <a:pt x="182880" y="1508760"/>
                        </a:cubicBezTo>
                        <a:cubicBezTo>
                          <a:pt x="177800" y="1529080"/>
                          <a:pt x="183543" y="1556089"/>
                          <a:pt x="167640" y="1569720"/>
                        </a:cubicBezTo>
                        <a:cubicBezTo>
                          <a:pt x="143246" y="1590629"/>
                          <a:pt x="76200" y="1600200"/>
                          <a:pt x="76200" y="1600200"/>
                        </a:cubicBezTo>
                        <a:cubicBezTo>
                          <a:pt x="91440" y="1605280"/>
                          <a:pt x="106474" y="1611027"/>
                          <a:pt x="121920" y="1615440"/>
                        </a:cubicBezTo>
                        <a:cubicBezTo>
                          <a:pt x="255873" y="1653712"/>
                          <a:pt x="118979" y="1609380"/>
                          <a:pt x="228600" y="1645920"/>
                        </a:cubicBezTo>
                        <a:cubicBezTo>
                          <a:pt x="213360" y="1656080"/>
                          <a:pt x="199263" y="1668209"/>
                          <a:pt x="182880" y="1676400"/>
                        </a:cubicBezTo>
                        <a:cubicBezTo>
                          <a:pt x="150200" y="1692740"/>
                          <a:pt x="92261" y="1699924"/>
                          <a:pt x="60960" y="1706880"/>
                        </a:cubicBezTo>
                        <a:cubicBezTo>
                          <a:pt x="40513" y="1711424"/>
                          <a:pt x="20320" y="1717040"/>
                          <a:pt x="0" y="1722120"/>
                        </a:cubicBezTo>
                        <a:cubicBezTo>
                          <a:pt x="103776" y="1756712"/>
                          <a:pt x="-23865" y="1713171"/>
                          <a:pt x="121920" y="1767840"/>
                        </a:cubicBezTo>
                        <a:cubicBezTo>
                          <a:pt x="165647" y="1784238"/>
                          <a:pt x="180562" y="1786310"/>
                          <a:pt x="228600" y="1798320"/>
                        </a:cubicBezTo>
                        <a:cubicBezTo>
                          <a:pt x="182880" y="1803400"/>
                          <a:pt x="132585" y="1792988"/>
                          <a:pt x="91440" y="1813560"/>
                        </a:cubicBezTo>
                        <a:cubicBezTo>
                          <a:pt x="75057" y="1821751"/>
                          <a:pt x="118985" y="1841768"/>
                          <a:pt x="137160" y="1844040"/>
                        </a:cubicBezTo>
                        <a:cubicBezTo>
                          <a:pt x="162863" y="1847253"/>
                          <a:pt x="187960" y="1833880"/>
                          <a:pt x="213360" y="1828800"/>
                        </a:cubicBezTo>
                        <a:cubicBezTo>
                          <a:pt x="228600" y="1818640"/>
                          <a:pt x="242245" y="1805535"/>
                          <a:pt x="259080" y="1798320"/>
                        </a:cubicBezTo>
                        <a:cubicBezTo>
                          <a:pt x="278332" y="1790069"/>
                          <a:pt x="299901" y="1788834"/>
                          <a:pt x="320040" y="1783080"/>
                        </a:cubicBezTo>
                        <a:cubicBezTo>
                          <a:pt x="335486" y="1778667"/>
                          <a:pt x="350520" y="1772920"/>
                          <a:pt x="365760" y="1767840"/>
                        </a:cubicBezTo>
                        <a:cubicBezTo>
                          <a:pt x="396240" y="1772920"/>
                          <a:pt x="424180" y="1775460"/>
                          <a:pt x="457200" y="1783080"/>
                        </a:cubicBezTo>
                        <a:cubicBezTo>
                          <a:pt x="490220" y="1790700"/>
                          <a:pt x="535940" y="1803400"/>
                          <a:pt x="563880" y="1813560"/>
                        </a:cubicBezTo>
                        <a:cubicBezTo>
                          <a:pt x="591820" y="1823720"/>
                          <a:pt x="604520" y="1833880"/>
                          <a:pt x="624840" y="1844040"/>
                        </a:cubicBezTo>
                        <a:cubicBezTo>
                          <a:pt x="687515" y="1938052"/>
                          <a:pt x="697484" y="1895899"/>
                          <a:pt x="731520" y="1905718"/>
                        </a:cubicBezTo>
                        <a:cubicBezTo>
                          <a:pt x="765556" y="1915537"/>
                          <a:pt x="808734" y="1897877"/>
                          <a:pt x="829054" y="1902957"/>
                        </a:cubicBezTo>
                        <a:cubicBezTo>
                          <a:pt x="833037" y="1901961"/>
                          <a:pt x="882396" y="1937679"/>
                          <a:pt x="899160" y="1935480"/>
                        </a:cubicBezTo>
                        <a:cubicBezTo>
                          <a:pt x="915924" y="1933281"/>
                          <a:pt x="919480" y="1905000"/>
                          <a:pt x="929640" y="1889760"/>
                        </a:cubicBezTo>
                        <a:cubicBezTo>
                          <a:pt x="814722" y="1851454"/>
                          <a:pt x="956373" y="1903126"/>
                          <a:pt x="838200" y="1844040"/>
                        </a:cubicBezTo>
                        <a:cubicBezTo>
                          <a:pt x="816336" y="1833108"/>
                          <a:pt x="719882" y="1810651"/>
                          <a:pt x="853440" y="1844040"/>
                        </a:cubicBezTo>
                        <a:cubicBezTo>
                          <a:pt x="868680" y="1838960"/>
                          <a:pt x="885212" y="1836770"/>
                          <a:pt x="899160" y="1828800"/>
                        </a:cubicBezTo>
                        <a:cubicBezTo>
                          <a:pt x="921213" y="1816198"/>
                          <a:pt x="939451" y="1797843"/>
                          <a:pt x="960120" y="1783080"/>
                        </a:cubicBezTo>
                        <a:cubicBezTo>
                          <a:pt x="975025" y="1772434"/>
                          <a:pt x="990600" y="1762760"/>
                          <a:pt x="1005840" y="1752600"/>
                        </a:cubicBezTo>
                        <a:cubicBezTo>
                          <a:pt x="890922" y="1714294"/>
                          <a:pt x="1032573" y="1765966"/>
                          <a:pt x="914400" y="1706880"/>
                        </a:cubicBezTo>
                        <a:cubicBezTo>
                          <a:pt x="788207" y="1643784"/>
                          <a:pt x="953987" y="1748511"/>
                          <a:pt x="822960" y="1661160"/>
                        </a:cubicBezTo>
                        <a:cubicBezTo>
                          <a:pt x="838200" y="1656080"/>
                          <a:pt x="854312" y="1653104"/>
                          <a:pt x="868680" y="1645920"/>
                        </a:cubicBezTo>
                        <a:cubicBezTo>
                          <a:pt x="986853" y="1586834"/>
                          <a:pt x="845202" y="1638506"/>
                          <a:pt x="960120" y="1600200"/>
                        </a:cubicBezTo>
                        <a:cubicBezTo>
                          <a:pt x="805198" y="1569216"/>
                          <a:pt x="898398" y="1600962"/>
                          <a:pt x="929640" y="1569720"/>
                        </a:cubicBezTo>
                        <a:cubicBezTo>
                          <a:pt x="940999" y="1558361"/>
                          <a:pt x="935969" y="1537366"/>
                          <a:pt x="944880" y="1524000"/>
                        </a:cubicBezTo>
                        <a:cubicBezTo>
                          <a:pt x="956835" y="1506067"/>
                          <a:pt x="974043" y="1492078"/>
                          <a:pt x="990600" y="1478280"/>
                        </a:cubicBezTo>
                        <a:cubicBezTo>
                          <a:pt x="1029991" y="1445454"/>
                          <a:pt x="1070970" y="1436250"/>
                          <a:pt x="990600" y="1463040"/>
                        </a:cubicBezTo>
                        <a:cubicBezTo>
                          <a:pt x="1005840" y="1447800"/>
                          <a:pt x="1018387" y="1429275"/>
                          <a:pt x="1036320" y="1417320"/>
                        </a:cubicBezTo>
                        <a:cubicBezTo>
                          <a:pt x="1083642" y="1385772"/>
                          <a:pt x="1113392" y="1422981"/>
                          <a:pt x="1036320" y="1371600"/>
                        </a:cubicBezTo>
                        <a:cubicBezTo>
                          <a:pt x="1021080" y="1376680"/>
                          <a:pt x="1006664" y="1386840"/>
                          <a:pt x="990600" y="1386840"/>
                        </a:cubicBezTo>
                        <a:cubicBezTo>
                          <a:pt x="959052" y="1386840"/>
                          <a:pt x="922276" y="1356531"/>
                          <a:pt x="899160" y="1341120"/>
                        </a:cubicBezTo>
                        <a:cubicBezTo>
                          <a:pt x="909320" y="1325880"/>
                          <a:pt x="916688" y="1308352"/>
                          <a:pt x="929640" y="1295400"/>
                        </a:cubicBezTo>
                        <a:cubicBezTo>
                          <a:pt x="975845" y="1249195"/>
                          <a:pt x="1051156" y="1254092"/>
                          <a:pt x="868680" y="1280160"/>
                        </a:cubicBezTo>
                        <a:cubicBezTo>
                          <a:pt x="799106" y="1303351"/>
                          <a:pt x="816979" y="1301849"/>
                          <a:pt x="868680" y="1264920"/>
                        </a:cubicBezTo>
                        <a:cubicBezTo>
                          <a:pt x="889349" y="1250157"/>
                          <a:pt x="909320" y="1234440"/>
                          <a:pt x="929640" y="1219200"/>
                        </a:cubicBezTo>
                        <a:lnTo>
                          <a:pt x="838200" y="1188720"/>
                        </a:lnTo>
                        <a:cubicBezTo>
                          <a:pt x="822960" y="1183640"/>
                          <a:pt x="808065" y="1177376"/>
                          <a:pt x="792480" y="1173480"/>
                        </a:cubicBezTo>
                        <a:lnTo>
                          <a:pt x="731520" y="1158240"/>
                        </a:lnTo>
                        <a:cubicBezTo>
                          <a:pt x="762000" y="1137920"/>
                          <a:pt x="788207" y="1108864"/>
                          <a:pt x="822960" y="1097280"/>
                        </a:cubicBezTo>
                        <a:lnTo>
                          <a:pt x="914400" y="1066800"/>
                        </a:lnTo>
                        <a:cubicBezTo>
                          <a:pt x="878840" y="1061720"/>
                          <a:pt x="836457" y="1073113"/>
                          <a:pt x="807720" y="1051560"/>
                        </a:cubicBezTo>
                        <a:cubicBezTo>
                          <a:pt x="793067" y="1040570"/>
                          <a:pt x="841998" y="1035383"/>
                          <a:pt x="853440" y="1021080"/>
                        </a:cubicBezTo>
                        <a:cubicBezTo>
                          <a:pt x="863475" y="1008536"/>
                          <a:pt x="884432" y="978510"/>
                          <a:pt x="868680" y="975360"/>
                        </a:cubicBezTo>
                        <a:cubicBezTo>
                          <a:pt x="837175" y="969059"/>
                          <a:pt x="807720" y="995680"/>
                          <a:pt x="777240" y="1005840"/>
                        </a:cubicBezTo>
                        <a:cubicBezTo>
                          <a:pt x="714144" y="1026872"/>
                          <a:pt x="718154" y="1029991"/>
                          <a:pt x="777240" y="990600"/>
                        </a:cubicBezTo>
                        <a:cubicBezTo>
                          <a:pt x="801871" y="953653"/>
                          <a:pt x="843493" y="904771"/>
                          <a:pt x="822960" y="853440"/>
                        </a:cubicBezTo>
                        <a:cubicBezTo>
                          <a:pt x="816994" y="838525"/>
                          <a:pt x="792480" y="863600"/>
                          <a:pt x="777240" y="868680"/>
                        </a:cubicBezTo>
                        <a:cubicBezTo>
                          <a:pt x="628479" y="831490"/>
                          <a:pt x="751797" y="873910"/>
                          <a:pt x="762000" y="838200"/>
                        </a:cubicBezTo>
                        <a:cubicBezTo>
                          <a:pt x="770489" y="808488"/>
                          <a:pt x="751840" y="777240"/>
                          <a:pt x="746760" y="746760"/>
                        </a:cubicBezTo>
                        <a:cubicBezTo>
                          <a:pt x="729324" y="758384"/>
                          <a:pt x="681887" y="795801"/>
                          <a:pt x="655320" y="792480"/>
                        </a:cubicBezTo>
                        <a:cubicBezTo>
                          <a:pt x="628175" y="789087"/>
                          <a:pt x="604520" y="772160"/>
                          <a:pt x="579120" y="762000"/>
                        </a:cubicBezTo>
                        <a:cubicBezTo>
                          <a:pt x="609180" y="754485"/>
                          <a:pt x="690678" y="742489"/>
                          <a:pt x="701040" y="701040"/>
                        </a:cubicBezTo>
                        <a:cubicBezTo>
                          <a:pt x="704936" y="685455"/>
                          <a:pt x="669688" y="692984"/>
                          <a:pt x="655320" y="685800"/>
                        </a:cubicBezTo>
                        <a:cubicBezTo>
                          <a:pt x="638937" y="677609"/>
                          <a:pt x="624840" y="665480"/>
                          <a:pt x="609600" y="655320"/>
                        </a:cubicBezTo>
                        <a:cubicBezTo>
                          <a:pt x="660059" y="579632"/>
                          <a:pt x="647749" y="629953"/>
                          <a:pt x="594360" y="594360"/>
                        </a:cubicBezTo>
                        <a:cubicBezTo>
                          <a:pt x="576427" y="582405"/>
                          <a:pt x="563880" y="563880"/>
                          <a:pt x="548640" y="548640"/>
                        </a:cubicBezTo>
                        <a:cubicBezTo>
                          <a:pt x="553720" y="523240"/>
                          <a:pt x="552296" y="495608"/>
                          <a:pt x="563880" y="472440"/>
                        </a:cubicBezTo>
                        <a:cubicBezTo>
                          <a:pt x="600703" y="398795"/>
                          <a:pt x="719438" y="414516"/>
                          <a:pt x="472440" y="441960"/>
                        </a:cubicBezTo>
                        <a:cubicBezTo>
                          <a:pt x="477520" y="426720"/>
                          <a:pt x="474608" y="405577"/>
                          <a:pt x="487680" y="396240"/>
                        </a:cubicBezTo>
                        <a:cubicBezTo>
                          <a:pt x="513824" y="377566"/>
                          <a:pt x="579120" y="365760"/>
                          <a:pt x="579120" y="365760"/>
                        </a:cubicBezTo>
                        <a:cubicBezTo>
                          <a:pt x="479367" y="332509"/>
                          <a:pt x="577273" y="378691"/>
                          <a:pt x="518160" y="304800"/>
                        </a:cubicBezTo>
                        <a:cubicBezTo>
                          <a:pt x="506718" y="290497"/>
                          <a:pt x="487680" y="284480"/>
                          <a:pt x="472440" y="274320"/>
                        </a:cubicBezTo>
                        <a:cubicBezTo>
                          <a:pt x="462280" y="259080"/>
                          <a:pt x="449399" y="245338"/>
                          <a:pt x="441960" y="228600"/>
                        </a:cubicBezTo>
                        <a:cubicBezTo>
                          <a:pt x="428911" y="199240"/>
                          <a:pt x="429302" y="163893"/>
                          <a:pt x="411480" y="137160"/>
                        </a:cubicBezTo>
                        <a:cubicBezTo>
                          <a:pt x="401320" y="121920"/>
                          <a:pt x="388439" y="108178"/>
                          <a:pt x="381000" y="91440"/>
                        </a:cubicBezTo>
                        <a:cubicBezTo>
                          <a:pt x="367951" y="62080"/>
                          <a:pt x="350520" y="0"/>
                          <a:pt x="350520" y="0"/>
                        </a:cubicBezTo>
                        <a:cubicBezTo>
                          <a:pt x="300315" y="75308"/>
                          <a:pt x="320040" y="27404"/>
                          <a:pt x="320040" y="152400"/>
                        </a:cubicBezTo>
                        <a:lnTo>
                          <a:pt x="320040" y="152400"/>
                        </a:lnTo>
                      </a:path>
                    </a:pathLst>
                  </a:custGeom>
                  <a:solidFill>
                    <a:srgbClr val="00482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Right Brace 55"/>
              <p:cNvSpPr/>
              <p:nvPr/>
            </p:nvSpPr>
            <p:spPr>
              <a:xfrm rot="2712650">
                <a:off x="6937088" y="3110594"/>
                <a:ext cx="259460" cy="1143498"/>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p:cNvSpPr/>
              <p:nvPr/>
            </p:nvSpPr>
            <p:spPr>
              <a:xfrm>
                <a:off x="7095561" y="3590885"/>
                <a:ext cx="2142997" cy="747457"/>
              </a:xfrm>
              <a:prstGeom prst="rect">
                <a:avLst/>
              </a:prstGeom>
            </p:spPr>
            <p:txBody>
              <a:bodyPr wrap="square">
                <a:spAutoFit/>
              </a:bodyPr>
              <a:lstStyle/>
              <a:p>
                <a:r>
                  <a:rPr lang="en-US" sz="2800" dirty="0" smtClean="0">
                    <a:latin typeface="Arial" panose="020B0604020202020204" pitchFamily="34" charset="0"/>
                    <a:cs typeface="Arial" panose="020B0604020202020204" pitchFamily="34" charset="0"/>
                  </a:rPr>
                  <a:t>30 m </a:t>
                </a:r>
                <a:endParaRPr lang="en-US" sz="2800" dirty="0">
                  <a:latin typeface="Arial" panose="020B0604020202020204" pitchFamily="34" charset="0"/>
                  <a:cs typeface="Arial" panose="020B0604020202020204" pitchFamily="34" charset="0"/>
                </a:endParaRPr>
              </a:p>
            </p:txBody>
          </p:sp>
        </p:grpSp>
        <p:cxnSp>
          <p:nvCxnSpPr>
            <p:cNvPr id="21" name="Straight Connector 20"/>
            <p:cNvCxnSpPr>
              <a:stCxn id="90" idx="5"/>
              <a:endCxn id="50" idx="3"/>
            </p:cNvCxnSpPr>
            <p:nvPr/>
          </p:nvCxnSpPr>
          <p:spPr>
            <a:xfrm>
              <a:off x="1899766" y="6087295"/>
              <a:ext cx="4856518" cy="55763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0" idx="2"/>
            </p:cNvCxnSpPr>
            <p:nvPr/>
          </p:nvCxnSpPr>
          <p:spPr>
            <a:xfrm>
              <a:off x="1867082" y="5815455"/>
              <a:ext cx="3771718" cy="130957"/>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415278" y="4263958"/>
              <a:ext cx="3473488" cy="2380969"/>
              <a:chOff x="5415278" y="4263958"/>
              <a:chExt cx="3473488" cy="2380969"/>
            </a:xfrm>
          </p:grpSpPr>
          <p:grpSp>
            <p:nvGrpSpPr>
              <p:cNvPr id="28" name="Group 27"/>
              <p:cNvGrpSpPr/>
              <p:nvPr/>
            </p:nvGrpSpPr>
            <p:grpSpPr>
              <a:xfrm>
                <a:off x="5415278" y="4349834"/>
                <a:ext cx="3473488" cy="2295093"/>
                <a:chOff x="5670513" y="1600759"/>
                <a:chExt cx="3473488" cy="2295093"/>
              </a:xfrm>
            </p:grpSpPr>
            <p:sp>
              <p:nvSpPr>
                <p:cNvPr id="50" name="Cube 49"/>
                <p:cNvSpPr/>
                <p:nvPr/>
              </p:nvSpPr>
              <p:spPr>
                <a:xfrm>
                  <a:off x="5670513" y="2687825"/>
                  <a:ext cx="3473488" cy="1208027"/>
                </a:xfrm>
                <a:prstGeom prst="cube">
                  <a:avLst>
                    <a:gd name="adj" fmla="val 65518"/>
                  </a:avLst>
                </a:prstGeom>
                <a:solidFill>
                  <a:srgbClr val="E5D9AD"/>
                </a:solidFill>
                <a:ln>
                  <a:solidFill>
                    <a:schemeClr val="bg2">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6602212" y="1600759"/>
                  <a:ext cx="2227960" cy="1472297"/>
                  <a:chOff x="-8904964" y="1900885"/>
                  <a:chExt cx="7145367" cy="3712362"/>
                </a:xfrm>
                <a:effectLst>
                  <a:outerShdw blurRad="76200" dir="13500000" sy="23000" kx="1200000" algn="br" rotWithShape="0">
                    <a:prstClr val="black">
                      <a:alpha val="20000"/>
                    </a:prstClr>
                  </a:outerShdw>
                </a:effectLst>
              </p:grpSpPr>
              <p:sp>
                <p:nvSpPr>
                  <p:cNvPr id="52" name="Freeform 51"/>
                  <p:cNvSpPr/>
                  <p:nvPr/>
                </p:nvSpPr>
                <p:spPr>
                  <a:xfrm>
                    <a:off x="-8330778" y="3448620"/>
                    <a:ext cx="492616" cy="2164627"/>
                  </a:xfrm>
                  <a:custGeom>
                    <a:avLst/>
                    <a:gdLst>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121920 w 492615"/>
                      <a:gd name="connsiteY12" fmla="*/ 2575560 h 2971800"/>
                      <a:gd name="connsiteX13" fmla="*/ 152400 w 492615"/>
                      <a:gd name="connsiteY13" fmla="*/ 2743200 h 2971800"/>
                      <a:gd name="connsiteX14" fmla="*/ 213360 w 492615"/>
                      <a:gd name="connsiteY14" fmla="*/ 2971800 h 2971800"/>
                      <a:gd name="connsiteX15" fmla="*/ 289560 w 492615"/>
                      <a:gd name="connsiteY15" fmla="*/ 2956560 h 2971800"/>
                      <a:gd name="connsiteX16" fmla="*/ 304800 w 492615"/>
                      <a:gd name="connsiteY16" fmla="*/ 2910840 h 2971800"/>
                      <a:gd name="connsiteX17" fmla="*/ 274320 w 492615"/>
                      <a:gd name="connsiteY17" fmla="*/ 2590800 h 2971800"/>
                      <a:gd name="connsiteX18" fmla="*/ 228600 w 492615"/>
                      <a:gd name="connsiteY18" fmla="*/ 2438400 h 2971800"/>
                      <a:gd name="connsiteX19" fmla="*/ 213360 w 492615"/>
                      <a:gd name="connsiteY19" fmla="*/ 2392680 h 2971800"/>
                      <a:gd name="connsiteX20" fmla="*/ 228600 w 492615"/>
                      <a:gd name="connsiteY20" fmla="*/ 2026920 h 2971800"/>
                      <a:gd name="connsiteX21" fmla="*/ 243840 w 492615"/>
                      <a:gd name="connsiteY21" fmla="*/ 1981200 h 2971800"/>
                      <a:gd name="connsiteX22" fmla="*/ 274320 w 492615"/>
                      <a:gd name="connsiteY22" fmla="*/ 1859280 h 2971800"/>
                      <a:gd name="connsiteX23" fmla="*/ 289560 w 492615"/>
                      <a:gd name="connsiteY23" fmla="*/ 1722120 h 2971800"/>
                      <a:gd name="connsiteX24" fmla="*/ 320040 w 492615"/>
                      <a:gd name="connsiteY24" fmla="*/ 1447800 h 2971800"/>
                      <a:gd name="connsiteX25" fmla="*/ 335280 w 492615"/>
                      <a:gd name="connsiteY25" fmla="*/ 1356360 h 2971800"/>
                      <a:gd name="connsiteX26" fmla="*/ 365760 w 492615"/>
                      <a:gd name="connsiteY26" fmla="*/ 1264920 h 2971800"/>
                      <a:gd name="connsiteX27" fmla="*/ 381000 w 492615"/>
                      <a:gd name="connsiteY27" fmla="*/ 1219200 h 2971800"/>
                      <a:gd name="connsiteX28" fmla="*/ 441960 w 492615"/>
                      <a:gd name="connsiteY28" fmla="*/ 1127760 h 2971800"/>
                      <a:gd name="connsiteX29" fmla="*/ 457200 w 492615"/>
                      <a:gd name="connsiteY29" fmla="*/ 1082040 h 2971800"/>
                      <a:gd name="connsiteX30" fmla="*/ 426720 w 492615"/>
                      <a:gd name="connsiteY30" fmla="*/ 1127760 h 2971800"/>
                      <a:gd name="connsiteX31" fmla="*/ 335280 w 492615"/>
                      <a:gd name="connsiteY31" fmla="*/ 1173480 h 2971800"/>
                      <a:gd name="connsiteX32" fmla="*/ 335280 w 492615"/>
                      <a:gd name="connsiteY32" fmla="*/ 548640 h 2971800"/>
                      <a:gd name="connsiteX33" fmla="*/ 350520 w 492615"/>
                      <a:gd name="connsiteY33" fmla="*/ 381000 h 2971800"/>
                      <a:gd name="connsiteX34" fmla="*/ 396240 w 492615"/>
                      <a:gd name="connsiteY34" fmla="*/ 198120 h 2971800"/>
                      <a:gd name="connsiteX35" fmla="*/ 441960 w 492615"/>
                      <a:gd name="connsiteY35" fmla="*/ 182880 h 2971800"/>
                      <a:gd name="connsiteX36" fmla="*/ 472440 w 492615"/>
                      <a:gd name="connsiteY36" fmla="*/ 137160 h 2971800"/>
                      <a:gd name="connsiteX37" fmla="*/ 487680 w 492615"/>
                      <a:gd name="connsiteY37" fmla="*/ 91440 h 2971800"/>
                      <a:gd name="connsiteX38" fmla="*/ 396240 w 492615"/>
                      <a:gd name="connsiteY38" fmla="*/ 106680 h 2971800"/>
                      <a:gd name="connsiteX39" fmla="*/ 335280 w 492615"/>
                      <a:gd name="connsiteY39" fmla="*/ 198120 h 2971800"/>
                      <a:gd name="connsiteX40" fmla="*/ 304800 w 492615"/>
                      <a:gd name="connsiteY40" fmla="*/ 243840 h 2971800"/>
                      <a:gd name="connsiteX41" fmla="*/ 259080 w 492615"/>
                      <a:gd name="connsiteY41" fmla="*/ 274320 h 2971800"/>
                      <a:gd name="connsiteX42" fmla="*/ 228600 w 492615"/>
                      <a:gd name="connsiteY42" fmla="*/ 137160 h 2971800"/>
                      <a:gd name="connsiteX43" fmla="*/ 213360 w 492615"/>
                      <a:gd name="connsiteY43" fmla="*/ 91440 h 2971800"/>
                      <a:gd name="connsiteX44" fmla="*/ 198120 w 492615"/>
                      <a:gd name="connsiteY44" fmla="*/ 15240 h 2971800"/>
                      <a:gd name="connsiteX45" fmla="*/ 152400 w 492615"/>
                      <a:gd name="connsiteY45" fmla="*/ 0 h 2971800"/>
                      <a:gd name="connsiteX46" fmla="*/ 15240 w 492615"/>
                      <a:gd name="connsiteY46" fmla="*/ 45720 h 2971800"/>
                      <a:gd name="connsiteX47" fmla="*/ 0 w 492615"/>
                      <a:gd name="connsiteY47" fmla="*/ 91440 h 2971800"/>
                      <a:gd name="connsiteX48" fmla="*/ 121920 w 492615"/>
                      <a:gd name="connsiteY48" fmla="*/ 106680 h 2971800"/>
                      <a:gd name="connsiteX49" fmla="*/ 152400 w 492615"/>
                      <a:gd name="connsiteY49" fmla="*/ 152400 h 2971800"/>
                      <a:gd name="connsiteX50" fmla="*/ 152400 w 492615"/>
                      <a:gd name="connsiteY50" fmla="*/ 152400 h 2971800"/>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99892 w 492615"/>
                      <a:gd name="connsiteY12" fmla="*/ 1785342 h 2971800"/>
                      <a:gd name="connsiteX13" fmla="*/ 121920 w 492615"/>
                      <a:gd name="connsiteY13" fmla="*/ 2575560 h 2971800"/>
                      <a:gd name="connsiteX14" fmla="*/ 152400 w 492615"/>
                      <a:gd name="connsiteY14" fmla="*/ 2743200 h 2971800"/>
                      <a:gd name="connsiteX15" fmla="*/ 213360 w 492615"/>
                      <a:gd name="connsiteY15" fmla="*/ 2971800 h 2971800"/>
                      <a:gd name="connsiteX16" fmla="*/ 289560 w 492615"/>
                      <a:gd name="connsiteY16" fmla="*/ 2956560 h 2971800"/>
                      <a:gd name="connsiteX17" fmla="*/ 304800 w 492615"/>
                      <a:gd name="connsiteY17" fmla="*/ 2910840 h 2971800"/>
                      <a:gd name="connsiteX18" fmla="*/ 274320 w 492615"/>
                      <a:gd name="connsiteY18" fmla="*/ 2590800 h 2971800"/>
                      <a:gd name="connsiteX19" fmla="*/ 228600 w 492615"/>
                      <a:gd name="connsiteY19" fmla="*/ 2438400 h 2971800"/>
                      <a:gd name="connsiteX20" fmla="*/ 213360 w 492615"/>
                      <a:gd name="connsiteY20" fmla="*/ 2392680 h 2971800"/>
                      <a:gd name="connsiteX21" fmla="*/ 228600 w 492615"/>
                      <a:gd name="connsiteY21" fmla="*/ 2026920 h 2971800"/>
                      <a:gd name="connsiteX22" fmla="*/ 243840 w 492615"/>
                      <a:gd name="connsiteY22" fmla="*/ 1981200 h 2971800"/>
                      <a:gd name="connsiteX23" fmla="*/ 274320 w 492615"/>
                      <a:gd name="connsiteY23" fmla="*/ 1859280 h 2971800"/>
                      <a:gd name="connsiteX24" fmla="*/ 289560 w 492615"/>
                      <a:gd name="connsiteY24" fmla="*/ 1722120 h 2971800"/>
                      <a:gd name="connsiteX25" fmla="*/ 320040 w 492615"/>
                      <a:gd name="connsiteY25" fmla="*/ 1447800 h 2971800"/>
                      <a:gd name="connsiteX26" fmla="*/ 335280 w 492615"/>
                      <a:gd name="connsiteY26" fmla="*/ 1356360 h 2971800"/>
                      <a:gd name="connsiteX27" fmla="*/ 365760 w 492615"/>
                      <a:gd name="connsiteY27" fmla="*/ 1264920 h 2971800"/>
                      <a:gd name="connsiteX28" fmla="*/ 381000 w 492615"/>
                      <a:gd name="connsiteY28" fmla="*/ 1219200 h 2971800"/>
                      <a:gd name="connsiteX29" fmla="*/ 441960 w 492615"/>
                      <a:gd name="connsiteY29" fmla="*/ 1127760 h 2971800"/>
                      <a:gd name="connsiteX30" fmla="*/ 457200 w 492615"/>
                      <a:gd name="connsiteY30" fmla="*/ 1082040 h 2971800"/>
                      <a:gd name="connsiteX31" fmla="*/ 426720 w 492615"/>
                      <a:gd name="connsiteY31" fmla="*/ 1127760 h 2971800"/>
                      <a:gd name="connsiteX32" fmla="*/ 335280 w 492615"/>
                      <a:gd name="connsiteY32" fmla="*/ 1173480 h 2971800"/>
                      <a:gd name="connsiteX33" fmla="*/ 335280 w 492615"/>
                      <a:gd name="connsiteY33" fmla="*/ 548640 h 2971800"/>
                      <a:gd name="connsiteX34" fmla="*/ 350520 w 492615"/>
                      <a:gd name="connsiteY34" fmla="*/ 381000 h 2971800"/>
                      <a:gd name="connsiteX35" fmla="*/ 396240 w 492615"/>
                      <a:gd name="connsiteY35" fmla="*/ 198120 h 2971800"/>
                      <a:gd name="connsiteX36" fmla="*/ 441960 w 492615"/>
                      <a:gd name="connsiteY36" fmla="*/ 182880 h 2971800"/>
                      <a:gd name="connsiteX37" fmla="*/ 472440 w 492615"/>
                      <a:gd name="connsiteY37" fmla="*/ 137160 h 2971800"/>
                      <a:gd name="connsiteX38" fmla="*/ 487680 w 492615"/>
                      <a:gd name="connsiteY38" fmla="*/ 91440 h 2971800"/>
                      <a:gd name="connsiteX39" fmla="*/ 396240 w 492615"/>
                      <a:gd name="connsiteY39" fmla="*/ 106680 h 2971800"/>
                      <a:gd name="connsiteX40" fmla="*/ 335280 w 492615"/>
                      <a:gd name="connsiteY40" fmla="*/ 198120 h 2971800"/>
                      <a:gd name="connsiteX41" fmla="*/ 304800 w 492615"/>
                      <a:gd name="connsiteY41" fmla="*/ 243840 h 2971800"/>
                      <a:gd name="connsiteX42" fmla="*/ 259080 w 492615"/>
                      <a:gd name="connsiteY42" fmla="*/ 274320 h 2971800"/>
                      <a:gd name="connsiteX43" fmla="*/ 228600 w 492615"/>
                      <a:gd name="connsiteY43" fmla="*/ 137160 h 2971800"/>
                      <a:gd name="connsiteX44" fmla="*/ 213360 w 492615"/>
                      <a:gd name="connsiteY44" fmla="*/ 91440 h 2971800"/>
                      <a:gd name="connsiteX45" fmla="*/ 198120 w 492615"/>
                      <a:gd name="connsiteY45" fmla="*/ 15240 h 2971800"/>
                      <a:gd name="connsiteX46" fmla="*/ 152400 w 492615"/>
                      <a:gd name="connsiteY46" fmla="*/ 0 h 2971800"/>
                      <a:gd name="connsiteX47" fmla="*/ 15240 w 492615"/>
                      <a:gd name="connsiteY47" fmla="*/ 45720 h 2971800"/>
                      <a:gd name="connsiteX48" fmla="*/ 0 w 492615"/>
                      <a:gd name="connsiteY48" fmla="*/ 91440 h 2971800"/>
                      <a:gd name="connsiteX49" fmla="*/ 121920 w 492615"/>
                      <a:gd name="connsiteY49" fmla="*/ 106680 h 2971800"/>
                      <a:gd name="connsiteX50" fmla="*/ 152400 w 492615"/>
                      <a:gd name="connsiteY50" fmla="*/ 152400 h 2971800"/>
                      <a:gd name="connsiteX51" fmla="*/ 152400 w 492615"/>
                      <a:gd name="connsiteY51" fmla="*/ 152400 h 2971800"/>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99892 w 492615"/>
                      <a:gd name="connsiteY12" fmla="*/ 1785342 h 2971800"/>
                      <a:gd name="connsiteX13" fmla="*/ 94030 w 492615"/>
                      <a:gd name="connsiteY13" fmla="*/ 1826373 h 2971800"/>
                      <a:gd name="connsiteX14" fmla="*/ 121920 w 492615"/>
                      <a:gd name="connsiteY14" fmla="*/ 2575560 h 2971800"/>
                      <a:gd name="connsiteX15" fmla="*/ 152400 w 492615"/>
                      <a:gd name="connsiteY15" fmla="*/ 2743200 h 2971800"/>
                      <a:gd name="connsiteX16" fmla="*/ 213360 w 492615"/>
                      <a:gd name="connsiteY16" fmla="*/ 2971800 h 2971800"/>
                      <a:gd name="connsiteX17" fmla="*/ 289560 w 492615"/>
                      <a:gd name="connsiteY17" fmla="*/ 2956560 h 2971800"/>
                      <a:gd name="connsiteX18" fmla="*/ 304800 w 492615"/>
                      <a:gd name="connsiteY18" fmla="*/ 2910840 h 2971800"/>
                      <a:gd name="connsiteX19" fmla="*/ 274320 w 492615"/>
                      <a:gd name="connsiteY19" fmla="*/ 2590800 h 2971800"/>
                      <a:gd name="connsiteX20" fmla="*/ 228600 w 492615"/>
                      <a:gd name="connsiteY20" fmla="*/ 2438400 h 2971800"/>
                      <a:gd name="connsiteX21" fmla="*/ 213360 w 492615"/>
                      <a:gd name="connsiteY21" fmla="*/ 2392680 h 2971800"/>
                      <a:gd name="connsiteX22" fmla="*/ 228600 w 492615"/>
                      <a:gd name="connsiteY22" fmla="*/ 2026920 h 2971800"/>
                      <a:gd name="connsiteX23" fmla="*/ 243840 w 492615"/>
                      <a:gd name="connsiteY23" fmla="*/ 1981200 h 2971800"/>
                      <a:gd name="connsiteX24" fmla="*/ 274320 w 492615"/>
                      <a:gd name="connsiteY24" fmla="*/ 1859280 h 2971800"/>
                      <a:gd name="connsiteX25" fmla="*/ 289560 w 492615"/>
                      <a:gd name="connsiteY25" fmla="*/ 1722120 h 2971800"/>
                      <a:gd name="connsiteX26" fmla="*/ 320040 w 492615"/>
                      <a:gd name="connsiteY26" fmla="*/ 1447800 h 2971800"/>
                      <a:gd name="connsiteX27" fmla="*/ 335280 w 492615"/>
                      <a:gd name="connsiteY27" fmla="*/ 1356360 h 2971800"/>
                      <a:gd name="connsiteX28" fmla="*/ 365760 w 492615"/>
                      <a:gd name="connsiteY28" fmla="*/ 1264920 h 2971800"/>
                      <a:gd name="connsiteX29" fmla="*/ 381000 w 492615"/>
                      <a:gd name="connsiteY29" fmla="*/ 1219200 h 2971800"/>
                      <a:gd name="connsiteX30" fmla="*/ 441960 w 492615"/>
                      <a:gd name="connsiteY30" fmla="*/ 1127760 h 2971800"/>
                      <a:gd name="connsiteX31" fmla="*/ 457200 w 492615"/>
                      <a:gd name="connsiteY31" fmla="*/ 1082040 h 2971800"/>
                      <a:gd name="connsiteX32" fmla="*/ 426720 w 492615"/>
                      <a:gd name="connsiteY32" fmla="*/ 1127760 h 2971800"/>
                      <a:gd name="connsiteX33" fmla="*/ 335280 w 492615"/>
                      <a:gd name="connsiteY33" fmla="*/ 1173480 h 2971800"/>
                      <a:gd name="connsiteX34" fmla="*/ 335280 w 492615"/>
                      <a:gd name="connsiteY34" fmla="*/ 548640 h 2971800"/>
                      <a:gd name="connsiteX35" fmla="*/ 350520 w 492615"/>
                      <a:gd name="connsiteY35" fmla="*/ 381000 h 2971800"/>
                      <a:gd name="connsiteX36" fmla="*/ 396240 w 492615"/>
                      <a:gd name="connsiteY36" fmla="*/ 198120 h 2971800"/>
                      <a:gd name="connsiteX37" fmla="*/ 441960 w 492615"/>
                      <a:gd name="connsiteY37" fmla="*/ 182880 h 2971800"/>
                      <a:gd name="connsiteX38" fmla="*/ 472440 w 492615"/>
                      <a:gd name="connsiteY38" fmla="*/ 137160 h 2971800"/>
                      <a:gd name="connsiteX39" fmla="*/ 487680 w 492615"/>
                      <a:gd name="connsiteY39" fmla="*/ 91440 h 2971800"/>
                      <a:gd name="connsiteX40" fmla="*/ 396240 w 492615"/>
                      <a:gd name="connsiteY40" fmla="*/ 106680 h 2971800"/>
                      <a:gd name="connsiteX41" fmla="*/ 335280 w 492615"/>
                      <a:gd name="connsiteY41" fmla="*/ 198120 h 2971800"/>
                      <a:gd name="connsiteX42" fmla="*/ 304800 w 492615"/>
                      <a:gd name="connsiteY42" fmla="*/ 243840 h 2971800"/>
                      <a:gd name="connsiteX43" fmla="*/ 259080 w 492615"/>
                      <a:gd name="connsiteY43" fmla="*/ 274320 h 2971800"/>
                      <a:gd name="connsiteX44" fmla="*/ 228600 w 492615"/>
                      <a:gd name="connsiteY44" fmla="*/ 137160 h 2971800"/>
                      <a:gd name="connsiteX45" fmla="*/ 213360 w 492615"/>
                      <a:gd name="connsiteY45" fmla="*/ 91440 h 2971800"/>
                      <a:gd name="connsiteX46" fmla="*/ 198120 w 492615"/>
                      <a:gd name="connsiteY46" fmla="*/ 15240 h 2971800"/>
                      <a:gd name="connsiteX47" fmla="*/ 152400 w 492615"/>
                      <a:gd name="connsiteY47" fmla="*/ 0 h 2971800"/>
                      <a:gd name="connsiteX48" fmla="*/ 15240 w 492615"/>
                      <a:gd name="connsiteY48" fmla="*/ 45720 h 2971800"/>
                      <a:gd name="connsiteX49" fmla="*/ 0 w 492615"/>
                      <a:gd name="connsiteY49" fmla="*/ 91440 h 2971800"/>
                      <a:gd name="connsiteX50" fmla="*/ 121920 w 492615"/>
                      <a:gd name="connsiteY50" fmla="*/ 106680 h 2971800"/>
                      <a:gd name="connsiteX51" fmla="*/ 152400 w 492615"/>
                      <a:gd name="connsiteY51" fmla="*/ 152400 h 2971800"/>
                      <a:gd name="connsiteX52" fmla="*/ 152400 w 492615"/>
                      <a:gd name="connsiteY52" fmla="*/ 1524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2615" h="2971800">
                        <a:moveTo>
                          <a:pt x="106680" y="91440"/>
                        </a:moveTo>
                        <a:lnTo>
                          <a:pt x="106680" y="91440"/>
                        </a:lnTo>
                        <a:cubicBezTo>
                          <a:pt x="111119" y="111414"/>
                          <a:pt x="144995" y="286072"/>
                          <a:pt x="167640" y="320040"/>
                        </a:cubicBezTo>
                        <a:lnTo>
                          <a:pt x="198120" y="365760"/>
                        </a:lnTo>
                        <a:cubicBezTo>
                          <a:pt x="203200" y="386080"/>
                          <a:pt x="205109" y="407468"/>
                          <a:pt x="213360" y="426720"/>
                        </a:cubicBezTo>
                        <a:cubicBezTo>
                          <a:pt x="220575" y="443555"/>
                          <a:pt x="243268" y="454133"/>
                          <a:pt x="243840" y="472440"/>
                        </a:cubicBezTo>
                        <a:cubicBezTo>
                          <a:pt x="255572" y="847877"/>
                          <a:pt x="272215" y="783556"/>
                          <a:pt x="213360" y="960120"/>
                        </a:cubicBezTo>
                        <a:cubicBezTo>
                          <a:pt x="208280" y="1071880"/>
                          <a:pt x="207042" y="1183881"/>
                          <a:pt x="198120" y="1295400"/>
                        </a:cubicBezTo>
                        <a:cubicBezTo>
                          <a:pt x="196839" y="1311413"/>
                          <a:pt x="185323" y="1325242"/>
                          <a:pt x="182880" y="1341120"/>
                        </a:cubicBezTo>
                        <a:cubicBezTo>
                          <a:pt x="175117" y="1391580"/>
                          <a:pt x="174860" y="1442980"/>
                          <a:pt x="167640" y="1493520"/>
                        </a:cubicBezTo>
                        <a:cubicBezTo>
                          <a:pt x="164678" y="1514255"/>
                          <a:pt x="156508" y="1533941"/>
                          <a:pt x="152400" y="1554480"/>
                        </a:cubicBezTo>
                        <a:cubicBezTo>
                          <a:pt x="125579" y="1688587"/>
                          <a:pt x="151580" y="1602661"/>
                          <a:pt x="121920" y="1691640"/>
                        </a:cubicBezTo>
                        <a:cubicBezTo>
                          <a:pt x="113169" y="1730117"/>
                          <a:pt x="99892" y="1638022"/>
                          <a:pt x="99892" y="1785342"/>
                        </a:cubicBezTo>
                        <a:cubicBezTo>
                          <a:pt x="95244" y="1807798"/>
                          <a:pt x="90359" y="1694670"/>
                          <a:pt x="94030" y="1826373"/>
                        </a:cubicBezTo>
                        <a:cubicBezTo>
                          <a:pt x="97701" y="1958076"/>
                          <a:pt x="112192" y="2422756"/>
                          <a:pt x="121920" y="2575560"/>
                        </a:cubicBezTo>
                        <a:cubicBezTo>
                          <a:pt x="125367" y="2672062"/>
                          <a:pt x="129616" y="2674847"/>
                          <a:pt x="152400" y="2743200"/>
                        </a:cubicBezTo>
                        <a:cubicBezTo>
                          <a:pt x="156805" y="2804865"/>
                          <a:pt x="102697" y="2971800"/>
                          <a:pt x="213360" y="2971800"/>
                        </a:cubicBezTo>
                        <a:cubicBezTo>
                          <a:pt x="239263" y="2971800"/>
                          <a:pt x="264160" y="2961640"/>
                          <a:pt x="289560" y="2956560"/>
                        </a:cubicBezTo>
                        <a:cubicBezTo>
                          <a:pt x="294640" y="2941320"/>
                          <a:pt x="304800" y="2926904"/>
                          <a:pt x="304800" y="2910840"/>
                        </a:cubicBezTo>
                        <a:cubicBezTo>
                          <a:pt x="304800" y="2766063"/>
                          <a:pt x="300170" y="2707126"/>
                          <a:pt x="274320" y="2590800"/>
                        </a:cubicBezTo>
                        <a:cubicBezTo>
                          <a:pt x="258965" y="2521703"/>
                          <a:pt x="253927" y="2514380"/>
                          <a:pt x="228600" y="2438400"/>
                        </a:cubicBezTo>
                        <a:lnTo>
                          <a:pt x="213360" y="2392680"/>
                        </a:lnTo>
                        <a:cubicBezTo>
                          <a:pt x="218440" y="2270760"/>
                          <a:pt x="219586" y="2148612"/>
                          <a:pt x="228600" y="2026920"/>
                        </a:cubicBezTo>
                        <a:cubicBezTo>
                          <a:pt x="229787" y="2010900"/>
                          <a:pt x="239944" y="1996785"/>
                          <a:pt x="243840" y="1981200"/>
                        </a:cubicBezTo>
                        <a:lnTo>
                          <a:pt x="274320" y="1859280"/>
                        </a:lnTo>
                        <a:cubicBezTo>
                          <a:pt x="279400" y="1813560"/>
                          <a:pt x="284983" y="1767893"/>
                          <a:pt x="289560" y="1722120"/>
                        </a:cubicBezTo>
                        <a:cubicBezTo>
                          <a:pt x="308164" y="1536079"/>
                          <a:pt x="296793" y="1598905"/>
                          <a:pt x="320040" y="1447800"/>
                        </a:cubicBezTo>
                        <a:cubicBezTo>
                          <a:pt x="324739" y="1417259"/>
                          <a:pt x="327786" y="1386338"/>
                          <a:pt x="335280" y="1356360"/>
                        </a:cubicBezTo>
                        <a:cubicBezTo>
                          <a:pt x="343072" y="1325191"/>
                          <a:pt x="355600" y="1295400"/>
                          <a:pt x="365760" y="1264920"/>
                        </a:cubicBezTo>
                        <a:cubicBezTo>
                          <a:pt x="370840" y="1249680"/>
                          <a:pt x="372089" y="1232566"/>
                          <a:pt x="381000" y="1219200"/>
                        </a:cubicBezTo>
                        <a:cubicBezTo>
                          <a:pt x="401320" y="1188720"/>
                          <a:pt x="430376" y="1162513"/>
                          <a:pt x="441960" y="1127760"/>
                        </a:cubicBezTo>
                        <a:cubicBezTo>
                          <a:pt x="447040" y="1112520"/>
                          <a:pt x="473264" y="1082040"/>
                          <a:pt x="457200" y="1082040"/>
                        </a:cubicBezTo>
                        <a:cubicBezTo>
                          <a:pt x="438884" y="1082040"/>
                          <a:pt x="439672" y="1114808"/>
                          <a:pt x="426720" y="1127760"/>
                        </a:cubicBezTo>
                        <a:cubicBezTo>
                          <a:pt x="397177" y="1157303"/>
                          <a:pt x="372465" y="1161085"/>
                          <a:pt x="335280" y="1173480"/>
                        </a:cubicBezTo>
                        <a:cubicBezTo>
                          <a:pt x="199479" y="969779"/>
                          <a:pt x="283714" y="1115866"/>
                          <a:pt x="335280" y="548640"/>
                        </a:cubicBezTo>
                        <a:cubicBezTo>
                          <a:pt x="340360" y="492760"/>
                          <a:pt x="344937" y="436832"/>
                          <a:pt x="350520" y="381000"/>
                        </a:cubicBezTo>
                        <a:cubicBezTo>
                          <a:pt x="355206" y="334143"/>
                          <a:pt x="345251" y="238911"/>
                          <a:pt x="396240" y="198120"/>
                        </a:cubicBezTo>
                        <a:cubicBezTo>
                          <a:pt x="408784" y="188085"/>
                          <a:pt x="426720" y="187960"/>
                          <a:pt x="441960" y="182880"/>
                        </a:cubicBezTo>
                        <a:cubicBezTo>
                          <a:pt x="452120" y="167640"/>
                          <a:pt x="464249" y="153543"/>
                          <a:pt x="472440" y="137160"/>
                        </a:cubicBezTo>
                        <a:cubicBezTo>
                          <a:pt x="479624" y="122792"/>
                          <a:pt x="502595" y="97406"/>
                          <a:pt x="487680" y="91440"/>
                        </a:cubicBezTo>
                        <a:cubicBezTo>
                          <a:pt x="458990" y="79964"/>
                          <a:pt x="426720" y="101600"/>
                          <a:pt x="396240" y="106680"/>
                        </a:cubicBezTo>
                        <a:lnTo>
                          <a:pt x="335280" y="198120"/>
                        </a:lnTo>
                        <a:cubicBezTo>
                          <a:pt x="325120" y="213360"/>
                          <a:pt x="320040" y="233680"/>
                          <a:pt x="304800" y="243840"/>
                        </a:cubicBezTo>
                        <a:lnTo>
                          <a:pt x="259080" y="274320"/>
                        </a:lnTo>
                        <a:cubicBezTo>
                          <a:pt x="224773" y="171398"/>
                          <a:pt x="264362" y="298089"/>
                          <a:pt x="228600" y="137160"/>
                        </a:cubicBezTo>
                        <a:cubicBezTo>
                          <a:pt x="225115" y="121478"/>
                          <a:pt x="217256" y="107025"/>
                          <a:pt x="213360" y="91440"/>
                        </a:cubicBezTo>
                        <a:cubicBezTo>
                          <a:pt x="207078" y="66310"/>
                          <a:pt x="212488" y="36793"/>
                          <a:pt x="198120" y="15240"/>
                        </a:cubicBezTo>
                        <a:cubicBezTo>
                          <a:pt x="189209" y="1874"/>
                          <a:pt x="167640" y="5080"/>
                          <a:pt x="152400" y="0"/>
                        </a:cubicBezTo>
                        <a:cubicBezTo>
                          <a:pt x="107782" y="7436"/>
                          <a:pt x="48208" y="4510"/>
                          <a:pt x="15240" y="45720"/>
                        </a:cubicBezTo>
                        <a:cubicBezTo>
                          <a:pt x="5205" y="58264"/>
                          <a:pt x="5080" y="76200"/>
                          <a:pt x="0" y="91440"/>
                        </a:cubicBezTo>
                        <a:cubicBezTo>
                          <a:pt x="40640" y="96520"/>
                          <a:pt x="83893" y="91469"/>
                          <a:pt x="121920" y="106680"/>
                        </a:cubicBezTo>
                        <a:cubicBezTo>
                          <a:pt x="138926" y="113482"/>
                          <a:pt x="152400" y="152400"/>
                          <a:pt x="152400" y="152400"/>
                        </a:cubicBezTo>
                        <a:lnTo>
                          <a:pt x="152400" y="152400"/>
                        </a:lnTo>
                      </a:path>
                    </a:pathLst>
                  </a:cu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8904964" y="1900885"/>
                    <a:ext cx="2042264" cy="2275763"/>
                  </a:xfrm>
                  <a:custGeom>
                    <a:avLst/>
                    <a:gdLst>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777240 w 2042264"/>
                      <a:gd name="connsiteY115" fmla="*/ 1996618 h 3124378"/>
                      <a:gd name="connsiteX116" fmla="*/ 868680 w 2042264"/>
                      <a:gd name="connsiteY116" fmla="*/ 2027098 h 3124378"/>
                      <a:gd name="connsiteX117" fmla="*/ 914400 w 2042264"/>
                      <a:gd name="connsiteY117" fmla="*/ 2011858 h 3124378"/>
                      <a:gd name="connsiteX118" fmla="*/ 990600 w 2042264"/>
                      <a:gd name="connsiteY118" fmla="*/ 1935658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2042264" h="3124378">
                        <a:moveTo>
                          <a:pt x="731520" y="2651938"/>
                        </a:moveTo>
                        <a:lnTo>
                          <a:pt x="731520" y="2651938"/>
                        </a:lnTo>
                        <a:cubicBezTo>
                          <a:pt x="690880" y="2667178"/>
                          <a:pt x="646818" y="2675327"/>
                          <a:pt x="609600" y="2697658"/>
                        </a:cubicBezTo>
                        <a:cubicBezTo>
                          <a:pt x="593894" y="2707082"/>
                          <a:pt x="593423" y="2731936"/>
                          <a:pt x="579120" y="2743378"/>
                        </a:cubicBezTo>
                        <a:cubicBezTo>
                          <a:pt x="566576" y="2753413"/>
                          <a:pt x="548165" y="2752290"/>
                          <a:pt x="533400" y="2758618"/>
                        </a:cubicBezTo>
                        <a:cubicBezTo>
                          <a:pt x="421828" y="2806434"/>
                          <a:pt x="523870" y="2776241"/>
                          <a:pt x="411480" y="2804338"/>
                        </a:cubicBezTo>
                        <a:cubicBezTo>
                          <a:pt x="406400" y="2819578"/>
                          <a:pt x="399725" y="2834376"/>
                          <a:pt x="396240" y="2850058"/>
                        </a:cubicBezTo>
                        <a:cubicBezTo>
                          <a:pt x="389537" y="2880223"/>
                          <a:pt x="394819" y="2913860"/>
                          <a:pt x="381000" y="2941498"/>
                        </a:cubicBezTo>
                        <a:cubicBezTo>
                          <a:pt x="369183" y="2965133"/>
                          <a:pt x="311199" y="2980005"/>
                          <a:pt x="289560" y="2987218"/>
                        </a:cubicBezTo>
                        <a:cubicBezTo>
                          <a:pt x="284480" y="3012618"/>
                          <a:pt x="292636" y="3045102"/>
                          <a:pt x="274320" y="3063418"/>
                        </a:cubicBezTo>
                        <a:cubicBezTo>
                          <a:pt x="240453" y="3097285"/>
                          <a:pt x="155787" y="3070191"/>
                          <a:pt x="121920" y="3063418"/>
                        </a:cubicBezTo>
                        <a:cubicBezTo>
                          <a:pt x="52774" y="2959699"/>
                          <a:pt x="122442" y="3085439"/>
                          <a:pt x="106680" y="2880538"/>
                        </a:cubicBezTo>
                        <a:cubicBezTo>
                          <a:pt x="104938" y="2857886"/>
                          <a:pt x="87889" y="2839059"/>
                          <a:pt x="76200" y="2819578"/>
                        </a:cubicBezTo>
                        <a:cubicBezTo>
                          <a:pt x="-2405" y="2688570"/>
                          <a:pt x="30654" y="2774381"/>
                          <a:pt x="0" y="2682418"/>
                        </a:cubicBezTo>
                        <a:cubicBezTo>
                          <a:pt x="5080" y="2667178"/>
                          <a:pt x="13642" y="2652683"/>
                          <a:pt x="15240" y="2636698"/>
                        </a:cubicBezTo>
                        <a:cubicBezTo>
                          <a:pt x="23848" y="2550618"/>
                          <a:pt x="22648" y="2463772"/>
                          <a:pt x="30480" y="2377618"/>
                        </a:cubicBezTo>
                        <a:cubicBezTo>
                          <a:pt x="32825" y="2351821"/>
                          <a:pt x="41086" y="2326903"/>
                          <a:pt x="45720" y="2301418"/>
                        </a:cubicBezTo>
                        <a:cubicBezTo>
                          <a:pt x="47795" y="2290008"/>
                          <a:pt x="59406" y="2189449"/>
                          <a:pt x="76200" y="2164258"/>
                        </a:cubicBezTo>
                        <a:cubicBezTo>
                          <a:pt x="84966" y="2151109"/>
                          <a:pt x="146399" y="2091806"/>
                          <a:pt x="167640" y="2088058"/>
                        </a:cubicBezTo>
                        <a:cubicBezTo>
                          <a:pt x="237856" y="2075667"/>
                          <a:pt x="309880" y="2077898"/>
                          <a:pt x="381000" y="2072818"/>
                        </a:cubicBezTo>
                        <a:cubicBezTo>
                          <a:pt x="396240" y="2067738"/>
                          <a:pt x="410656" y="2057578"/>
                          <a:pt x="426720" y="2057578"/>
                        </a:cubicBezTo>
                        <a:cubicBezTo>
                          <a:pt x="480363" y="2057578"/>
                          <a:pt x="516733" y="2072342"/>
                          <a:pt x="563880" y="2088058"/>
                        </a:cubicBezTo>
                        <a:cubicBezTo>
                          <a:pt x="574040" y="2103298"/>
                          <a:pt x="591770" y="2115646"/>
                          <a:pt x="594360" y="2133778"/>
                        </a:cubicBezTo>
                        <a:cubicBezTo>
                          <a:pt x="598114" y="2160059"/>
                          <a:pt x="570244" y="2223175"/>
                          <a:pt x="548640" y="2240458"/>
                        </a:cubicBezTo>
                        <a:cubicBezTo>
                          <a:pt x="536096" y="2250493"/>
                          <a:pt x="518160" y="2250618"/>
                          <a:pt x="502920" y="2255698"/>
                        </a:cubicBezTo>
                        <a:cubicBezTo>
                          <a:pt x="487509" y="2278814"/>
                          <a:pt x="457200" y="2315590"/>
                          <a:pt x="457200" y="2347138"/>
                        </a:cubicBezTo>
                        <a:cubicBezTo>
                          <a:pt x="457200" y="2359744"/>
                          <a:pt x="477610" y="2476041"/>
                          <a:pt x="487680" y="2499538"/>
                        </a:cubicBezTo>
                        <a:cubicBezTo>
                          <a:pt x="494895" y="2516373"/>
                          <a:pt x="508000" y="2530018"/>
                          <a:pt x="518160" y="2545258"/>
                        </a:cubicBezTo>
                        <a:cubicBezTo>
                          <a:pt x="548279" y="2535218"/>
                          <a:pt x="588114" y="2526395"/>
                          <a:pt x="609600" y="2499538"/>
                        </a:cubicBezTo>
                        <a:cubicBezTo>
                          <a:pt x="693728" y="2394378"/>
                          <a:pt x="539533" y="2510689"/>
                          <a:pt x="670560" y="2423338"/>
                        </a:cubicBezTo>
                        <a:lnTo>
                          <a:pt x="716280" y="2438578"/>
                        </a:lnTo>
                        <a:cubicBezTo>
                          <a:pt x="711200" y="2418258"/>
                          <a:pt x="704787" y="2398226"/>
                          <a:pt x="701040" y="2377618"/>
                        </a:cubicBezTo>
                        <a:cubicBezTo>
                          <a:pt x="673021" y="2223514"/>
                          <a:pt x="701858" y="2319112"/>
                          <a:pt x="670560" y="2225218"/>
                        </a:cubicBezTo>
                        <a:cubicBezTo>
                          <a:pt x="694551" y="2033291"/>
                          <a:pt x="642920" y="2118538"/>
                          <a:pt x="746760" y="2118538"/>
                        </a:cubicBezTo>
                        <a:cubicBezTo>
                          <a:pt x="762824" y="2118538"/>
                          <a:pt x="716280" y="2108378"/>
                          <a:pt x="701040" y="2103298"/>
                        </a:cubicBezTo>
                        <a:cubicBezTo>
                          <a:pt x="685800" y="2088058"/>
                          <a:pt x="673253" y="2069533"/>
                          <a:pt x="655320" y="2057578"/>
                        </a:cubicBezTo>
                        <a:cubicBezTo>
                          <a:pt x="641954" y="2048667"/>
                          <a:pt x="623968" y="2049522"/>
                          <a:pt x="609600" y="2042338"/>
                        </a:cubicBezTo>
                        <a:cubicBezTo>
                          <a:pt x="475308" y="1975192"/>
                          <a:pt x="704504" y="2047014"/>
                          <a:pt x="441960" y="1981378"/>
                        </a:cubicBezTo>
                        <a:cubicBezTo>
                          <a:pt x="312245" y="1894901"/>
                          <a:pt x="386928" y="1916373"/>
                          <a:pt x="213360" y="1935658"/>
                        </a:cubicBezTo>
                        <a:cubicBezTo>
                          <a:pt x="201186" y="1941745"/>
                          <a:pt x="112190" y="1991753"/>
                          <a:pt x="91440" y="1981378"/>
                        </a:cubicBezTo>
                        <a:cubicBezTo>
                          <a:pt x="71120" y="1971218"/>
                          <a:pt x="69397" y="1941512"/>
                          <a:pt x="60960" y="1920418"/>
                        </a:cubicBezTo>
                        <a:cubicBezTo>
                          <a:pt x="49028" y="1890587"/>
                          <a:pt x="36781" y="1860483"/>
                          <a:pt x="30480" y="1828978"/>
                        </a:cubicBezTo>
                        <a:cubicBezTo>
                          <a:pt x="8195" y="1717555"/>
                          <a:pt x="18903" y="1778421"/>
                          <a:pt x="0" y="1646098"/>
                        </a:cubicBezTo>
                        <a:cubicBezTo>
                          <a:pt x="5080" y="1605458"/>
                          <a:pt x="4464" y="1563691"/>
                          <a:pt x="15240" y="1524178"/>
                        </a:cubicBezTo>
                        <a:cubicBezTo>
                          <a:pt x="32337" y="1461491"/>
                          <a:pt x="47897" y="1487408"/>
                          <a:pt x="91440" y="1463218"/>
                        </a:cubicBezTo>
                        <a:lnTo>
                          <a:pt x="228600" y="1371778"/>
                        </a:lnTo>
                        <a:cubicBezTo>
                          <a:pt x="243840" y="1361618"/>
                          <a:pt x="261368" y="1354250"/>
                          <a:pt x="274320" y="1341298"/>
                        </a:cubicBezTo>
                        <a:cubicBezTo>
                          <a:pt x="308025" y="1307593"/>
                          <a:pt x="323325" y="1286316"/>
                          <a:pt x="365760" y="1265098"/>
                        </a:cubicBezTo>
                        <a:cubicBezTo>
                          <a:pt x="380128" y="1257914"/>
                          <a:pt x="396240" y="1254938"/>
                          <a:pt x="411480" y="1249858"/>
                        </a:cubicBezTo>
                        <a:cubicBezTo>
                          <a:pt x="519185" y="1271399"/>
                          <a:pt x="463106" y="1256907"/>
                          <a:pt x="579120" y="1295578"/>
                        </a:cubicBezTo>
                        <a:lnTo>
                          <a:pt x="624840" y="1310818"/>
                        </a:lnTo>
                        <a:lnTo>
                          <a:pt x="670560" y="1326058"/>
                        </a:lnTo>
                        <a:cubicBezTo>
                          <a:pt x="706120" y="1320978"/>
                          <a:pt x="749645" y="1333814"/>
                          <a:pt x="777240" y="1310818"/>
                        </a:cubicBezTo>
                        <a:cubicBezTo>
                          <a:pt x="816852" y="1277808"/>
                          <a:pt x="727576" y="1221496"/>
                          <a:pt x="716280" y="1219378"/>
                        </a:cubicBezTo>
                        <a:cubicBezTo>
                          <a:pt x="651179" y="1207172"/>
                          <a:pt x="584200" y="1209218"/>
                          <a:pt x="518160" y="1204138"/>
                        </a:cubicBezTo>
                        <a:cubicBezTo>
                          <a:pt x="392216" y="1162157"/>
                          <a:pt x="589455" y="1220976"/>
                          <a:pt x="320040" y="1204138"/>
                        </a:cubicBezTo>
                        <a:cubicBezTo>
                          <a:pt x="287974" y="1202134"/>
                          <a:pt x="259080" y="1183818"/>
                          <a:pt x="228600" y="1173658"/>
                        </a:cubicBezTo>
                        <a:cubicBezTo>
                          <a:pt x="223520" y="1153338"/>
                          <a:pt x="213360" y="1133643"/>
                          <a:pt x="213360" y="1112698"/>
                        </a:cubicBezTo>
                        <a:cubicBezTo>
                          <a:pt x="213360" y="1102932"/>
                          <a:pt x="236653" y="1020391"/>
                          <a:pt x="243840" y="1006018"/>
                        </a:cubicBezTo>
                        <a:cubicBezTo>
                          <a:pt x="252031" y="989635"/>
                          <a:pt x="266129" y="976681"/>
                          <a:pt x="274320" y="960298"/>
                        </a:cubicBezTo>
                        <a:cubicBezTo>
                          <a:pt x="318431" y="872076"/>
                          <a:pt x="248610" y="955528"/>
                          <a:pt x="335280" y="868858"/>
                        </a:cubicBezTo>
                        <a:cubicBezTo>
                          <a:pt x="386701" y="714596"/>
                          <a:pt x="333752" y="887197"/>
                          <a:pt x="365760" y="503098"/>
                        </a:cubicBezTo>
                        <a:cubicBezTo>
                          <a:pt x="367836" y="478180"/>
                          <a:pt x="393702" y="427214"/>
                          <a:pt x="411480" y="411658"/>
                        </a:cubicBezTo>
                        <a:cubicBezTo>
                          <a:pt x="439049" y="387535"/>
                          <a:pt x="472440" y="371018"/>
                          <a:pt x="502920" y="350698"/>
                        </a:cubicBezTo>
                        <a:cubicBezTo>
                          <a:pt x="567543" y="307616"/>
                          <a:pt x="532257" y="328409"/>
                          <a:pt x="609600" y="289738"/>
                        </a:cubicBezTo>
                        <a:cubicBezTo>
                          <a:pt x="614680" y="274498"/>
                          <a:pt x="614805" y="256562"/>
                          <a:pt x="624840" y="244018"/>
                        </a:cubicBezTo>
                        <a:cubicBezTo>
                          <a:pt x="657808" y="202808"/>
                          <a:pt x="717382" y="205734"/>
                          <a:pt x="762000" y="198298"/>
                        </a:cubicBezTo>
                        <a:cubicBezTo>
                          <a:pt x="772160" y="183058"/>
                          <a:pt x="785265" y="169413"/>
                          <a:pt x="792480" y="152578"/>
                        </a:cubicBezTo>
                        <a:cubicBezTo>
                          <a:pt x="792777" y="151886"/>
                          <a:pt x="815546" y="53312"/>
                          <a:pt x="822960" y="45898"/>
                        </a:cubicBezTo>
                        <a:cubicBezTo>
                          <a:pt x="834319" y="34539"/>
                          <a:pt x="852714" y="32432"/>
                          <a:pt x="868680" y="30658"/>
                        </a:cubicBezTo>
                        <a:cubicBezTo>
                          <a:pt x="944582" y="22224"/>
                          <a:pt x="1021080" y="20498"/>
                          <a:pt x="1097280" y="15418"/>
                        </a:cubicBezTo>
                        <a:cubicBezTo>
                          <a:pt x="1112520" y="10338"/>
                          <a:pt x="1127034" y="-1596"/>
                          <a:pt x="1143000" y="178"/>
                        </a:cubicBezTo>
                        <a:cubicBezTo>
                          <a:pt x="1174932" y="3726"/>
                          <a:pt x="1234440" y="30658"/>
                          <a:pt x="1234440" y="30658"/>
                        </a:cubicBezTo>
                        <a:cubicBezTo>
                          <a:pt x="1239520" y="76378"/>
                          <a:pt x="1232596" y="125107"/>
                          <a:pt x="1249680" y="167818"/>
                        </a:cubicBezTo>
                        <a:cubicBezTo>
                          <a:pt x="1255646" y="182733"/>
                          <a:pt x="1282856" y="173023"/>
                          <a:pt x="1295400" y="183058"/>
                        </a:cubicBezTo>
                        <a:cubicBezTo>
                          <a:pt x="1322257" y="204544"/>
                          <a:pt x="1331080" y="244379"/>
                          <a:pt x="1341120" y="274498"/>
                        </a:cubicBezTo>
                        <a:cubicBezTo>
                          <a:pt x="1330960" y="289738"/>
                          <a:pt x="1304848" y="302842"/>
                          <a:pt x="1310640" y="320218"/>
                        </a:cubicBezTo>
                        <a:cubicBezTo>
                          <a:pt x="1318672" y="344315"/>
                          <a:pt x="1349547" y="353336"/>
                          <a:pt x="1371600" y="365938"/>
                        </a:cubicBezTo>
                        <a:cubicBezTo>
                          <a:pt x="1385548" y="373908"/>
                          <a:pt x="1402555" y="374850"/>
                          <a:pt x="1417320" y="381178"/>
                        </a:cubicBezTo>
                        <a:cubicBezTo>
                          <a:pt x="1549145" y="437674"/>
                          <a:pt x="1416778" y="391157"/>
                          <a:pt x="1524000" y="426898"/>
                        </a:cubicBezTo>
                        <a:cubicBezTo>
                          <a:pt x="1532376" y="468779"/>
                          <a:pt x="1558916" y="554634"/>
                          <a:pt x="1524000" y="594538"/>
                        </a:cubicBezTo>
                        <a:cubicBezTo>
                          <a:pt x="1502843" y="618717"/>
                          <a:pt x="1464618" y="622881"/>
                          <a:pt x="1432560" y="625018"/>
                        </a:cubicBezTo>
                        <a:lnTo>
                          <a:pt x="1203960" y="640258"/>
                        </a:lnTo>
                        <a:cubicBezTo>
                          <a:pt x="1183640" y="670738"/>
                          <a:pt x="1154584" y="696945"/>
                          <a:pt x="1143000" y="731698"/>
                        </a:cubicBezTo>
                        <a:cubicBezTo>
                          <a:pt x="1137920" y="746938"/>
                          <a:pt x="1114394" y="768507"/>
                          <a:pt x="1127760" y="777418"/>
                        </a:cubicBezTo>
                        <a:cubicBezTo>
                          <a:pt x="1145188" y="789036"/>
                          <a:pt x="1168400" y="767258"/>
                          <a:pt x="1188720" y="762178"/>
                        </a:cubicBezTo>
                        <a:cubicBezTo>
                          <a:pt x="1388691" y="612200"/>
                          <a:pt x="1145793" y="784333"/>
                          <a:pt x="1295400" y="701218"/>
                        </a:cubicBezTo>
                        <a:cubicBezTo>
                          <a:pt x="1327422" y="683428"/>
                          <a:pt x="1386840" y="640258"/>
                          <a:pt x="1386840" y="640258"/>
                        </a:cubicBezTo>
                        <a:cubicBezTo>
                          <a:pt x="1429801" y="654578"/>
                          <a:pt x="1452335" y="654517"/>
                          <a:pt x="1478280" y="701218"/>
                        </a:cubicBezTo>
                        <a:cubicBezTo>
                          <a:pt x="1493883" y="729304"/>
                          <a:pt x="1476742" y="789990"/>
                          <a:pt x="1508760" y="792658"/>
                        </a:cubicBezTo>
                        <a:lnTo>
                          <a:pt x="1691640" y="807898"/>
                        </a:lnTo>
                        <a:cubicBezTo>
                          <a:pt x="1686560" y="843458"/>
                          <a:pt x="1686722" y="880172"/>
                          <a:pt x="1676400" y="914578"/>
                        </a:cubicBezTo>
                        <a:cubicBezTo>
                          <a:pt x="1671137" y="932122"/>
                          <a:pt x="1650739" y="942627"/>
                          <a:pt x="1645920" y="960298"/>
                        </a:cubicBezTo>
                        <a:cubicBezTo>
                          <a:pt x="1629615" y="1020084"/>
                          <a:pt x="1652859" y="1084056"/>
                          <a:pt x="1600200" y="1127938"/>
                        </a:cubicBezTo>
                        <a:cubicBezTo>
                          <a:pt x="1582747" y="1142482"/>
                          <a:pt x="1559560" y="1148258"/>
                          <a:pt x="1539240" y="1158418"/>
                        </a:cubicBezTo>
                        <a:cubicBezTo>
                          <a:pt x="1534160" y="1173658"/>
                          <a:pt x="1518034" y="1189223"/>
                          <a:pt x="1524000" y="1204138"/>
                        </a:cubicBezTo>
                        <a:cubicBezTo>
                          <a:pt x="1530802" y="1221144"/>
                          <a:pt x="1558278" y="1220315"/>
                          <a:pt x="1569720" y="1234618"/>
                        </a:cubicBezTo>
                        <a:cubicBezTo>
                          <a:pt x="1579755" y="1247162"/>
                          <a:pt x="1579880" y="1265098"/>
                          <a:pt x="1584960" y="1280338"/>
                        </a:cubicBezTo>
                        <a:cubicBezTo>
                          <a:pt x="1579880" y="1295578"/>
                          <a:pt x="1567079" y="1310212"/>
                          <a:pt x="1569720" y="1326058"/>
                        </a:cubicBezTo>
                        <a:cubicBezTo>
                          <a:pt x="1578872" y="1380969"/>
                          <a:pt x="1620107" y="1376755"/>
                          <a:pt x="1661160" y="1387018"/>
                        </a:cubicBezTo>
                        <a:cubicBezTo>
                          <a:pt x="1685291" y="1423214"/>
                          <a:pt x="1710816" y="1435438"/>
                          <a:pt x="1676400" y="1478458"/>
                        </a:cubicBezTo>
                        <a:cubicBezTo>
                          <a:pt x="1640952" y="1522769"/>
                          <a:pt x="1583147" y="1510147"/>
                          <a:pt x="1539240" y="1539418"/>
                        </a:cubicBezTo>
                        <a:cubicBezTo>
                          <a:pt x="1508760" y="1559738"/>
                          <a:pt x="1482553" y="1588794"/>
                          <a:pt x="1447800" y="1600378"/>
                        </a:cubicBezTo>
                        <a:cubicBezTo>
                          <a:pt x="1432560" y="1605458"/>
                          <a:pt x="1416448" y="1608434"/>
                          <a:pt x="1402080" y="1615618"/>
                        </a:cubicBezTo>
                        <a:cubicBezTo>
                          <a:pt x="1283907" y="1674704"/>
                          <a:pt x="1425558" y="1623032"/>
                          <a:pt x="1310640" y="1661338"/>
                        </a:cubicBezTo>
                        <a:cubicBezTo>
                          <a:pt x="1280160" y="1656258"/>
                          <a:pt x="1249911" y="1642686"/>
                          <a:pt x="1219200" y="1646098"/>
                        </a:cubicBezTo>
                        <a:cubicBezTo>
                          <a:pt x="1200996" y="1648121"/>
                          <a:pt x="1189863" y="1668387"/>
                          <a:pt x="1173480" y="1676578"/>
                        </a:cubicBezTo>
                        <a:cubicBezTo>
                          <a:pt x="1159112" y="1683762"/>
                          <a:pt x="1143683" y="1689695"/>
                          <a:pt x="1127760" y="1691818"/>
                        </a:cubicBezTo>
                        <a:cubicBezTo>
                          <a:pt x="1067125" y="1699903"/>
                          <a:pt x="1005840" y="1701978"/>
                          <a:pt x="944880" y="1707058"/>
                        </a:cubicBezTo>
                        <a:cubicBezTo>
                          <a:pt x="868468" y="1687955"/>
                          <a:pt x="750469" y="1651628"/>
                          <a:pt x="685800" y="1707058"/>
                        </a:cubicBezTo>
                        <a:cubicBezTo>
                          <a:pt x="643198" y="1743574"/>
                          <a:pt x="675640" y="1818818"/>
                          <a:pt x="670560" y="1874698"/>
                        </a:cubicBezTo>
                        <a:cubicBezTo>
                          <a:pt x="655320" y="1864538"/>
                          <a:pt x="641223" y="1836027"/>
                          <a:pt x="624840" y="1844218"/>
                        </a:cubicBezTo>
                        <a:cubicBezTo>
                          <a:pt x="610472" y="1851402"/>
                          <a:pt x="631169" y="1876572"/>
                          <a:pt x="640080" y="1889938"/>
                        </a:cubicBezTo>
                        <a:cubicBezTo>
                          <a:pt x="652035" y="1907871"/>
                          <a:pt x="672002" y="1919101"/>
                          <a:pt x="685800" y="1935658"/>
                        </a:cubicBezTo>
                        <a:cubicBezTo>
                          <a:pt x="697526" y="1949729"/>
                          <a:pt x="701040" y="1971218"/>
                          <a:pt x="716280" y="1981378"/>
                        </a:cubicBezTo>
                        <a:cubicBezTo>
                          <a:pt x="733708" y="1992996"/>
                          <a:pt x="757178" y="1990599"/>
                          <a:pt x="777240" y="1996618"/>
                        </a:cubicBezTo>
                        <a:cubicBezTo>
                          <a:pt x="808014" y="2005850"/>
                          <a:pt x="868680" y="2027098"/>
                          <a:pt x="868680" y="2027098"/>
                        </a:cubicBezTo>
                        <a:cubicBezTo>
                          <a:pt x="883920" y="2022018"/>
                          <a:pt x="900032" y="2019042"/>
                          <a:pt x="914400" y="2011858"/>
                        </a:cubicBezTo>
                        <a:cubicBezTo>
                          <a:pt x="952137" y="1992989"/>
                          <a:pt x="973183" y="1974847"/>
                          <a:pt x="990600" y="1935658"/>
                        </a:cubicBezTo>
                        <a:cubicBezTo>
                          <a:pt x="1003649" y="1906298"/>
                          <a:pt x="989911" y="1852010"/>
                          <a:pt x="1021080" y="1844218"/>
                        </a:cubicBezTo>
                        <a:cubicBezTo>
                          <a:pt x="1126668" y="1817821"/>
                          <a:pt x="1061223" y="1831291"/>
                          <a:pt x="1219200" y="1813738"/>
                        </a:cubicBezTo>
                        <a:cubicBezTo>
                          <a:pt x="1224280" y="1798498"/>
                          <a:pt x="1224405" y="1780562"/>
                          <a:pt x="1234440" y="1768018"/>
                        </a:cubicBezTo>
                        <a:cubicBezTo>
                          <a:pt x="1269888" y="1723707"/>
                          <a:pt x="1327693" y="1736329"/>
                          <a:pt x="1371600" y="1707058"/>
                        </a:cubicBezTo>
                        <a:lnTo>
                          <a:pt x="1463040" y="1646098"/>
                        </a:lnTo>
                        <a:cubicBezTo>
                          <a:pt x="1478280" y="1635938"/>
                          <a:pt x="1490799" y="1619210"/>
                          <a:pt x="1508760" y="1615618"/>
                        </a:cubicBezTo>
                        <a:lnTo>
                          <a:pt x="1584960" y="1600378"/>
                        </a:lnTo>
                        <a:cubicBezTo>
                          <a:pt x="1651000" y="1605458"/>
                          <a:pt x="1717979" y="1603412"/>
                          <a:pt x="1783080" y="1615618"/>
                        </a:cubicBezTo>
                        <a:cubicBezTo>
                          <a:pt x="1801082" y="1618993"/>
                          <a:pt x="1817358" y="1631795"/>
                          <a:pt x="1828800" y="1646098"/>
                        </a:cubicBezTo>
                        <a:cubicBezTo>
                          <a:pt x="1838835" y="1658642"/>
                          <a:pt x="1840674" y="1676110"/>
                          <a:pt x="1844040" y="1691818"/>
                        </a:cubicBezTo>
                        <a:cubicBezTo>
                          <a:pt x="1855940" y="1747353"/>
                          <a:pt x="1845902" y="1810399"/>
                          <a:pt x="1874520" y="1859458"/>
                        </a:cubicBezTo>
                        <a:cubicBezTo>
                          <a:pt x="1887572" y="1881832"/>
                          <a:pt x="1925434" y="1869079"/>
                          <a:pt x="1950720" y="1874698"/>
                        </a:cubicBezTo>
                        <a:cubicBezTo>
                          <a:pt x="1971167" y="1879242"/>
                          <a:pt x="1991360" y="1884858"/>
                          <a:pt x="2011680" y="1889938"/>
                        </a:cubicBezTo>
                        <a:cubicBezTo>
                          <a:pt x="2021840" y="1905178"/>
                          <a:pt x="2040137" y="1917454"/>
                          <a:pt x="2042160" y="1935658"/>
                        </a:cubicBezTo>
                        <a:cubicBezTo>
                          <a:pt x="2043768" y="1950131"/>
                          <a:pt x="2026560" y="2046035"/>
                          <a:pt x="2011680" y="2072818"/>
                        </a:cubicBezTo>
                        <a:cubicBezTo>
                          <a:pt x="1993890" y="2104840"/>
                          <a:pt x="1962304" y="2129505"/>
                          <a:pt x="1950720" y="2164258"/>
                        </a:cubicBezTo>
                        <a:cubicBezTo>
                          <a:pt x="1945640" y="2179498"/>
                          <a:pt x="1939893" y="2194532"/>
                          <a:pt x="1935480" y="2209978"/>
                        </a:cubicBezTo>
                        <a:cubicBezTo>
                          <a:pt x="1924634" y="2247939"/>
                          <a:pt x="1924131" y="2289161"/>
                          <a:pt x="1889760" y="2316658"/>
                        </a:cubicBezTo>
                        <a:cubicBezTo>
                          <a:pt x="1879822" y="2324608"/>
                          <a:pt x="1787063" y="2346142"/>
                          <a:pt x="1783080" y="2347138"/>
                        </a:cubicBezTo>
                        <a:cubicBezTo>
                          <a:pt x="1793240" y="2377618"/>
                          <a:pt x="1818842" y="2406886"/>
                          <a:pt x="1813560" y="2438578"/>
                        </a:cubicBezTo>
                        <a:cubicBezTo>
                          <a:pt x="1808480" y="2469058"/>
                          <a:pt x="1804380" y="2499718"/>
                          <a:pt x="1798320" y="2530018"/>
                        </a:cubicBezTo>
                        <a:cubicBezTo>
                          <a:pt x="1782439" y="2609423"/>
                          <a:pt x="1787207" y="2568914"/>
                          <a:pt x="1767840" y="2636698"/>
                        </a:cubicBezTo>
                        <a:cubicBezTo>
                          <a:pt x="1761329" y="2659485"/>
                          <a:pt x="1749540" y="2719018"/>
                          <a:pt x="1737360" y="2743378"/>
                        </a:cubicBezTo>
                        <a:cubicBezTo>
                          <a:pt x="1722508" y="2773083"/>
                          <a:pt x="1687375" y="2816093"/>
                          <a:pt x="1661160" y="2834818"/>
                        </a:cubicBezTo>
                        <a:cubicBezTo>
                          <a:pt x="1642673" y="2848023"/>
                          <a:pt x="1620520" y="2855138"/>
                          <a:pt x="1600200" y="2865298"/>
                        </a:cubicBezTo>
                        <a:cubicBezTo>
                          <a:pt x="1595120" y="2880538"/>
                          <a:pt x="1600545" y="2907122"/>
                          <a:pt x="1584960" y="2911018"/>
                        </a:cubicBezTo>
                        <a:cubicBezTo>
                          <a:pt x="1567191" y="2915460"/>
                          <a:pt x="1550682" y="2894841"/>
                          <a:pt x="1539240" y="2880538"/>
                        </a:cubicBezTo>
                        <a:cubicBezTo>
                          <a:pt x="1529205" y="2867994"/>
                          <a:pt x="1531184" y="2849186"/>
                          <a:pt x="1524000" y="2834818"/>
                        </a:cubicBezTo>
                        <a:cubicBezTo>
                          <a:pt x="1464914" y="2716645"/>
                          <a:pt x="1516586" y="2858296"/>
                          <a:pt x="1478280" y="2743378"/>
                        </a:cubicBezTo>
                        <a:cubicBezTo>
                          <a:pt x="1483360" y="2723058"/>
                          <a:pt x="1500144" y="2702289"/>
                          <a:pt x="1493520" y="2682418"/>
                        </a:cubicBezTo>
                        <a:cubicBezTo>
                          <a:pt x="1487728" y="2665042"/>
                          <a:pt x="1465932" y="2654528"/>
                          <a:pt x="1447800" y="2651938"/>
                        </a:cubicBezTo>
                        <a:cubicBezTo>
                          <a:pt x="1427065" y="2648976"/>
                          <a:pt x="1406452" y="2659824"/>
                          <a:pt x="1386840" y="2667178"/>
                        </a:cubicBezTo>
                        <a:cubicBezTo>
                          <a:pt x="1365568" y="2675155"/>
                          <a:pt x="1346762" y="2688709"/>
                          <a:pt x="1325880" y="2697658"/>
                        </a:cubicBezTo>
                        <a:cubicBezTo>
                          <a:pt x="1311115" y="2703986"/>
                          <a:pt x="1295400" y="2707818"/>
                          <a:pt x="1280160" y="2712898"/>
                        </a:cubicBezTo>
                        <a:cubicBezTo>
                          <a:pt x="1275080" y="2794178"/>
                          <a:pt x="1273445" y="2875747"/>
                          <a:pt x="1264920" y="2956738"/>
                        </a:cubicBezTo>
                        <a:cubicBezTo>
                          <a:pt x="1263238" y="2972714"/>
                          <a:pt x="1257482" y="2988415"/>
                          <a:pt x="1249680" y="3002458"/>
                        </a:cubicBezTo>
                        <a:cubicBezTo>
                          <a:pt x="1231890" y="3034480"/>
                          <a:pt x="1223473" y="3082314"/>
                          <a:pt x="1188720" y="3093898"/>
                        </a:cubicBezTo>
                        <a:lnTo>
                          <a:pt x="1097280" y="3124378"/>
                        </a:lnTo>
                        <a:cubicBezTo>
                          <a:pt x="1082040" y="3109138"/>
                          <a:pt x="1062027" y="3097498"/>
                          <a:pt x="1051560" y="3078658"/>
                        </a:cubicBezTo>
                        <a:cubicBezTo>
                          <a:pt x="1035957" y="3050572"/>
                          <a:pt x="1021080" y="2987218"/>
                          <a:pt x="1021080" y="2987218"/>
                        </a:cubicBezTo>
                        <a:cubicBezTo>
                          <a:pt x="1026160" y="2966898"/>
                          <a:pt x="1024702" y="2943686"/>
                          <a:pt x="1036320" y="2926258"/>
                        </a:cubicBezTo>
                        <a:cubicBezTo>
                          <a:pt x="1084464" y="2854041"/>
                          <a:pt x="1097429" y="2941944"/>
                          <a:pt x="1066800" y="2850058"/>
                        </a:cubicBezTo>
                        <a:cubicBezTo>
                          <a:pt x="1061720" y="2809418"/>
                          <a:pt x="1061493" y="2767871"/>
                          <a:pt x="1051560" y="2728138"/>
                        </a:cubicBezTo>
                        <a:cubicBezTo>
                          <a:pt x="1040207" y="2682727"/>
                          <a:pt x="1009855" y="2650204"/>
                          <a:pt x="975360" y="2621458"/>
                        </a:cubicBezTo>
                        <a:cubicBezTo>
                          <a:pt x="961289" y="2609732"/>
                          <a:pt x="946023" y="2599169"/>
                          <a:pt x="929640" y="2590978"/>
                        </a:cubicBezTo>
                        <a:cubicBezTo>
                          <a:pt x="915272" y="2583794"/>
                          <a:pt x="899160" y="2580818"/>
                          <a:pt x="883920" y="2575738"/>
                        </a:cubicBezTo>
                        <a:cubicBezTo>
                          <a:pt x="863600" y="2585898"/>
                          <a:pt x="843842" y="2597269"/>
                          <a:pt x="822960" y="2606218"/>
                        </a:cubicBezTo>
                        <a:cubicBezTo>
                          <a:pt x="808195" y="2612546"/>
                          <a:pt x="791608" y="2614274"/>
                          <a:pt x="777240" y="2621458"/>
                        </a:cubicBezTo>
                        <a:cubicBezTo>
                          <a:pt x="760857" y="2629649"/>
                          <a:pt x="748355" y="2644723"/>
                          <a:pt x="731520" y="2651938"/>
                        </a:cubicBezTo>
                        <a:cubicBezTo>
                          <a:pt x="690210" y="2669642"/>
                          <a:pt x="677192" y="2667178"/>
                          <a:pt x="640080" y="2667178"/>
                        </a:cubicBezTo>
                        <a:lnTo>
                          <a:pt x="640080" y="2667178"/>
                        </a:lnTo>
                        <a:lnTo>
                          <a:pt x="640080" y="2667178"/>
                        </a:lnTo>
                        <a:lnTo>
                          <a:pt x="640080" y="2667178"/>
                        </a:lnTo>
                      </a:path>
                    </a:pathLst>
                  </a:custGeom>
                  <a:solidFill>
                    <a:srgbClr val="FFFF00"/>
                  </a:solidFill>
                  <a:ln>
                    <a:solidFill>
                      <a:srgbClr val="E4DA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c 53"/>
                  <p:cNvSpPr/>
                  <p:nvPr/>
                </p:nvSpPr>
                <p:spPr>
                  <a:xfrm rot="18061835">
                    <a:off x="-1991976" y="4671042"/>
                    <a:ext cx="232379" cy="232379"/>
                  </a:xfrm>
                  <a:prstGeom prst="arc">
                    <a:avLst>
                      <a:gd name="adj1" fmla="val 16200000"/>
                      <a:gd name="adj2" fmla="val 20059763"/>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9" name="Group 28"/>
              <p:cNvGrpSpPr/>
              <p:nvPr/>
            </p:nvGrpSpPr>
            <p:grpSpPr>
              <a:xfrm>
                <a:off x="7119669" y="4263958"/>
                <a:ext cx="625633" cy="1357089"/>
                <a:chOff x="9470886" y="5128780"/>
                <a:chExt cx="2439747" cy="3854880"/>
              </a:xfrm>
              <a:effectLst>
                <a:outerShdw blurRad="76200" dir="13500000" sy="23000" kx="1200000" algn="br" rotWithShape="0">
                  <a:prstClr val="black">
                    <a:alpha val="20000"/>
                  </a:prstClr>
                </a:outerShdw>
              </a:effectLst>
            </p:grpSpPr>
            <p:sp>
              <p:nvSpPr>
                <p:cNvPr id="48" name="Freeform 47"/>
                <p:cNvSpPr/>
                <p:nvPr/>
              </p:nvSpPr>
              <p:spPr>
                <a:xfrm>
                  <a:off x="10268068" y="6011860"/>
                  <a:ext cx="492615" cy="2971800"/>
                </a:xfrm>
                <a:custGeom>
                  <a:avLst/>
                  <a:gdLst>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121920 w 492615"/>
                    <a:gd name="connsiteY12" fmla="*/ 2575560 h 2971800"/>
                    <a:gd name="connsiteX13" fmla="*/ 152400 w 492615"/>
                    <a:gd name="connsiteY13" fmla="*/ 2743200 h 2971800"/>
                    <a:gd name="connsiteX14" fmla="*/ 213360 w 492615"/>
                    <a:gd name="connsiteY14" fmla="*/ 2971800 h 2971800"/>
                    <a:gd name="connsiteX15" fmla="*/ 289560 w 492615"/>
                    <a:gd name="connsiteY15" fmla="*/ 2956560 h 2971800"/>
                    <a:gd name="connsiteX16" fmla="*/ 304800 w 492615"/>
                    <a:gd name="connsiteY16" fmla="*/ 2910840 h 2971800"/>
                    <a:gd name="connsiteX17" fmla="*/ 274320 w 492615"/>
                    <a:gd name="connsiteY17" fmla="*/ 2590800 h 2971800"/>
                    <a:gd name="connsiteX18" fmla="*/ 228600 w 492615"/>
                    <a:gd name="connsiteY18" fmla="*/ 2438400 h 2971800"/>
                    <a:gd name="connsiteX19" fmla="*/ 213360 w 492615"/>
                    <a:gd name="connsiteY19" fmla="*/ 2392680 h 2971800"/>
                    <a:gd name="connsiteX20" fmla="*/ 228600 w 492615"/>
                    <a:gd name="connsiteY20" fmla="*/ 2026920 h 2971800"/>
                    <a:gd name="connsiteX21" fmla="*/ 243840 w 492615"/>
                    <a:gd name="connsiteY21" fmla="*/ 1981200 h 2971800"/>
                    <a:gd name="connsiteX22" fmla="*/ 274320 w 492615"/>
                    <a:gd name="connsiteY22" fmla="*/ 1859280 h 2971800"/>
                    <a:gd name="connsiteX23" fmla="*/ 289560 w 492615"/>
                    <a:gd name="connsiteY23" fmla="*/ 1722120 h 2971800"/>
                    <a:gd name="connsiteX24" fmla="*/ 320040 w 492615"/>
                    <a:gd name="connsiteY24" fmla="*/ 1447800 h 2971800"/>
                    <a:gd name="connsiteX25" fmla="*/ 335280 w 492615"/>
                    <a:gd name="connsiteY25" fmla="*/ 1356360 h 2971800"/>
                    <a:gd name="connsiteX26" fmla="*/ 365760 w 492615"/>
                    <a:gd name="connsiteY26" fmla="*/ 1264920 h 2971800"/>
                    <a:gd name="connsiteX27" fmla="*/ 381000 w 492615"/>
                    <a:gd name="connsiteY27" fmla="*/ 1219200 h 2971800"/>
                    <a:gd name="connsiteX28" fmla="*/ 441960 w 492615"/>
                    <a:gd name="connsiteY28" fmla="*/ 1127760 h 2971800"/>
                    <a:gd name="connsiteX29" fmla="*/ 457200 w 492615"/>
                    <a:gd name="connsiteY29" fmla="*/ 1082040 h 2971800"/>
                    <a:gd name="connsiteX30" fmla="*/ 426720 w 492615"/>
                    <a:gd name="connsiteY30" fmla="*/ 1127760 h 2971800"/>
                    <a:gd name="connsiteX31" fmla="*/ 335280 w 492615"/>
                    <a:gd name="connsiteY31" fmla="*/ 1173480 h 2971800"/>
                    <a:gd name="connsiteX32" fmla="*/ 335280 w 492615"/>
                    <a:gd name="connsiteY32" fmla="*/ 548640 h 2971800"/>
                    <a:gd name="connsiteX33" fmla="*/ 350520 w 492615"/>
                    <a:gd name="connsiteY33" fmla="*/ 381000 h 2971800"/>
                    <a:gd name="connsiteX34" fmla="*/ 396240 w 492615"/>
                    <a:gd name="connsiteY34" fmla="*/ 198120 h 2971800"/>
                    <a:gd name="connsiteX35" fmla="*/ 441960 w 492615"/>
                    <a:gd name="connsiteY35" fmla="*/ 182880 h 2971800"/>
                    <a:gd name="connsiteX36" fmla="*/ 472440 w 492615"/>
                    <a:gd name="connsiteY36" fmla="*/ 137160 h 2971800"/>
                    <a:gd name="connsiteX37" fmla="*/ 487680 w 492615"/>
                    <a:gd name="connsiteY37" fmla="*/ 91440 h 2971800"/>
                    <a:gd name="connsiteX38" fmla="*/ 396240 w 492615"/>
                    <a:gd name="connsiteY38" fmla="*/ 106680 h 2971800"/>
                    <a:gd name="connsiteX39" fmla="*/ 335280 w 492615"/>
                    <a:gd name="connsiteY39" fmla="*/ 198120 h 2971800"/>
                    <a:gd name="connsiteX40" fmla="*/ 304800 w 492615"/>
                    <a:gd name="connsiteY40" fmla="*/ 243840 h 2971800"/>
                    <a:gd name="connsiteX41" fmla="*/ 259080 w 492615"/>
                    <a:gd name="connsiteY41" fmla="*/ 274320 h 2971800"/>
                    <a:gd name="connsiteX42" fmla="*/ 228600 w 492615"/>
                    <a:gd name="connsiteY42" fmla="*/ 137160 h 2971800"/>
                    <a:gd name="connsiteX43" fmla="*/ 213360 w 492615"/>
                    <a:gd name="connsiteY43" fmla="*/ 91440 h 2971800"/>
                    <a:gd name="connsiteX44" fmla="*/ 198120 w 492615"/>
                    <a:gd name="connsiteY44" fmla="*/ 15240 h 2971800"/>
                    <a:gd name="connsiteX45" fmla="*/ 152400 w 492615"/>
                    <a:gd name="connsiteY45" fmla="*/ 0 h 2971800"/>
                    <a:gd name="connsiteX46" fmla="*/ 15240 w 492615"/>
                    <a:gd name="connsiteY46" fmla="*/ 45720 h 2971800"/>
                    <a:gd name="connsiteX47" fmla="*/ 0 w 492615"/>
                    <a:gd name="connsiteY47" fmla="*/ 91440 h 2971800"/>
                    <a:gd name="connsiteX48" fmla="*/ 121920 w 492615"/>
                    <a:gd name="connsiteY48" fmla="*/ 106680 h 2971800"/>
                    <a:gd name="connsiteX49" fmla="*/ 152400 w 492615"/>
                    <a:gd name="connsiteY49" fmla="*/ 152400 h 2971800"/>
                    <a:gd name="connsiteX50" fmla="*/ 152400 w 492615"/>
                    <a:gd name="connsiteY50" fmla="*/ 152400 h 2971800"/>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99892 w 492615"/>
                    <a:gd name="connsiteY12" fmla="*/ 1785342 h 2971800"/>
                    <a:gd name="connsiteX13" fmla="*/ 121920 w 492615"/>
                    <a:gd name="connsiteY13" fmla="*/ 2575560 h 2971800"/>
                    <a:gd name="connsiteX14" fmla="*/ 152400 w 492615"/>
                    <a:gd name="connsiteY14" fmla="*/ 2743200 h 2971800"/>
                    <a:gd name="connsiteX15" fmla="*/ 213360 w 492615"/>
                    <a:gd name="connsiteY15" fmla="*/ 2971800 h 2971800"/>
                    <a:gd name="connsiteX16" fmla="*/ 289560 w 492615"/>
                    <a:gd name="connsiteY16" fmla="*/ 2956560 h 2971800"/>
                    <a:gd name="connsiteX17" fmla="*/ 304800 w 492615"/>
                    <a:gd name="connsiteY17" fmla="*/ 2910840 h 2971800"/>
                    <a:gd name="connsiteX18" fmla="*/ 274320 w 492615"/>
                    <a:gd name="connsiteY18" fmla="*/ 2590800 h 2971800"/>
                    <a:gd name="connsiteX19" fmla="*/ 228600 w 492615"/>
                    <a:gd name="connsiteY19" fmla="*/ 2438400 h 2971800"/>
                    <a:gd name="connsiteX20" fmla="*/ 213360 w 492615"/>
                    <a:gd name="connsiteY20" fmla="*/ 2392680 h 2971800"/>
                    <a:gd name="connsiteX21" fmla="*/ 228600 w 492615"/>
                    <a:gd name="connsiteY21" fmla="*/ 2026920 h 2971800"/>
                    <a:gd name="connsiteX22" fmla="*/ 243840 w 492615"/>
                    <a:gd name="connsiteY22" fmla="*/ 1981200 h 2971800"/>
                    <a:gd name="connsiteX23" fmla="*/ 274320 w 492615"/>
                    <a:gd name="connsiteY23" fmla="*/ 1859280 h 2971800"/>
                    <a:gd name="connsiteX24" fmla="*/ 289560 w 492615"/>
                    <a:gd name="connsiteY24" fmla="*/ 1722120 h 2971800"/>
                    <a:gd name="connsiteX25" fmla="*/ 320040 w 492615"/>
                    <a:gd name="connsiteY25" fmla="*/ 1447800 h 2971800"/>
                    <a:gd name="connsiteX26" fmla="*/ 335280 w 492615"/>
                    <a:gd name="connsiteY26" fmla="*/ 1356360 h 2971800"/>
                    <a:gd name="connsiteX27" fmla="*/ 365760 w 492615"/>
                    <a:gd name="connsiteY27" fmla="*/ 1264920 h 2971800"/>
                    <a:gd name="connsiteX28" fmla="*/ 381000 w 492615"/>
                    <a:gd name="connsiteY28" fmla="*/ 1219200 h 2971800"/>
                    <a:gd name="connsiteX29" fmla="*/ 441960 w 492615"/>
                    <a:gd name="connsiteY29" fmla="*/ 1127760 h 2971800"/>
                    <a:gd name="connsiteX30" fmla="*/ 457200 w 492615"/>
                    <a:gd name="connsiteY30" fmla="*/ 1082040 h 2971800"/>
                    <a:gd name="connsiteX31" fmla="*/ 426720 w 492615"/>
                    <a:gd name="connsiteY31" fmla="*/ 1127760 h 2971800"/>
                    <a:gd name="connsiteX32" fmla="*/ 335280 w 492615"/>
                    <a:gd name="connsiteY32" fmla="*/ 1173480 h 2971800"/>
                    <a:gd name="connsiteX33" fmla="*/ 335280 w 492615"/>
                    <a:gd name="connsiteY33" fmla="*/ 548640 h 2971800"/>
                    <a:gd name="connsiteX34" fmla="*/ 350520 w 492615"/>
                    <a:gd name="connsiteY34" fmla="*/ 381000 h 2971800"/>
                    <a:gd name="connsiteX35" fmla="*/ 396240 w 492615"/>
                    <a:gd name="connsiteY35" fmla="*/ 198120 h 2971800"/>
                    <a:gd name="connsiteX36" fmla="*/ 441960 w 492615"/>
                    <a:gd name="connsiteY36" fmla="*/ 182880 h 2971800"/>
                    <a:gd name="connsiteX37" fmla="*/ 472440 w 492615"/>
                    <a:gd name="connsiteY37" fmla="*/ 137160 h 2971800"/>
                    <a:gd name="connsiteX38" fmla="*/ 487680 w 492615"/>
                    <a:gd name="connsiteY38" fmla="*/ 91440 h 2971800"/>
                    <a:gd name="connsiteX39" fmla="*/ 396240 w 492615"/>
                    <a:gd name="connsiteY39" fmla="*/ 106680 h 2971800"/>
                    <a:gd name="connsiteX40" fmla="*/ 335280 w 492615"/>
                    <a:gd name="connsiteY40" fmla="*/ 198120 h 2971800"/>
                    <a:gd name="connsiteX41" fmla="*/ 304800 w 492615"/>
                    <a:gd name="connsiteY41" fmla="*/ 243840 h 2971800"/>
                    <a:gd name="connsiteX42" fmla="*/ 259080 w 492615"/>
                    <a:gd name="connsiteY42" fmla="*/ 274320 h 2971800"/>
                    <a:gd name="connsiteX43" fmla="*/ 228600 w 492615"/>
                    <a:gd name="connsiteY43" fmla="*/ 137160 h 2971800"/>
                    <a:gd name="connsiteX44" fmla="*/ 213360 w 492615"/>
                    <a:gd name="connsiteY44" fmla="*/ 91440 h 2971800"/>
                    <a:gd name="connsiteX45" fmla="*/ 198120 w 492615"/>
                    <a:gd name="connsiteY45" fmla="*/ 15240 h 2971800"/>
                    <a:gd name="connsiteX46" fmla="*/ 152400 w 492615"/>
                    <a:gd name="connsiteY46" fmla="*/ 0 h 2971800"/>
                    <a:gd name="connsiteX47" fmla="*/ 15240 w 492615"/>
                    <a:gd name="connsiteY47" fmla="*/ 45720 h 2971800"/>
                    <a:gd name="connsiteX48" fmla="*/ 0 w 492615"/>
                    <a:gd name="connsiteY48" fmla="*/ 91440 h 2971800"/>
                    <a:gd name="connsiteX49" fmla="*/ 121920 w 492615"/>
                    <a:gd name="connsiteY49" fmla="*/ 106680 h 2971800"/>
                    <a:gd name="connsiteX50" fmla="*/ 152400 w 492615"/>
                    <a:gd name="connsiteY50" fmla="*/ 152400 h 2971800"/>
                    <a:gd name="connsiteX51" fmla="*/ 152400 w 492615"/>
                    <a:gd name="connsiteY51" fmla="*/ 152400 h 2971800"/>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99892 w 492615"/>
                    <a:gd name="connsiteY12" fmla="*/ 1785342 h 2971800"/>
                    <a:gd name="connsiteX13" fmla="*/ 94030 w 492615"/>
                    <a:gd name="connsiteY13" fmla="*/ 1826373 h 2971800"/>
                    <a:gd name="connsiteX14" fmla="*/ 121920 w 492615"/>
                    <a:gd name="connsiteY14" fmla="*/ 2575560 h 2971800"/>
                    <a:gd name="connsiteX15" fmla="*/ 152400 w 492615"/>
                    <a:gd name="connsiteY15" fmla="*/ 2743200 h 2971800"/>
                    <a:gd name="connsiteX16" fmla="*/ 213360 w 492615"/>
                    <a:gd name="connsiteY16" fmla="*/ 2971800 h 2971800"/>
                    <a:gd name="connsiteX17" fmla="*/ 289560 w 492615"/>
                    <a:gd name="connsiteY17" fmla="*/ 2956560 h 2971800"/>
                    <a:gd name="connsiteX18" fmla="*/ 304800 w 492615"/>
                    <a:gd name="connsiteY18" fmla="*/ 2910840 h 2971800"/>
                    <a:gd name="connsiteX19" fmla="*/ 274320 w 492615"/>
                    <a:gd name="connsiteY19" fmla="*/ 2590800 h 2971800"/>
                    <a:gd name="connsiteX20" fmla="*/ 228600 w 492615"/>
                    <a:gd name="connsiteY20" fmla="*/ 2438400 h 2971800"/>
                    <a:gd name="connsiteX21" fmla="*/ 213360 w 492615"/>
                    <a:gd name="connsiteY21" fmla="*/ 2392680 h 2971800"/>
                    <a:gd name="connsiteX22" fmla="*/ 228600 w 492615"/>
                    <a:gd name="connsiteY22" fmla="*/ 2026920 h 2971800"/>
                    <a:gd name="connsiteX23" fmla="*/ 243840 w 492615"/>
                    <a:gd name="connsiteY23" fmla="*/ 1981200 h 2971800"/>
                    <a:gd name="connsiteX24" fmla="*/ 274320 w 492615"/>
                    <a:gd name="connsiteY24" fmla="*/ 1859280 h 2971800"/>
                    <a:gd name="connsiteX25" fmla="*/ 289560 w 492615"/>
                    <a:gd name="connsiteY25" fmla="*/ 1722120 h 2971800"/>
                    <a:gd name="connsiteX26" fmla="*/ 320040 w 492615"/>
                    <a:gd name="connsiteY26" fmla="*/ 1447800 h 2971800"/>
                    <a:gd name="connsiteX27" fmla="*/ 335280 w 492615"/>
                    <a:gd name="connsiteY27" fmla="*/ 1356360 h 2971800"/>
                    <a:gd name="connsiteX28" fmla="*/ 365760 w 492615"/>
                    <a:gd name="connsiteY28" fmla="*/ 1264920 h 2971800"/>
                    <a:gd name="connsiteX29" fmla="*/ 381000 w 492615"/>
                    <a:gd name="connsiteY29" fmla="*/ 1219200 h 2971800"/>
                    <a:gd name="connsiteX30" fmla="*/ 441960 w 492615"/>
                    <a:gd name="connsiteY30" fmla="*/ 1127760 h 2971800"/>
                    <a:gd name="connsiteX31" fmla="*/ 457200 w 492615"/>
                    <a:gd name="connsiteY31" fmla="*/ 1082040 h 2971800"/>
                    <a:gd name="connsiteX32" fmla="*/ 426720 w 492615"/>
                    <a:gd name="connsiteY32" fmla="*/ 1127760 h 2971800"/>
                    <a:gd name="connsiteX33" fmla="*/ 335280 w 492615"/>
                    <a:gd name="connsiteY33" fmla="*/ 1173480 h 2971800"/>
                    <a:gd name="connsiteX34" fmla="*/ 335280 w 492615"/>
                    <a:gd name="connsiteY34" fmla="*/ 548640 h 2971800"/>
                    <a:gd name="connsiteX35" fmla="*/ 350520 w 492615"/>
                    <a:gd name="connsiteY35" fmla="*/ 381000 h 2971800"/>
                    <a:gd name="connsiteX36" fmla="*/ 396240 w 492615"/>
                    <a:gd name="connsiteY36" fmla="*/ 198120 h 2971800"/>
                    <a:gd name="connsiteX37" fmla="*/ 441960 w 492615"/>
                    <a:gd name="connsiteY37" fmla="*/ 182880 h 2971800"/>
                    <a:gd name="connsiteX38" fmla="*/ 472440 w 492615"/>
                    <a:gd name="connsiteY38" fmla="*/ 137160 h 2971800"/>
                    <a:gd name="connsiteX39" fmla="*/ 487680 w 492615"/>
                    <a:gd name="connsiteY39" fmla="*/ 91440 h 2971800"/>
                    <a:gd name="connsiteX40" fmla="*/ 396240 w 492615"/>
                    <a:gd name="connsiteY40" fmla="*/ 106680 h 2971800"/>
                    <a:gd name="connsiteX41" fmla="*/ 335280 w 492615"/>
                    <a:gd name="connsiteY41" fmla="*/ 198120 h 2971800"/>
                    <a:gd name="connsiteX42" fmla="*/ 304800 w 492615"/>
                    <a:gd name="connsiteY42" fmla="*/ 243840 h 2971800"/>
                    <a:gd name="connsiteX43" fmla="*/ 259080 w 492615"/>
                    <a:gd name="connsiteY43" fmla="*/ 274320 h 2971800"/>
                    <a:gd name="connsiteX44" fmla="*/ 228600 w 492615"/>
                    <a:gd name="connsiteY44" fmla="*/ 137160 h 2971800"/>
                    <a:gd name="connsiteX45" fmla="*/ 213360 w 492615"/>
                    <a:gd name="connsiteY45" fmla="*/ 91440 h 2971800"/>
                    <a:gd name="connsiteX46" fmla="*/ 198120 w 492615"/>
                    <a:gd name="connsiteY46" fmla="*/ 15240 h 2971800"/>
                    <a:gd name="connsiteX47" fmla="*/ 152400 w 492615"/>
                    <a:gd name="connsiteY47" fmla="*/ 0 h 2971800"/>
                    <a:gd name="connsiteX48" fmla="*/ 15240 w 492615"/>
                    <a:gd name="connsiteY48" fmla="*/ 45720 h 2971800"/>
                    <a:gd name="connsiteX49" fmla="*/ 0 w 492615"/>
                    <a:gd name="connsiteY49" fmla="*/ 91440 h 2971800"/>
                    <a:gd name="connsiteX50" fmla="*/ 121920 w 492615"/>
                    <a:gd name="connsiteY50" fmla="*/ 106680 h 2971800"/>
                    <a:gd name="connsiteX51" fmla="*/ 152400 w 492615"/>
                    <a:gd name="connsiteY51" fmla="*/ 152400 h 2971800"/>
                    <a:gd name="connsiteX52" fmla="*/ 152400 w 492615"/>
                    <a:gd name="connsiteY52" fmla="*/ 1524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2615" h="2971800">
                      <a:moveTo>
                        <a:pt x="106680" y="91440"/>
                      </a:moveTo>
                      <a:lnTo>
                        <a:pt x="106680" y="91440"/>
                      </a:lnTo>
                      <a:cubicBezTo>
                        <a:pt x="111119" y="111414"/>
                        <a:pt x="144995" y="286072"/>
                        <a:pt x="167640" y="320040"/>
                      </a:cubicBezTo>
                      <a:lnTo>
                        <a:pt x="198120" y="365760"/>
                      </a:lnTo>
                      <a:cubicBezTo>
                        <a:pt x="203200" y="386080"/>
                        <a:pt x="205109" y="407468"/>
                        <a:pt x="213360" y="426720"/>
                      </a:cubicBezTo>
                      <a:cubicBezTo>
                        <a:pt x="220575" y="443555"/>
                        <a:pt x="243268" y="454133"/>
                        <a:pt x="243840" y="472440"/>
                      </a:cubicBezTo>
                      <a:cubicBezTo>
                        <a:pt x="255572" y="847877"/>
                        <a:pt x="272215" y="783556"/>
                        <a:pt x="213360" y="960120"/>
                      </a:cubicBezTo>
                      <a:cubicBezTo>
                        <a:pt x="208280" y="1071880"/>
                        <a:pt x="207042" y="1183881"/>
                        <a:pt x="198120" y="1295400"/>
                      </a:cubicBezTo>
                      <a:cubicBezTo>
                        <a:pt x="196839" y="1311413"/>
                        <a:pt x="185323" y="1325242"/>
                        <a:pt x="182880" y="1341120"/>
                      </a:cubicBezTo>
                      <a:cubicBezTo>
                        <a:pt x="175117" y="1391580"/>
                        <a:pt x="174860" y="1442980"/>
                        <a:pt x="167640" y="1493520"/>
                      </a:cubicBezTo>
                      <a:cubicBezTo>
                        <a:pt x="164678" y="1514255"/>
                        <a:pt x="156508" y="1533941"/>
                        <a:pt x="152400" y="1554480"/>
                      </a:cubicBezTo>
                      <a:cubicBezTo>
                        <a:pt x="125579" y="1688587"/>
                        <a:pt x="151580" y="1602661"/>
                        <a:pt x="121920" y="1691640"/>
                      </a:cubicBezTo>
                      <a:cubicBezTo>
                        <a:pt x="113169" y="1730117"/>
                        <a:pt x="99892" y="1638022"/>
                        <a:pt x="99892" y="1785342"/>
                      </a:cubicBezTo>
                      <a:cubicBezTo>
                        <a:pt x="95244" y="1807798"/>
                        <a:pt x="90359" y="1694670"/>
                        <a:pt x="94030" y="1826373"/>
                      </a:cubicBezTo>
                      <a:cubicBezTo>
                        <a:pt x="97701" y="1958076"/>
                        <a:pt x="112192" y="2422756"/>
                        <a:pt x="121920" y="2575560"/>
                      </a:cubicBezTo>
                      <a:cubicBezTo>
                        <a:pt x="125367" y="2672062"/>
                        <a:pt x="129616" y="2674847"/>
                        <a:pt x="152400" y="2743200"/>
                      </a:cubicBezTo>
                      <a:cubicBezTo>
                        <a:pt x="156805" y="2804865"/>
                        <a:pt x="102697" y="2971800"/>
                        <a:pt x="213360" y="2971800"/>
                      </a:cubicBezTo>
                      <a:cubicBezTo>
                        <a:pt x="239263" y="2971800"/>
                        <a:pt x="264160" y="2961640"/>
                        <a:pt x="289560" y="2956560"/>
                      </a:cubicBezTo>
                      <a:cubicBezTo>
                        <a:pt x="294640" y="2941320"/>
                        <a:pt x="304800" y="2926904"/>
                        <a:pt x="304800" y="2910840"/>
                      </a:cubicBezTo>
                      <a:cubicBezTo>
                        <a:pt x="304800" y="2766063"/>
                        <a:pt x="300170" y="2707126"/>
                        <a:pt x="274320" y="2590800"/>
                      </a:cubicBezTo>
                      <a:cubicBezTo>
                        <a:pt x="258965" y="2521703"/>
                        <a:pt x="253927" y="2514380"/>
                        <a:pt x="228600" y="2438400"/>
                      </a:cubicBezTo>
                      <a:lnTo>
                        <a:pt x="213360" y="2392680"/>
                      </a:lnTo>
                      <a:cubicBezTo>
                        <a:pt x="218440" y="2270760"/>
                        <a:pt x="219586" y="2148612"/>
                        <a:pt x="228600" y="2026920"/>
                      </a:cubicBezTo>
                      <a:cubicBezTo>
                        <a:pt x="229787" y="2010900"/>
                        <a:pt x="239944" y="1996785"/>
                        <a:pt x="243840" y="1981200"/>
                      </a:cubicBezTo>
                      <a:lnTo>
                        <a:pt x="274320" y="1859280"/>
                      </a:lnTo>
                      <a:cubicBezTo>
                        <a:pt x="279400" y="1813560"/>
                        <a:pt x="284983" y="1767893"/>
                        <a:pt x="289560" y="1722120"/>
                      </a:cubicBezTo>
                      <a:cubicBezTo>
                        <a:pt x="308164" y="1536079"/>
                        <a:pt x="296793" y="1598905"/>
                        <a:pt x="320040" y="1447800"/>
                      </a:cubicBezTo>
                      <a:cubicBezTo>
                        <a:pt x="324739" y="1417259"/>
                        <a:pt x="327786" y="1386338"/>
                        <a:pt x="335280" y="1356360"/>
                      </a:cubicBezTo>
                      <a:cubicBezTo>
                        <a:pt x="343072" y="1325191"/>
                        <a:pt x="355600" y="1295400"/>
                        <a:pt x="365760" y="1264920"/>
                      </a:cubicBezTo>
                      <a:cubicBezTo>
                        <a:pt x="370840" y="1249680"/>
                        <a:pt x="372089" y="1232566"/>
                        <a:pt x="381000" y="1219200"/>
                      </a:cubicBezTo>
                      <a:cubicBezTo>
                        <a:pt x="401320" y="1188720"/>
                        <a:pt x="430376" y="1162513"/>
                        <a:pt x="441960" y="1127760"/>
                      </a:cubicBezTo>
                      <a:cubicBezTo>
                        <a:pt x="447040" y="1112520"/>
                        <a:pt x="473264" y="1082040"/>
                        <a:pt x="457200" y="1082040"/>
                      </a:cubicBezTo>
                      <a:cubicBezTo>
                        <a:pt x="438884" y="1082040"/>
                        <a:pt x="439672" y="1114808"/>
                        <a:pt x="426720" y="1127760"/>
                      </a:cubicBezTo>
                      <a:cubicBezTo>
                        <a:pt x="397177" y="1157303"/>
                        <a:pt x="372465" y="1161085"/>
                        <a:pt x="335280" y="1173480"/>
                      </a:cubicBezTo>
                      <a:cubicBezTo>
                        <a:pt x="199479" y="969779"/>
                        <a:pt x="283714" y="1115866"/>
                        <a:pt x="335280" y="548640"/>
                      </a:cubicBezTo>
                      <a:cubicBezTo>
                        <a:pt x="340360" y="492760"/>
                        <a:pt x="344937" y="436832"/>
                        <a:pt x="350520" y="381000"/>
                      </a:cubicBezTo>
                      <a:cubicBezTo>
                        <a:pt x="355206" y="334143"/>
                        <a:pt x="345251" y="238911"/>
                        <a:pt x="396240" y="198120"/>
                      </a:cubicBezTo>
                      <a:cubicBezTo>
                        <a:pt x="408784" y="188085"/>
                        <a:pt x="426720" y="187960"/>
                        <a:pt x="441960" y="182880"/>
                      </a:cubicBezTo>
                      <a:cubicBezTo>
                        <a:pt x="452120" y="167640"/>
                        <a:pt x="464249" y="153543"/>
                        <a:pt x="472440" y="137160"/>
                      </a:cubicBezTo>
                      <a:cubicBezTo>
                        <a:pt x="479624" y="122792"/>
                        <a:pt x="502595" y="97406"/>
                        <a:pt x="487680" y="91440"/>
                      </a:cubicBezTo>
                      <a:cubicBezTo>
                        <a:pt x="458990" y="79964"/>
                        <a:pt x="426720" y="101600"/>
                        <a:pt x="396240" y="106680"/>
                      </a:cubicBezTo>
                      <a:lnTo>
                        <a:pt x="335280" y="198120"/>
                      </a:lnTo>
                      <a:cubicBezTo>
                        <a:pt x="325120" y="213360"/>
                        <a:pt x="320040" y="233680"/>
                        <a:pt x="304800" y="243840"/>
                      </a:cubicBezTo>
                      <a:lnTo>
                        <a:pt x="259080" y="274320"/>
                      </a:lnTo>
                      <a:cubicBezTo>
                        <a:pt x="224773" y="171398"/>
                        <a:pt x="264362" y="298089"/>
                        <a:pt x="228600" y="137160"/>
                      </a:cubicBezTo>
                      <a:cubicBezTo>
                        <a:pt x="225115" y="121478"/>
                        <a:pt x="217256" y="107025"/>
                        <a:pt x="213360" y="91440"/>
                      </a:cubicBezTo>
                      <a:cubicBezTo>
                        <a:pt x="207078" y="66310"/>
                        <a:pt x="212488" y="36793"/>
                        <a:pt x="198120" y="15240"/>
                      </a:cubicBezTo>
                      <a:cubicBezTo>
                        <a:pt x="189209" y="1874"/>
                        <a:pt x="167640" y="5080"/>
                        <a:pt x="152400" y="0"/>
                      </a:cubicBezTo>
                      <a:cubicBezTo>
                        <a:pt x="107782" y="7436"/>
                        <a:pt x="48208" y="4510"/>
                        <a:pt x="15240" y="45720"/>
                      </a:cubicBezTo>
                      <a:cubicBezTo>
                        <a:pt x="5205" y="58264"/>
                        <a:pt x="5080" y="76200"/>
                        <a:pt x="0" y="91440"/>
                      </a:cubicBezTo>
                      <a:cubicBezTo>
                        <a:pt x="40640" y="96520"/>
                        <a:pt x="83893" y="91469"/>
                        <a:pt x="121920" y="106680"/>
                      </a:cubicBezTo>
                      <a:cubicBezTo>
                        <a:pt x="138926" y="113482"/>
                        <a:pt x="152400" y="152400"/>
                        <a:pt x="152400" y="152400"/>
                      </a:cubicBezTo>
                      <a:lnTo>
                        <a:pt x="152400" y="152400"/>
                      </a:lnTo>
                    </a:path>
                  </a:pathLst>
                </a:cu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9470886" y="5128780"/>
                  <a:ext cx="2439747" cy="3262261"/>
                </a:xfrm>
                <a:custGeom>
                  <a:avLst/>
                  <a:gdLst>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777240 w 2042264"/>
                    <a:gd name="connsiteY115" fmla="*/ 1996618 h 3124378"/>
                    <a:gd name="connsiteX116" fmla="*/ 868680 w 2042264"/>
                    <a:gd name="connsiteY116" fmla="*/ 2027098 h 3124378"/>
                    <a:gd name="connsiteX117" fmla="*/ 914400 w 2042264"/>
                    <a:gd name="connsiteY117" fmla="*/ 2011858 h 3124378"/>
                    <a:gd name="connsiteX118" fmla="*/ 990600 w 2042264"/>
                    <a:gd name="connsiteY118" fmla="*/ 1935658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777240 w 2042264"/>
                    <a:gd name="connsiteY115" fmla="*/ 1996618 h 3124378"/>
                    <a:gd name="connsiteX116" fmla="*/ 868680 w 2042264"/>
                    <a:gd name="connsiteY116" fmla="*/ 2027098 h 3124378"/>
                    <a:gd name="connsiteX117" fmla="*/ 893138 w 2042264"/>
                    <a:gd name="connsiteY117" fmla="*/ 1839361 h 3124378"/>
                    <a:gd name="connsiteX118" fmla="*/ 990600 w 2042264"/>
                    <a:gd name="connsiteY118" fmla="*/ 1935658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777240 w 2042264"/>
                    <a:gd name="connsiteY115" fmla="*/ 1996618 h 3124378"/>
                    <a:gd name="connsiteX116" fmla="*/ 773002 w 2042264"/>
                    <a:gd name="connsiteY116" fmla="*/ 1744831 h 3124378"/>
                    <a:gd name="connsiteX117" fmla="*/ 893138 w 2042264"/>
                    <a:gd name="connsiteY117" fmla="*/ 1839361 h 3124378"/>
                    <a:gd name="connsiteX118" fmla="*/ 990600 w 2042264"/>
                    <a:gd name="connsiteY118" fmla="*/ 1935658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93138 w 2042264"/>
                    <a:gd name="connsiteY117" fmla="*/ 1839361 h 3124378"/>
                    <a:gd name="connsiteX118" fmla="*/ 990600 w 2042264"/>
                    <a:gd name="connsiteY118" fmla="*/ 1935658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935658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407613 w 2042264"/>
                    <a:gd name="connsiteY28" fmla="*/ 2342722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407613 w 2042264"/>
                    <a:gd name="connsiteY28" fmla="*/ 2342722 h 3124378"/>
                    <a:gd name="connsiteX29" fmla="*/ 670560 w 2042264"/>
                    <a:gd name="connsiteY29" fmla="*/ 2423338 h 3124378"/>
                    <a:gd name="connsiteX30" fmla="*/ 471769 w 2042264"/>
                    <a:gd name="connsiteY30" fmla="*/ 2219037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407613 w 2042264"/>
                    <a:gd name="connsiteY28" fmla="*/ 2342722 h 3124378"/>
                    <a:gd name="connsiteX29" fmla="*/ 670560 w 2042264"/>
                    <a:gd name="connsiteY29" fmla="*/ 2423338 h 3124378"/>
                    <a:gd name="connsiteX30" fmla="*/ 471769 w 2042264"/>
                    <a:gd name="connsiteY30" fmla="*/ 2219037 h 3124378"/>
                    <a:gd name="connsiteX31" fmla="*/ 435267 w 2042264"/>
                    <a:gd name="connsiteY31" fmla="*/ 2111032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407613 w 2042264"/>
                    <a:gd name="connsiteY28" fmla="*/ 2342722 h 3124378"/>
                    <a:gd name="connsiteX29" fmla="*/ 670560 w 2042264"/>
                    <a:gd name="connsiteY29" fmla="*/ 2423338 h 3124378"/>
                    <a:gd name="connsiteX30" fmla="*/ 471769 w 2042264"/>
                    <a:gd name="connsiteY30" fmla="*/ 2219037 h 3124378"/>
                    <a:gd name="connsiteX31" fmla="*/ 435267 w 2042264"/>
                    <a:gd name="connsiteY31" fmla="*/ 2111032 h 3124378"/>
                    <a:gd name="connsiteX32" fmla="*/ 489834 w 2042264"/>
                    <a:gd name="connsiteY32" fmla="*/ 2052721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407613 w 2042264"/>
                    <a:gd name="connsiteY28" fmla="*/ 2342722 h 3124378"/>
                    <a:gd name="connsiteX29" fmla="*/ 415418 w 2042264"/>
                    <a:gd name="connsiteY29" fmla="*/ 2266522 h 3124378"/>
                    <a:gd name="connsiteX30" fmla="*/ 471769 w 2042264"/>
                    <a:gd name="connsiteY30" fmla="*/ 2219037 h 3124378"/>
                    <a:gd name="connsiteX31" fmla="*/ 435267 w 2042264"/>
                    <a:gd name="connsiteY31" fmla="*/ 2111032 h 3124378"/>
                    <a:gd name="connsiteX32" fmla="*/ 489834 w 2042264"/>
                    <a:gd name="connsiteY32" fmla="*/ 2052721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88902 w 2042264"/>
                    <a:gd name="connsiteY18" fmla="*/ 1978287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407613 w 2042264"/>
                    <a:gd name="connsiteY28" fmla="*/ 2342722 h 3124378"/>
                    <a:gd name="connsiteX29" fmla="*/ 415418 w 2042264"/>
                    <a:gd name="connsiteY29" fmla="*/ 2266522 h 3124378"/>
                    <a:gd name="connsiteX30" fmla="*/ 471769 w 2042264"/>
                    <a:gd name="connsiteY30" fmla="*/ 2219037 h 3124378"/>
                    <a:gd name="connsiteX31" fmla="*/ 435267 w 2042264"/>
                    <a:gd name="connsiteY31" fmla="*/ 2111032 h 3124378"/>
                    <a:gd name="connsiteX32" fmla="*/ 489834 w 2042264"/>
                    <a:gd name="connsiteY32" fmla="*/ 2052721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88902 w 2042264"/>
                    <a:gd name="connsiteY18" fmla="*/ 1978287 h 3124378"/>
                    <a:gd name="connsiteX19" fmla="*/ 338477 w 2042264"/>
                    <a:gd name="connsiteY19" fmla="*/ 1821914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407613 w 2042264"/>
                    <a:gd name="connsiteY28" fmla="*/ 2342722 h 3124378"/>
                    <a:gd name="connsiteX29" fmla="*/ 415418 w 2042264"/>
                    <a:gd name="connsiteY29" fmla="*/ 2266522 h 3124378"/>
                    <a:gd name="connsiteX30" fmla="*/ 471769 w 2042264"/>
                    <a:gd name="connsiteY30" fmla="*/ 2219037 h 3124378"/>
                    <a:gd name="connsiteX31" fmla="*/ 435267 w 2042264"/>
                    <a:gd name="connsiteY31" fmla="*/ 2111032 h 3124378"/>
                    <a:gd name="connsiteX32" fmla="*/ 489834 w 2042264"/>
                    <a:gd name="connsiteY32" fmla="*/ 2052721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2042264" h="3124378">
                      <a:moveTo>
                        <a:pt x="731520" y="2651938"/>
                      </a:moveTo>
                      <a:lnTo>
                        <a:pt x="731520" y="2651938"/>
                      </a:lnTo>
                      <a:cubicBezTo>
                        <a:pt x="690880" y="2667178"/>
                        <a:pt x="646818" y="2675327"/>
                        <a:pt x="609600" y="2697658"/>
                      </a:cubicBezTo>
                      <a:cubicBezTo>
                        <a:pt x="593894" y="2707082"/>
                        <a:pt x="593423" y="2731936"/>
                        <a:pt x="579120" y="2743378"/>
                      </a:cubicBezTo>
                      <a:cubicBezTo>
                        <a:pt x="566576" y="2753413"/>
                        <a:pt x="548165" y="2752290"/>
                        <a:pt x="533400" y="2758618"/>
                      </a:cubicBezTo>
                      <a:cubicBezTo>
                        <a:pt x="421828" y="2806434"/>
                        <a:pt x="523870" y="2776241"/>
                        <a:pt x="411480" y="2804338"/>
                      </a:cubicBezTo>
                      <a:cubicBezTo>
                        <a:pt x="406400" y="2819578"/>
                        <a:pt x="399725" y="2834376"/>
                        <a:pt x="396240" y="2850058"/>
                      </a:cubicBezTo>
                      <a:cubicBezTo>
                        <a:pt x="389537" y="2880223"/>
                        <a:pt x="394819" y="2913860"/>
                        <a:pt x="381000" y="2941498"/>
                      </a:cubicBezTo>
                      <a:cubicBezTo>
                        <a:pt x="369183" y="2965133"/>
                        <a:pt x="311199" y="2980005"/>
                        <a:pt x="289560" y="2987218"/>
                      </a:cubicBezTo>
                      <a:cubicBezTo>
                        <a:pt x="284480" y="3012618"/>
                        <a:pt x="292636" y="3045102"/>
                        <a:pt x="274320" y="3063418"/>
                      </a:cubicBezTo>
                      <a:cubicBezTo>
                        <a:pt x="240453" y="3097285"/>
                        <a:pt x="155787" y="3070191"/>
                        <a:pt x="121920" y="3063418"/>
                      </a:cubicBezTo>
                      <a:cubicBezTo>
                        <a:pt x="52774" y="2959699"/>
                        <a:pt x="122442" y="3085439"/>
                        <a:pt x="106680" y="2880538"/>
                      </a:cubicBezTo>
                      <a:cubicBezTo>
                        <a:pt x="104938" y="2857886"/>
                        <a:pt x="87889" y="2839059"/>
                        <a:pt x="76200" y="2819578"/>
                      </a:cubicBezTo>
                      <a:cubicBezTo>
                        <a:pt x="-2405" y="2688570"/>
                        <a:pt x="30654" y="2774381"/>
                        <a:pt x="0" y="2682418"/>
                      </a:cubicBezTo>
                      <a:cubicBezTo>
                        <a:pt x="5080" y="2667178"/>
                        <a:pt x="13642" y="2652683"/>
                        <a:pt x="15240" y="2636698"/>
                      </a:cubicBezTo>
                      <a:cubicBezTo>
                        <a:pt x="23848" y="2550618"/>
                        <a:pt x="22648" y="2463772"/>
                        <a:pt x="30480" y="2377618"/>
                      </a:cubicBezTo>
                      <a:cubicBezTo>
                        <a:pt x="32825" y="2351821"/>
                        <a:pt x="41086" y="2326903"/>
                        <a:pt x="45720" y="2301418"/>
                      </a:cubicBezTo>
                      <a:cubicBezTo>
                        <a:pt x="47795" y="2290008"/>
                        <a:pt x="52336" y="2218113"/>
                        <a:pt x="76200" y="2164258"/>
                      </a:cubicBezTo>
                      <a:cubicBezTo>
                        <a:pt x="100064" y="2110403"/>
                        <a:pt x="145189" y="2035344"/>
                        <a:pt x="188902" y="1978287"/>
                      </a:cubicBezTo>
                      <a:cubicBezTo>
                        <a:pt x="232615" y="1921230"/>
                        <a:pt x="267357" y="1826994"/>
                        <a:pt x="338477" y="1821914"/>
                      </a:cubicBezTo>
                      <a:cubicBezTo>
                        <a:pt x="353717" y="1816834"/>
                        <a:pt x="389153" y="2013221"/>
                        <a:pt x="426720" y="2057578"/>
                      </a:cubicBezTo>
                      <a:cubicBezTo>
                        <a:pt x="464287" y="2101935"/>
                        <a:pt x="516733" y="2072342"/>
                        <a:pt x="563880" y="2088058"/>
                      </a:cubicBezTo>
                      <a:cubicBezTo>
                        <a:pt x="574040" y="2103298"/>
                        <a:pt x="591770" y="2115646"/>
                        <a:pt x="594360" y="2133778"/>
                      </a:cubicBezTo>
                      <a:cubicBezTo>
                        <a:pt x="598114" y="2160059"/>
                        <a:pt x="570244" y="2223175"/>
                        <a:pt x="548640" y="2240458"/>
                      </a:cubicBezTo>
                      <a:cubicBezTo>
                        <a:pt x="536096" y="2250493"/>
                        <a:pt x="518160" y="2250618"/>
                        <a:pt x="502920" y="2255698"/>
                      </a:cubicBezTo>
                      <a:cubicBezTo>
                        <a:pt x="487509" y="2278814"/>
                        <a:pt x="457200" y="2315590"/>
                        <a:pt x="457200" y="2347138"/>
                      </a:cubicBezTo>
                      <a:cubicBezTo>
                        <a:pt x="457200" y="2359744"/>
                        <a:pt x="477610" y="2476041"/>
                        <a:pt x="487680" y="2499538"/>
                      </a:cubicBezTo>
                      <a:cubicBezTo>
                        <a:pt x="494895" y="2516373"/>
                        <a:pt x="508000" y="2530018"/>
                        <a:pt x="518160" y="2545258"/>
                      </a:cubicBezTo>
                      <a:cubicBezTo>
                        <a:pt x="548279" y="2535218"/>
                        <a:pt x="424737" y="2389178"/>
                        <a:pt x="407613" y="2342722"/>
                      </a:cubicBezTo>
                      <a:cubicBezTo>
                        <a:pt x="390489" y="2296266"/>
                        <a:pt x="284391" y="2353873"/>
                        <a:pt x="415418" y="2266522"/>
                      </a:cubicBezTo>
                      <a:cubicBezTo>
                        <a:pt x="349154" y="2198422"/>
                        <a:pt x="468461" y="2244952"/>
                        <a:pt x="471769" y="2219037"/>
                      </a:cubicBezTo>
                      <a:cubicBezTo>
                        <a:pt x="475077" y="2193122"/>
                        <a:pt x="432256" y="2138751"/>
                        <a:pt x="435267" y="2111032"/>
                      </a:cubicBezTo>
                      <a:cubicBezTo>
                        <a:pt x="438278" y="2083313"/>
                        <a:pt x="521132" y="2146615"/>
                        <a:pt x="489834" y="2052721"/>
                      </a:cubicBezTo>
                      <a:cubicBezTo>
                        <a:pt x="513825" y="1860794"/>
                        <a:pt x="711559" y="2110109"/>
                        <a:pt x="746760" y="2118538"/>
                      </a:cubicBezTo>
                      <a:cubicBezTo>
                        <a:pt x="781961" y="2126968"/>
                        <a:pt x="716280" y="2108378"/>
                        <a:pt x="701040" y="2103298"/>
                      </a:cubicBezTo>
                      <a:cubicBezTo>
                        <a:pt x="685800" y="2088058"/>
                        <a:pt x="673253" y="2069533"/>
                        <a:pt x="655320" y="2057578"/>
                      </a:cubicBezTo>
                      <a:cubicBezTo>
                        <a:pt x="641954" y="2048667"/>
                        <a:pt x="623968" y="2049522"/>
                        <a:pt x="609600" y="2042338"/>
                      </a:cubicBezTo>
                      <a:cubicBezTo>
                        <a:pt x="475308" y="1975192"/>
                        <a:pt x="704504" y="2047014"/>
                        <a:pt x="441960" y="1981378"/>
                      </a:cubicBezTo>
                      <a:cubicBezTo>
                        <a:pt x="312245" y="1894901"/>
                        <a:pt x="386928" y="1916373"/>
                        <a:pt x="213360" y="1935658"/>
                      </a:cubicBezTo>
                      <a:cubicBezTo>
                        <a:pt x="201186" y="1941745"/>
                        <a:pt x="112190" y="1991753"/>
                        <a:pt x="91440" y="1981378"/>
                      </a:cubicBezTo>
                      <a:cubicBezTo>
                        <a:pt x="71120" y="1971218"/>
                        <a:pt x="69397" y="1941512"/>
                        <a:pt x="60960" y="1920418"/>
                      </a:cubicBezTo>
                      <a:cubicBezTo>
                        <a:pt x="49028" y="1890587"/>
                        <a:pt x="36781" y="1860483"/>
                        <a:pt x="30480" y="1828978"/>
                      </a:cubicBezTo>
                      <a:cubicBezTo>
                        <a:pt x="8195" y="1717555"/>
                        <a:pt x="18903" y="1778421"/>
                        <a:pt x="0" y="1646098"/>
                      </a:cubicBezTo>
                      <a:cubicBezTo>
                        <a:pt x="5080" y="1605458"/>
                        <a:pt x="4464" y="1563691"/>
                        <a:pt x="15240" y="1524178"/>
                      </a:cubicBezTo>
                      <a:cubicBezTo>
                        <a:pt x="32337" y="1461491"/>
                        <a:pt x="47897" y="1487408"/>
                        <a:pt x="91440" y="1463218"/>
                      </a:cubicBezTo>
                      <a:lnTo>
                        <a:pt x="228600" y="1371778"/>
                      </a:lnTo>
                      <a:cubicBezTo>
                        <a:pt x="243840" y="1361618"/>
                        <a:pt x="261368" y="1354250"/>
                        <a:pt x="274320" y="1341298"/>
                      </a:cubicBezTo>
                      <a:cubicBezTo>
                        <a:pt x="308025" y="1307593"/>
                        <a:pt x="323325" y="1286316"/>
                        <a:pt x="365760" y="1265098"/>
                      </a:cubicBezTo>
                      <a:cubicBezTo>
                        <a:pt x="380128" y="1257914"/>
                        <a:pt x="396240" y="1254938"/>
                        <a:pt x="411480" y="1249858"/>
                      </a:cubicBezTo>
                      <a:cubicBezTo>
                        <a:pt x="519185" y="1271399"/>
                        <a:pt x="463106" y="1256907"/>
                        <a:pt x="579120" y="1295578"/>
                      </a:cubicBezTo>
                      <a:lnTo>
                        <a:pt x="624840" y="1310818"/>
                      </a:lnTo>
                      <a:lnTo>
                        <a:pt x="670560" y="1326058"/>
                      </a:lnTo>
                      <a:cubicBezTo>
                        <a:pt x="706120" y="1320978"/>
                        <a:pt x="749645" y="1333814"/>
                        <a:pt x="777240" y="1310818"/>
                      </a:cubicBezTo>
                      <a:cubicBezTo>
                        <a:pt x="816852" y="1277808"/>
                        <a:pt x="727576" y="1221496"/>
                        <a:pt x="716280" y="1219378"/>
                      </a:cubicBezTo>
                      <a:cubicBezTo>
                        <a:pt x="651179" y="1207172"/>
                        <a:pt x="584200" y="1209218"/>
                        <a:pt x="518160" y="1204138"/>
                      </a:cubicBezTo>
                      <a:cubicBezTo>
                        <a:pt x="392216" y="1162157"/>
                        <a:pt x="589455" y="1220976"/>
                        <a:pt x="320040" y="1204138"/>
                      </a:cubicBezTo>
                      <a:cubicBezTo>
                        <a:pt x="287974" y="1202134"/>
                        <a:pt x="259080" y="1183818"/>
                        <a:pt x="228600" y="1173658"/>
                      </a:cubicBezTo>
                      <a:cubicBezTo>
                        <a:pt x="223520" y="1153338"/>
                        <a:pt x="213360" y="1133643"/>
                        <a:pt x="213360" y="1112698"/>
                      </a:cubicBezTo>
                      <a:cubicBezTo>
                        <a:pt x="213360" y="1102932"/>
                        <a:pt x="236653" y="1020391"/>
                        <a:pt x="243840" y="1006018"/>
                      </a:cubicBezTo>
                      <a:cubicBezTo>
                        <a:pt x="252031" y="989635"/>
                        <a:pt x="266129" y="976681"/>
                        <a:pt x="274320" y="960298"/>
                      </a:cubicBezTo>
                      <a:cubicBezTo>
                        <a:pt x="318431" y="872076"/>
                        <a:pt x="248610" y="955528"/>
                        <a:pt x="335280" y="868858"/>
                      </a:cubicBezTo>
                      <a:cubicBezTo>
                        <a:pt x="386701" y="714596"/>
                        <a:pt x="333752" y="887197"/>
                        <a:pt x="365760" y="503098"/>
                      </a:cubicBezTo>
                      <a:cubicBezTo>
                        <a:pt x="367836" y="478180"/>
                        <a:pt x="393702" y="427214"/>
                        <a:pt x="411480" y="411658"/>
                      </a:cubicBezTo>
                      <a:cubicBezTo>
                        <a:pt x="439049" y="387535"/>
                        <a:pt x="472440" y="371018"/>
                        <a:pt x="502920" y="350698"/>
                      </a:cubicBezTo>
                      <a:cubicBezTo>
                        <a:pt x="567543" y="307616"/>
                        <a:pt x="532257" y="328409"/>
                        <a:pt x="609600" y="289738"/>
                      </a:cubicBezTo>
                      <a:cubicBezTo>
                        <a:pt x="614680" y="274498"/>
                        <a:pt x="614805" y="256562"/>
                        <a:pt x="624840" y="244018"/>
                      </a:cubicBezTo>
                      <a:cubicBezTo>
                        <a:pt x="657808" y="202808"/>
                        <a:pt x="717382" y="205734"/>
                        <a:pt x="762000" y="198298"/>
                      </a:cubicBezTo>
                      <a:cubicBezTo>
                        <a:pt x="772160" y="183058"/>
                        <a:pt x="785265" y="169413"/>
                        <a:pt x="792480" y="152578"/>
                      </a:cubicBezTo>
                      <a:cubicBezTo>
                        <a:pt x="792777" y="151886"/>
                        <a:pt x="815546" y="53312"/>
                        <a:pt x="822960" y="45898"/>
                      </a:cubicBezTo>
                      <a:cubicBezTo>
                        <a:pt x="834319" y="34539"/>
                        <a:pt x="852714" y="32432"/>
                        <a:pt x="868680" y="30658"/>
                      </a:cubicBezTo>
                      <a:cubicBezTo>
                        <a:pt x="944582" y="22224"/>
                        <a:pt x="1021080" y="20498"/>
                        <a:pt x="1097280" y="15418"/>
                      </a:cubicBezTo>
                      <a:cubicBezTo>
                        <a:pt x="1112520" y="10338"/>
                        <a:pt x="1127034" y="-1596"/>
                        <a:pt x="1143000" y="178"/>
                      </a:cubicBezTo>
                      <a:cubicBezTo>
                        <a:pt x="1174932" y="3726"/>
                        <a:pt x="1234440" y="30658"/>
                        <a:pt x="1234440" y="30658"/>
                      </a:cubicBezTo>
                      <a:cubicBezTo>
                        <a:pt x="1239520" y="76378"/>
                        <a:pt x="1232596" y="125107"/>
                        <a:pt x="1249680" y="167818"/>
                      </a:cubicBezTo>
                      <a:cubicBezTo>
                        <a:pt x="1255646" y="182733"/>
                        <a:pt x="1282856" y="173023"/>
                        <a:pt x="1295400" y="183058"/>
                      </a:cubicBezTo>
                      <a:cubicBezTo>
                        <a:pt x="1322257" y="204544"/>
                        <a:pt x="1331080" y="244379"/>
                        <a:pt x="1341120" y="274498"/>
                      </a:cubicBezTo>
                      <a:cubicBezTo>
                        <a:pt x="1330960" y="289738"/>
                        <a:pt x="1304848" y="302842"/>
                        <a:pt x="1310640" y="320218"/>
                      </a:cubicBezTo>
                      <a:cubicBezTo>
                        <a:pt x="1318672" y="344315"/>
                        <a:pt x="1349547" y="353336"/>
                        <a:pt x="1371600" y="365938"/>
                      </a:cubicBezTo>
                      <a:cubicBezTo>
                        <a:pt x="1385548" y="373908"/>
                        <a:pt x="1402555" y="374850"/>
                        <a:pt x="1417320" y="381178"/>
                      </a:cubicBezTo>
                      <a:cubicBezTo>
                        <a:pt x="1549145" y="437674"/>
                        <a:pt x="1416778" y="391157"/>
                        <a:pt x="1524000" y="426898"/>
                      </a:cubicBezTo>
                      <a:cubicBezTo>
                        <a:pt x="1532376" y="468779"/>
                        <a:pt x="1558916" y="554634"/>
                        <a:pt x="1524000" y="594538"/>
                      </a:cubicBezTo>
                      <a:cubicBezTo>
                        <a:pt x="1502843" y="618717"/>
                        <a:pt x="1464618" y="622881"/>
                        <a:pt x="1432560" y="625018"/>
                      </a:cubicBezTo>
                      <a:lnTo>
                        <a:pt x="1203960" y="640258"/>
                      </a:lnTo>
                      <a:cubicBezTo>
                        <a:pt x="1183640" y="670738"/>
                        <a:pt x="1154584" y="696945"/>
                        <a:pt x="1143000" y="731698"/>
                      </a:cubicBezTo>
                      <a:cubicBezTo>
                        <a:pt x="1137920" y="746938"/>
                        <a:pt x="1114394" y="768507"/>
                        <a:pt x="1127760" y="777418"/>
                      </a:cubicBezTo>
                      <a:cubicBezTo>
                        <a:pt x="1145188" y="789036"/>
                        <a:pt x="1168400" y="767258"/>
                        <a:pt x="1188720" y="762178"/>
                      </a:cubicBezTo>
                      <a:cubicBezTo>
                        <a:pt x="1388691" y="612200"/>
                        <a:pt x="1145793" y="784333"/>
                        <a:pt x="1295400" y="701218"/>
                      </a:cubicBezTo>
                      <a:cubicBezTo>
                        <a:pt x="1327422" y="683428"/>
                        <a:pt x="1386840" y="640258"/>
                        <a:pt x="1386840" y="640258"/>
                      </a:cubicBezTo>
                      <a:cubicBezTo>
                        <a:pt x="1429801" y="654578"/>
                        <a:pt x="1452335" y="654517"/>
                        <a:pt x="1478280" y="701218"/>
                      </a:cubicBezTo>
                      <a:cubicBezTo>
                        <a:pt x="1493883" y="729304"/>
                        <a:pt x="1476742" y="789990"/>
                        <a:pt x="1508760" y="792658"/>
                      </a:cubicBezTo>
                      <a:lnTo>
                        <a:pt x="1691640" y="807898"/>
                      </a:lnTo>
                      <a:cubicBezTo>
                        <a:pt x="1686560" y="843458"/>
                        <a:pt x="1686722" y="880172"/>
                        <a:pt x="1676400" y="914578"/>
                      </a:cubicBezTo>
                      <a:cubicBezTo>
                        <a:pt x="1671137" y="932122"/>
                        <a:pt x="1650739" y="942627"/>
                        <a:pt x="1645920" y="960298"/>
                      </a:cubicBezTo>
                      <a:cubicBezTo>
                        <a:pt x="1629615" y="1020084"/>
                        <a:pt x="1652859" y="1084056"/>
                        <a:pt x="1600200" y="1127938"/>
                      </a:cubicBezTo>
                      <a:cubicBezTo>
                        <a:pt x="1582747" y="1142482"/>
                        <a:pt x="1559560" y="1148258"/>
                        <a:pt x="1539240" y="1158418"/>
                      </a:cubicBezTo>
                      <a:cubicBezTo>
                        <a:pt x="1534160" y="1173658"/>
                        <a:pt x="1518034" y="1189223"/>
                        <a:pt x="1524000" y="1204138"/>
                      </a:cubicBezTo>
                      <a:cubicBezTo>
                        <a:pt x="1530802" y="1221144"/>
                        <a:pt x="1558278" y="1220315"/>
                        <a:pt x="1569720" y="1234618"/>
                      </a:cubicBezTo>
                      <a:cubicBezTo>
                        <a:pt x="1579755" y="1247162"/>
                        <a:pt x="1579880" y="1265098"/>
                        <a:pt x="1584960" y="1280338"/>
                      </a:cubicBezTo>
                      <a:cubicBezTo>
                        <a:pt x="1579880" y="1295578"/>
                        <a:pt x="1567079" y="1310212"/>
                        <a:pt x="1569720" y="1326058"/>
                      </a:cubicBezTo>
                      <a:cubicBezTo>
                        <a:pt x="1578872" y="1380969"/>
                        <a:pt x="1620107" y="1376755"/>
                        <a:pt x="1661160" y="1387018"/>
                      </a:cubicBezTo>
                      <a:cubicBezTo>
                        <a:pt x="1685291" y="1423214"/>
                        <a:pt x="1710816" y="1435438"/>
                        <a:pt x="1676400" y="1478458"/>
                      </a:cubicBezTo>
                      <a:cubicBezTo>
                        <a:pt x="1640952" y="1522769"/>
                        <a:pt x="1583147" y="1510147"/>
                        <a:pt x="1539240" y="1539418"/>
                      </a:cubicBezTo>
                      <a:cubicBezTo>
                        <a:pt x="1508760" y="1559738"/>
                        <a:pt x="1482553" y="1588794"/>
                        <a:pt x="1447800" y="1600378"/>
                      </a:cubicBezTo>
                      <a:cubicBezTo>
                        <a:pt x="1432560" y="1605458"/>
                        <a:pt x="1416448" y="1608434"/>
                        <a:pt x="1402080" y="1615618"/>
                      </a:cubicBezTo>
                      <a:cubicBezTo>
                        <a:pt x="1283907" y="1674704"/>
                        <a:pt x="1425558" y="1623032"/>
                        <a:pt x="1310640" y="1661338"/>
                      </a:cubicBezTo>
                      <a:cubicBezTo>
                        <a:pt x="1280160" y="1656258"/>
                        <a:pt x="1249911" y="1642686"/>
                        <a:pt x="1219200" y="1646098"/>
                      </a:cubicBezTo>
                      <a:cubicBezTo>
                        <a:pt x="1200996" y="1648121"/>
                        <a:pt x="1189863" y="1668387"/>
                        <a:pt x="1173480" y="1676578"/>
                      </a:cubicBezTo>
                      <a:cubicBezTo>
                        <a:pt x="1159112" y="1683762"/>
                        <a:pt x="1143683" y="1689695"/>
                        <a:pt x="1127760" y="1691818"/>
                      </a:cubicBezTo>
                      <a:cubicBezTo>
                        <a:pt x="1067125" y="1699903"/>
                        <a:pt x="1005840" y="1701978"/>
                        <a:pt x="944880" y="1707058"/>
                      </a:cubicBezTo>
                      <a:cubicBezTo>
                        <a:pt x="868468" y="1687955"/>
                        <a:pt x="750469" y="1651628"/>
                        <a:pt x="685800" y="1707058"/>
                      </a:cubicBezTo>
                      <a:cubicBezTo>
                        <a:pt x="643198" y="1743574"/>
                        <a:pt x="675640" y="1818818"/>
                        <a:pt x="670560" y="1874698"/>
                      </a:cubicBezTo>
                      <a:cubicBezTo>
                        <a:pt x="655320" y="1864538"/>
                        <a:pt x="641223" y="1836027"/>
                        <a:pt x="624840" y="1844218"/>
                      </a:cubicBezTo>
                      <a:cubicBezTo>
                        <a:pt x="610472" y="1851402"/>
                        <a:pt x="631169" y="1876572"/>
                        <a:pt x="640080" y="1889938"/>
                      </a:cubicBezTo>
                      <a:cubicBezTo>
                        <a:pt x="652035" y="1907871"/>
                        <a:pt x="672002" y="1919101"/>
                        <a:pt x="685800" y="1935658"/>
                      </a:cubicBezTo>
                      <a:cubicBezTo>
                        <a:pt x="697526" y="1949729"/>
                        <a:pt x="718758" y="2007808"/>
                        <a:pt x="716280" y="1981378"/>
                      </a:cubicBezTo>
                      <a:cubicBezTo>
                        <a:pt x="713802" y="1954948"/>
                        <a:pt x="661477" y="1816502"/>
                        <a:pt x="670931" y="1777077"/>
                      </a:cubicBezTo>
                      <a:cubicBezTo>
                        <a:pt x="680385" y="1737653"/>
                        <a:pt x="743055" y="1760586"/>
                        <a:pt x="773002" y="1744831"/>
                      </a:cubicBezTo>
                      <a:cubicBezTo>
                        <a:pt x="802949" y="1729076"/>
                        <a:pt x="814348" y="1731762"/>
                        <a:pt x="850614" y="1682545"/>
                      </a:cubicBezTo>
                      <a:cubicBezTo>
                        <a:pt x="886880" y="1633328"/>
                        <a:pt x="960417" y="1461788"/>
                        <a:pt x="990600" y="1449530"/>
                      </a:cubicBezTo>
                      <a:cubicBezTo>
                        <a:pt x="1020783" y="1437272"/>
                        <a:pt x="1009557" y="1592725"/>
                        <a:pt x="1031711" y="1608995"/>
                      </a:cubicBezTo>
                      <a:cubicBezTo>
                        <a:pt x="1053865" y="1625265"/>
                        <a:pt x="965545" y="1564705"/>
                        <a:pt x="1123522" y="1547152"/>
                      </a:cubicBezTo>
                      <a:cubicBezTo>
                        <a:pt x="1128602" y="1531912"/>
                        <a:pt x="1193094" y="1741367"/>
                        <a:pt x="1234440" y="1768018"/>
                      </a:cubicBezTo>
                      <a:cubicBezTo>
                        <a:pt x="1275786" y="1794669"/>
                        <a:pt x="1327693" y="1736329"/>
                        <a:pt x="1371600" y="1707058"/>
                      </a:cubicBezTo>
                      <a:lnTo>
                        <a:pt x="1463040" y="1646098"/>
                      </a:lnTo>
                      <a:cubicBezTo>
                        <a:pt x="1478280" y="1635938"/>
                        <a:pt x="1490799" y="1619210"/>
                        <a:pt x="1508760" y="1615618"/>
                      </a:cubicBezTo>
                      <a:lnTo>
                        <a:pt x="1584960" y="1600378"/>
                      </a:lnTo>
                      <a:cubicBezTo>
                        <a:pt x="1651000" y="1605458"/>
                        <a:pt x="1717979" y="1603412"/>
                        <a:pt x="1783080" y="1615618"/>
                      </a:cubicBezTo>
                      <a:cubicBezTo>
                        <a:pt x="1801082" y="1618993"/>
                        <a:pt x="1817358" y="1631795"/>
                        <a:pt x="1828800" y="1646098"/>
                      </a:cubicBezTo>
                      <a:cubicBezTo>
                        <a:pt x="1838835" y="1658642"/>
                        <a:pt x="1840674" y="1676110"/>
                        <a:pt x="1844040" y="1691818"/>
                      </a:cubicBezTo>
                      <a:cubicBezTo>
                        <a:pt x="1855940" y="1747353"/>
                        <a:pt x="1845902" y="1810399"/>
                        <a:pt x="1874520" y="1859458"/>
                      </a:cubicBezTo>
                      <a:cubicBezTo>
                        <a:pt x="1887572" y="1881832"/>
                        <a:pt x="1925434" y="1869079"/>
                        <a:pt x="1950720" y="1874698"/>
                      </a:cubicBezTo>
                      <a:cubicBezTo>
                        <a:pt x="1971167" y="1879242"/>
                        <a:pt x="1991360" y="1884858"/>
                        <a:pt x="2011680" y="1889938"/>
                      </a:cubicBezTo>
                      <a:cubicBezTo>
                        <a:pt x="2021840" y="1905178"/>
                        <a:pt x="2040137" y="1917454"/>
                        <a:pt x="2042160" y="1935658"/>
                      </a:cubicBezTo>
                      <a:cubicBezTo>
                        <a:pt x="2043768" y="1950131"/>
                        <a:pt x="2026560" y="2046035"/>
                        <a:pt x="2011680" y="2072818"/>
                      </a:cubicBezTo>
                      <a:cubicBezTo>
                        <a:pt x="1993890" y="2104840"/>
                        <a:pt x="1962304" y="2129505"/>
                        <a:pt x="1950720" y="2164258"/>
                      </a:cubicBezTo>
                      <a:cubicBezTo>
                        <a:pt x="1945640" y="2179498"/>
                        <a:pt x="1939893" y="2194532"/>
                        <a:pt x="1935480" y="2209978"/>
                      </a:cubicBezTo>
                      <a:cubicBezTo>
                        <a:pt x="1924634" y="2247939"/>
                        <a:pt x="1924131" y="2289161"/>
                        <a:pt x="1889760" y="2316658"/>
                      </a:cubicBezTo>
                      <a:cubicBezTo>
                        <a:pt x="1879822" y="2324608"/>
                        <a:pt x="1787063" y="2346142"/>
                        <a:pt x="1783080" y="2347138"/>
                      </a:cubicBezTo>
                      <a:cubicBezTo>
                        <a:pt x="1793240" y="2377618"/>
                        <a:pt x="1818842" y="2406886"/>
                        <a:pt x="1813560" y="2438578"/>
                      </a:cubicBezTo>
                      <a:cubicBezTo>
                        <a:pt x="1808480" y="2469058"/>
                        <a:pt x="1804380" y="2499718"/>
                        <a:pt x="1798320" y="2530018"/>
                      </a:cubicBezTo>
                      <a:cubicBezTo>
                        <a:pt x="1782439" y="2609423"/>
                        <a:pt x="1787207" y="2568914"/>
                        <a:pt x="1767840" y="2636698"/>
                      </a:cubicBezTo>
                      <a:cubicBezTo>
                        <a:pt x="1761329" y="2659485"/>
                        <a:pt x="1749540" y="2719018"/>
                        <a:pt x="1737360" y="2743378"/>
                      </a:cubicBezTo>
                      <a:cubicBezTo>
                        <a:pt x="1722508" y="2773083"/>
                        <a:pt x="1687375" y="2816093"/>
                        <a:pt x="1661160" y="2834818"/>
                      </a:cubicBezTo>
                      <a:cubicBezTo>
                        <a:pt x="1642673" y="2848023"/>
                        <a:pt x="1620520" y="2855138"/>
                        <a:pt x="1600200" y="2865298"/>
                      </a:cubicBezTo>
                      <a:cubicBezTo>
                        <a:pt x="1595120" y="2880538"/>
                        <a:pt x="1600545" y="2907122"/>
                        <a:pt x="1584960" y="2911018"/>
                      </a:cubicBezTo>
                      <a:cubicBezTo>
                        <a:pt x="1567191" y="2915460"/>
                        <a:pt x="1550682" y="2894841"/>
                        <a:pt x="1539240" y="2880538"/>
                      </a:cubicBezTo>
                      <a:cubicBezTo>
                        <a:pt x="1529205" y="2867994"/>
                        <a:pt x="1531184" y="2849186"/>
                        <a:pt x="1524000" y="2834818"/>
                      </a:cubicBezTo>
                      <a:cubicBezTo>
                        <a:pt x="1464914" y="2716645"/>
                        <a:pt x="1516586" y="2858296"/>
                        <a:pt x="1478280" y="2743378"/>
                      </a:cubicBezTo>
                      <a:cubicBezTo>
                        <a:pt x="1483360" y="2723058"/>
                        <a:pt x="1500144" y="2702289"/>
                        <a:pt x="1493520" y="2682418"/>
                      </a:cubicBezTo>
                      <a:cubicBezTo>
                        <a:pt x="1487728" y="2665042"/>
                        <a:pt x="1465932" y="2654528"/>
                        <a:pt x="1447800" y="2651938"/>
                      </a:cubicBezTo>
                      <a:cubicBezTo>
                        <a:pt x="1427065" y="2648976"/>
                        <a:pt x="1406452" y="2659824"/>
                        <a:pt x="1386840" y="2667178"/>
                      </a:cubicBezTo>
                      <a:cubicBezTo>
                        <a:pt x="1365568" y="2675155"/>
                        <a:pt x="1346762" y="2688709"/>
                        <a:pt x="1325880" y="2697658"/>
                      </a:cubicBezTo>
                      <a:cubicBezTo>
                        <a:pt x="1311115" y="2703986"/>
                        <a:pt x="1295400" y="2707818"/>
                        <a:pt x="1280160" y="2712898"/>
                      </a:cubicBezTo>
                      <a:cubicBezTo>
                        <a:pt x="1275080" y="2794178"/>
                        <a:pt x="1273445" y="2875747"/>
                        <a:pt x="1264920" y="2956738"/>
                      </a:cubicBezTo>
                      <a:cubicBezTo>
                        <a:pt x="1263238" y="2972714"/>
                        <a:pt x="1257482" y="2988415"/>
                        <a:pt x="1249680" y="3002458"/>
                      </a:cubicBezTo>
                      <a:cubicBezTo>
                        <a:pt x="1231890" y="3034480"/>
                        <a:pt x="1223473" y="3082314"/>
                        <a:pt x="1188720" y="3093898"/>
                      </a:cubicBezTo>
                      <a:lnTo>
                        <a:pt x="1097280" y="3124378"/>
                      </a:lnTo>
                      <a:cubicBezTo>
                        <a:pt x="1082040" y="3109138"/>
                        <a:pt x="1062027" y="3097498"/>
                        <a:pt x="1051560" y="3078658"/>
                      </a:cubicBezTo>
                      <a:cubicBezTo>
                        <a:pt x="1035957" y="3050572"/>
                        <a:pt x="1021080" y="2987218"/>
                        <a:pt x="1021080" y="2987218"/>
                      </a:cubicBezTo>
                      <a:cubicBezTo>
                        <a:pt x="1026160" y="2966898"/>
                        <a:pt x="1024702" y="2943686"/>
                        <a:pt x="1036320" y="2926258"/>
                      </a:cubicBezTo>
                      <a:cubicBezTo>
                        <a:pt x="1084464" y="2854041"/>
                        <a:pt x="1097429" y="2941944"/>
                        <a:pt x="1066800" y="2850058"/>
                      </a:cubicBezTo>
                      <a:cubicBezTo>
                        <a:pt x="1061720" y="2809418"/>
                        <a:pt x="1061493" y="2767871"/>
                        <a:pt x="1051560" y="2728138"/>
                      </a:cubicBezTo>
                      <a:cubicBezTo>
                        <a:pt x="1040207" y="2682727"/>
                        <a:pt x="1009855" y="2650204"/>
                        <a:pt x="975360" y="2621458"/>
                      </a:cubicBezTo>
                      <a:cubicBezTo>
                        <a:pt x="961289" y="2609732"/>
                        <a:pt x="946023" y="2599169"/>
                        <a:pt x="929640" y="2590978"/>
                      </a:cubicBezTo>
                      <a:cubicBezTo>
                        <a:pt x="915272" y="2583794"/>
                        <a:pt x="899160" y="2580818"/>
                        <a:pt x="883920" y="2575738"/>
                      </a:cubicBezTo>
                      <a:cubicBezTo>
                        <a:pt x="863600" y="2585898"/>
                        <a:pt x="843842" y="2597269"/>
                        <a:pt x="822960" y="2606218"/>
                      </a:cubicBezTo>
                      <a:cubicBezTo>
                        <a:pt x="808195" y="2612546"/>
                        <a:pt x="791608" y="2614274"/>
                        <a:pt x="777240" y="2621458"/>
                      </a:cubicBezTo>
                      <a:cubicBezTo>
                        <a:pt x="760857" y="2629649"/>
                        <a:pt x="748355" y="2644723"/>
                        <a:pt x="731520" y="2651938"/>
                      </a:cubicBezTo>
                      <a:cubicBezTo>
                        <a:pt x="690210" y="2669642"/>
                        <a:pt x="677192" y="2667178"/>
                        <a:pt x="640080" y="2667178"/>
                      </a:cubicBezTo>
                      <a:lnTo>
                        <a:pt x="640080" y="2667178"/>
                      </a:lnTo>
                      <a:lnTo>
                        <a:pt x="640080" y="2667178"/>
                      </a:lnTo>
                      <a:lnTo>
                        <a:pt x="640080" y="2667178"/>
                      </a:lnTo>
                    </a:path>
                  </a:pathLst>
                </a:custGeom>
                <a:solidFill>
                  <a:srgbClr val="DB511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494514" y="4749300"/>
                <a:ext cx="818084" cy="1357089"/>
                <a:chOff x="9470886" y="5128780"/>
                <a:chExt cx="2439747" cy="3854880"/>
              </a:xfrm>
              <a:effectLst>
                <a:outerShdw blurRad="76200" dir="13500000" sy="23000" kx="1200000" algn="br" rotWithShape="0">
                  <a:prstClr val="black">
                    <a:alpha val="20000"/>
                  </a:prstClr>
                </a:outerShdw>
              </a:effectLst>
            </p:grpSpPr>
            <p:sp>
              <p:nvSpPr>
                <p:cNvPr id="46" name="Freeform 45"/>
                <p:cNvSpPr/>
                <p:nvPr/>
              </p:nvSpPr>
              <p:spPr>
                <a:xfrm>
                  <a:off x="10268068" y="6011860"/>
                  <a:ext cx="492615" cy="2971800"/>
                </a:xfrm>
                <a:custGeom>
                  <a:avLst/>
                  <a:gdLst>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121920 w 492615"/>
                    <a:gd name="connsiteY12" fmla="*/ 2575560 h 2971800"/>
                    <a:gd name="connsiteX13" fmla="*/ 152400 w 492615"/>
                    <a:gd name="connsiteY13" fmla="*/ 2743200 h 2971800"/>
                    <a:gd name="connsiteX14" fmla="*/ 213360 w 492615"/>
                    <a:gd name="connsiteY14" fmla="*/ 2971800 h 2971800"/>
                    <a:gd name="connsiteX15" fmla="*/ 289560 w 492615"/>
                    <a:gd name="connsiteY15" fmla="*/ 2956560 h 2971800"/>
                    <a:gd name="connsiteX16" fmla="*/ 304800 w 492615"/>
                    <a:gd name="connsiteY16" fmla="*/ 2910840 h 2971800"/>
                    <a:gd name="connsiteX17" fmla="*/ 274320 w 492615"/>
                    <a:gd name="connsiteY17" fmla="*/ 2590800 h 2971800"/>
                    <a:gd name="connsiteX18" fmla="*/ 228600 w 492615"/>
                    <a:gd name="connsiteY18" fmla="*/ 2438400 h 2971800"/>
                    <a:gd name="connsiteX19" fmla="*/ 213360 w 492615"/>
                    <a:gd name="connsiteY19" fmla="*/ 2392680 h 2971800"/>
                    <a:gd name="connsiteX20" fmla="*/ 228600 w 492615"/>
                    <a:gd name="connsiteY20" fmla="*/ 2026920 h 2971800"/>
                    <a:gd name="connsiteX21" fmla="*/ 243840 w 492615"/>
                    <a:gd name="connsiteY21" fmla="*/ 1981200 h 2971800"/>
                    <a:gd name="connsiteX22" fmla="*/ 274320 w 492615"/>
                    <a:gd name="connsiteY22" fmla="*/ 1859280 h 2971800"/>
                    <a:gd name="connsiteX23" fmla="*/ 289560 w 492615"/>
                    <a:gd name="connsiteY23" fmla="*/ 1722120 h 2971800"/>
                    <a:gd name="connsiteX24" fmla="*/ 320040 w 492615"/>
                    <a:gd name="connsiteY24" fmla="*/ 1447800 h 2971800"/>
                    <a:gd name="connsiteX25" fmla="*/ 335280 w 492615"/>
                    <a:gd name="connsiteY25" fmla="*/ 1356360 h 2971800"/>
                    <a:gd name="connsiteX26" fmla="*/ 365760 w 492615"/>
                    <a:gd name="connsiteY26" fmla="*/ 1264920 h 2971800"/>
                    <a:gd name="connsiteX27" fmla="*/ 381000 w 492615"/>
                    <a:gd name="connsiteY27" fmla="*/ 1219200 h 2971800"/>
                    <a:gd name="connsiteX28" fmla="*/ 441960 w 492615"/>
                    <a:gd name="connsiteY28" fmla="*/ 1127760 h 2971800"/>
                    <a:gd name="connsiteX29" fmla="*/ 457200 w 492615"/>
                    <a:gd name="connsiteY29" fmla="*/ 1082040 h 2971800"/>
                    <a:gd name="connsiteX30" fmla="*/ 426720 w 492615"/>
                    <a:gd name="connsiteY30" fmla="*/ 1127760 h 2971800"/>
                    <a:gd name="connsiteX31" fmla="*/ 335280 w 492615"/>
                    <a:gd name="connsiteY31" fmla="*/ 1173480 h 2971800"/>
                    <a:gd name="connsiteX32" fmla="*/ 335280 w 492615"/>
                    <a:gd name="connsiteY32" fmla="*/ 548640 h 2971800"/>
                    <a:gd name="connsiteX33" fmla="*/ 350520 w 492615"/>
                    <a:gd name="connsiteY33" fmla="*/ 381000 h 2971800"/>
                    <a:gd name="connsiteX34" fmla="*/ 396240 w 492615"/>
                    <a:gd name="connsiteY34" fmla="*/ 198120 h 2971800"/>
                    <a:gd name="connsiteX35" fmla="*/ 441960 w 492615"/>
                    <a:gd name="connsiteY35" fmla="*/ 182880 h 2971800"/>
                    <a:gd name="connsiteX36" fmla="*/ 472440 w 492615"/>
                    <a:gd name="connsiteY36" fmla="*/ 137160 h 2971800"/>
                    <a:gd name="connsiteX37" fmla="*/ 487680 w 492615"/>
                    <a:gd name="connsiteY37" fmla="*/ 91440 h 2971800"/>
                    <a:gd name="connsiteX38" fmla="*/ 396240 w 492615"/>
                    <a:gd name="connsiteY38" fmla="*/ 106680 h 2971800"/>
                    <a:gd name="connsiteX39" fmla="*/ 335280 w 492615"/>
                    <a:gd name="connsiteY39" fmla="*/ 198120 h 2971800"/>
                    <a:gd name="connsiteX40" fmla="*/ 304800 w 492615"/>
                    <a:gd name="connsiteY40" fmla="*/ 243840 h 2971800"/>
                    <a:gd name="connsiteX41" fmla="*/ 259080 w 492615"/>
                    <a:gd name="connsiteY41" fmla="*/ 274320 h 2971800"/>
                    <a:gd name="connsiteX42" fmla="*/ 228600 w 492615"/>
                    <a:gd name="connsiteY42" fmla="*/ 137160 h 2971800"/>
                    <a:gd name="connsiteX43" fmla="*/ 213360 w 492615"/>
                    <a:gd name="connsiteY43" fmla="*/ 91440 h 2971800"/>
                    <a:gd name="connsiteX44" fmla="*/ 198120 w 492615"/>
                    <a:gd name="connsiteY44" fmla="*/ 15240 h 2971800"/>
                    <a:gd name="connsiteX45" fmla="*/ 152400 w 492615"/>
                    <a:gd name="connsiteY45" fmla="*/ 0 h 2971800"/>
                    <a:gd name="connsiteX46" fmla="*/ 15240 w 492615"/>
                    <a:gd name="connsiteY46" fmla="*/ 45720 h 2971800"/>
                    <a:gd name="connsiteX47" fmla="*/ 0 w 492615"/>
                    <a:gd name="connsiteY47" fmla="*/ 91440 h 2971800"/>
                    <a:gd name="connsiteX48" fmla="*/ 121920 w 492615"/>
                    <a:gd name="connsiteY48" fmla="*/ 106680 h 2971800"/>
                    <a:gd name="connsiteX49" fmla="*/ 152400 w 492615"/>
                    <a:gd name="connsiteY49" fmla="*/ 152400 h 2971800"/>
                    <a:gd name="connsiteX50" fmla="*/ 152400 w 492615"/>
                    <a:gd name="connsiteY50" fmla="*/ 152400 h 2971800"/>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99892 w 492615"/>
                    <a:gd name="connsiteY12" fmla="*/ 1785342 h 2971800"/>
                    <a:gd name="connsiteX13" fmla="*/ 121920 w 492615"/>
                    <a:gd name="connsiteY13" fmla="*/ 2575560 h 2971800"/>
                    <a:gd name="connsiteX14" fmla="*/ 152400 w 492615"/>
                    <a:gd name="connsiteY14" fmla="*/ 2743200 h 2971800"/>
                    <a:gd name="connsiteX15" fmla="*/ 213360 w 492615"/>
                    <a:gd name="connsiteY15" fmla="*/ 2971800 h 2971800"/>
                    <a:gd name="connsiteX16" fmla="*/ 289560 w 492615"/>
                    <a:gd name="connsiteY16" fmla="*/ 2956560 h 2971800"/>
                    <a:gd name="connsiteX17" fmla="*/ 304800 w 492615"/>
                    <a:gd name="connsiteY17" fmla="*/ 2910840 h 2971800"/>
                    <a:gd name="connsiteX18" fmla="*/ 274320 w 492615"/>
                    <a:gd name="connsiteY18" fmla="*/ 2590800 h 2971800"/>
                    <a:gd name="connsiteX19" fmla="*/ 228600 w 492615"/>
                    <a:gd name="connsiteY19" fmla="*/ 2438400 h 2971800"/>
                    <a:gd name="connsiteX20" fmla="*/ 213360 w 492615"/>
                    <a:gd name="connsiteY20" fmla="*/ 2392680 h 2971800"/>
                    <a:gd name="connsiteX21" fmla="*/ 228600 w 492615"/>
                    <a:gd name="connsiteY21" fmla="*/ 2026920 h 2971800"/>
                    <a:gd name="connsiteX22" fmla="*/ 243840 w 492615"/>
                    <a:gd name="connsiteY22" fmla="*/ 1981200 h 2971800"/>
                    <a:gd name="connsiteX23" fmla="*/ 274320 w 492615"/>
                    <a:gd name="connsiteY23" fmla="*/ 1859280 h 2971800"/>
                    <a:gd name="connsiteX24" fmla="*/ 289560 w 492615"/>
                    <a:gd name="connsiteY24" fmla="*/ 1722120 h 2971800"/>
                    <a:gd name="connsiteX25" fmla="*/ 320040 w 492615"/>
                    <a:gd name="connsiteY25" fmla="*/ 1447800 h 2971800"/>
                    <a:gd name="connsiteX26" fmla="*/ 335280 w 492615"/>
                    <a:gd name="connsiteY26" fmla="*/ 1356360 h 2971800"/>
                    <a:gd name="connsiteX27" fmla="*/ 365760 w 492615"/>
                    <a:gd name="connsiteY27" fmla="*/ 1264920 h 2971800"/>
                    <a:gd name="connsiteX28" fmla="*/ 381000 w 492615"/>
                    <a:gd name="connsiteY28" fmla="*/ 1219200 h 2971800"/>
                    <a:gd name="connsiteX29" fmla="*/ 441960 w 492615"/>
                    <a:gd name="connsiteY29" fmla="*/ 1127760 h 2971800"/>
                    <a:gd name="connsiteX30" fmla="*/ 457200 w 492615"/>
                    <a:gd name="connsiteY30" fmla="*/ 1082040 h 2971800"/>
                    <a:gd name="connsiteX31" fmla="*/ 426720 w 492615"/>
                    <a:gd name="connsiteY31" fmla="*/ 1127760 h 2971800"/>
                    <a:gd name="connsiteX32" fmla="*/ 335280 w 492615"/>
                    <a:gd name="connsiteY32" fmla="*/ 1173480 h 2971800"/>
                    <a:gd name="connsiteX33" fmla="*/ 335280 w 492615"/>
                    <a:gd name="connsiteY33" fmla="*/ 548640 h 2971800"/>
                    <a:gd name="connsiteX34" fmla="*/ 350520 w 492615"/>
                    <a:gd name="connsiteY34" fmla="*/ 381000 h 2971800"/>
                    <a:gd name="connsiteX35" fmla="*/ 396240 w 492615"/>
                    <a:gd name="connsiteY35" fmla="*/ 198120 h 2971800"/>
                    <a:gd name="connsiteX36" fmla="*/ 441960 w 492615"/>
                    <a:gd name="connsiteY36" fmla="*/ 182880 h 2971800"/>
                    <a:gd name="connsiteX37" fmla="*/ 472440 w 492615"/>
                    <a:gd name="connsiteY37" fmla="*/ 137160 h 2971800"/>
                    <a:gd name="connsiteX38" fmla="*/ 487680 w 492615"/>
                    <a:gd name="connsiteY38" fmla="*/ 91440 h 2971800"/>
                    <a:gd name="connsiteX39" fmla="*/ 396240 w 492615"/>
                    <a:gd name="connsiteY39" fmla="*/ 106680 h 2971800"/>
                    <a:gd name="connsiteX40" fmla="*/ 335280 w 492615"/>
                    <a:gd name="connsiteY40" fmla="*/ 198120 h 2971800"/>
                    <a:gd name="connsiteX41" fmla="*/ 304800 w 492615"/>
                    <a:gd name="connsiteY41" fmla="*/ 243840 h 2971800"/>
                    <a:gd name="connsiteX42" fmla="*/ 259080 w 492615"/>
                    <a:gd name="connsiteY42" fmla="*/ 274320 h 2971800"/>
                    <a:gd name="connsiteX43" fmla="*/ 228600 w 492615"/>
                    <a:gd name="connsiteY43" fmla="*/ 137160 h 2971800"/>
                    <a:gd name="connsiteX44" fmla="*/ 213360 w 492615"/>
                    <a:gd name="connsiteY44" fmla="*/ 91440 h 2971800"/>
                    <a:gd name="connsiteX45" fmla="*/ 198120 w 492615"/>
                    <a:gd name="connsiteY45" fmla="*/ 15240 h 2971800"/>
                    <a:gd name="connsiteX46" fmla="*/ 152400 w 492615"/>
                    <a:gd name="connsiteY46" fmla="*/ 0 h 2971800"/>
                    <a:gd name="connsiteX47" fmla="*/ 15240 w 492615"/>
                    <a:gd name="connsiteY47" fmla="*/ 45720 h 2971800"/>
                    <a:gd name="connsiteX48" fmla="*/ 0 w 492615"/>
                    <a:gd name="connsiteY48" fmla="*/ 91440 h 2971800"/>
                    <a:gd name="connsiteX49" fmla="*/ 121920 w 492615"/>
                    <a:gd name="connsiteY49" fmla="*/ 106680 h 2971800"/>
                    <a:gd name="connsiteX50" fmla="*/ 152400 w 492615"/>
                    <a:gd name="connsiteY50" fmla="*/ 152400 h 2971800"/>
                    <a:gd name="connsiteX51" fmla="*/ 152400 w 492615"/>
                    <a:gd name="connsiteY51" fmla="*/ 152400 h 2971800"/>
                    <a:gd name="connsiteX0" fmla="*/ 106680 w 492615"/>
                    <a:gd name="connsiteY0" fmla="*/ 91440 h 2971800"/>
                    <a:gd name="connsiteX1" fmla="*/ 106680 w 492615"/>
                    <a:gd name="connsiteY1" fmla="*/ 91440 h 2971800"/>
                    <a:gd name="connsiteX2" fmla="*/ 167640 w 492615"/>
                    <a:gd name="connsiteY2" fmla="*/ 320040 h 2971800"/>
                    <a:gd name="connsiteX3" fmla="*/ 198120 w 492615"/>
                    <a:gd name="connsiteY3" fmla="*/ 365760 h 2971800"/>
                    <a:gd name="connsiteX4" fmla="*/ 213360 w 492615"/>
                    <a:gd name="connsiteY4" fmla="*/ 426720 h 2971800"/>
                    <a:gd name="connsiteX5" fmla="*/ 243840 w 492615"/>
                    <a:gd name="connsiteY5" fmla="*/ 472440 h 2971800"/>
                    <a:gd name="connsiteX6" fmla="*/ 213360 w 492615"/>
                    <a:gd name="connsiteY6" fmla="*/ 960120 h 2971800"/>
                    <a:gd name="connsiteX7" fmla="*/ 198120 w 492615"/>
                    <a:gd name="connsiteY7" fmla="*/ 1295400 h 2971800"/>
                    <a:gd name="connsiteX8" fmla="*/ 182880 w 492615"/>
                    <a:gd name="connsiteY8" fmla="*/ 1341120 h 2971800"/>
                    <a:gd name="connsiteX9" fmla="*/ 167640 w 492615"/>
                    <a:gd name="connsiteY9" fmla="*/ 1493520 h 2971800"/>
                    <a:gd name="connsiteX10" fmla="*/ 152400 w 492615"/>
                    <a:gd name="connsiteY10" fmla="*/ 1554480 h 2971800"/>
                    <a:gd name="connsiteX11" fmla="*/ 121920 w 492615"/>
                    <a:gd name="connsiteY11" fmla="*/ 1691640 h 2971800"/>
                    <a:gd name="connsiteX12" fmla="*/ 99892 w 492615"/>
                    <a:gd name="connsiteY12" fmla="*/ 1785342 h 2971800"/>
                    <a:gd name="connsiteX13" fmla="*/ 94030 w 492615"/>
                    <a:gd name="connsiteY13" fmla="*/ 1826373 h 2971800"/>
                    <a:gd name="connsiteX14" fmla="*/ 121920 w 492615"/>
                    <a:gd name="connsiteY14" fmla="*/ 2575560 h 2971800"/>
                    <a:gd name="connsiteX15" fmla="*/ 152400 w 492615"/>
                    <a:gd name="connsiteY15" fmla="*/ 2743200 h 2971800"/>
                    <a:gd name="connsiteX16" fmla="*/ 213360 w 492615"/>
                    <a:gd name="connsiteY16" fmla="*/ 2971800 h 2971800"/>
                    <a:gd name="connsiteX17" fmla="*/ 289560 w 492615"/>
                    <a:gd name="connsiteY17" fmla="*/ 2956560 h 2971800"/>
                    <a:gd name="connsiteX18" fmla="*/ 304800 w 492615"/>
                    <a:gd name="connsiteY18" fmla="*/ 2910840 h 2971800"/>
                    <a:gd name="connsiteX19" fmla="*/ 274320 w 492615"/>
                    <a:gd name="connsiteY19" fmla="*/ 2590800 h 2971800"/>
                    <a:gd name="connsiteX20" fmla="*/ 228600 w 492615"/>
                    <a:gd name="connsiteY20" fmla="*/ 2438400 h 2971800"/>
                    <a:gd name="connsiteX21" fmla="*/ 213360 w 492615"/>
                    <a:gd name="connsiteY21" fmla="*/ 2392680 h 2971800"/>
                    <a:gd name="connsiteX22" fmla="*/ 228600 w 492615"/>
                    <a:gd name="connsiteY22" fmla="*/ 2026920 h 2971800"/>
                    <a:gd name="connsiteX23" fmla="*/ 243840 w 492615"/>
                    <a:gd name="connsiteY23" fmla="*/ 1981200 h 2971800"/>
                    <a:gd name="connsiteX24" fmla="*/ 274320 w 492615"/>
                    <a:gd name="connsiteY24" fmla="*/ 1859280 h 2971800"/>
                    <a:gd name="connsiteX25" fmla="*/ 289560 w 492615"/>
                    <a:gd name="connsiteY25" fmla="*/ 1722120 h 2971800"/>
                    <a:gd name="connsiteX26" fmla="*/ 320040 w 492615"/>
                    <a:gd name="connsiteY26" fmla="*/ 1447800 h 2971800"/>
                    <a:gd name="connsiteX27" fmla="*/ 335280 w 492615"/>
                    <a:gd name="connsiteY27" fmla="*/ 1356360 h 2971800"/>
                    <a:gd name="connsiteX28" fmla="*/ 365760 w 492615"/>
                    <a:gd name="connsiteY28" fmla="*/ 1264920 h 2971800"/>
                    <a:gd name="connsiteX29" fmla="*/ 381000 w 492615"/>
                    <a:gd name="connsiteY29" fmla="*/ 1219200 h 2971800"/>
                    <a:gd name="connsiteX30" fmla="*/ 441960 w 492615"/>
                    <a:gd name="connsiteY30" fmla="*/ 1127760 h 2971800"/>
                    <a:gd name="connsiteX31" fmla="*/ 457200 w 492615"/>
                    <a:gd name="connsiteY31" fmla="*/ 1082040 h 2971800"/>
                    <a:gd name="connsiteX32" fmla="*/ 426720 w 492615"/>
                    <a:gd name="connsiteY32" fmla="*/ 1127760 h 2971800"/>
                    <a:gd name="connsiteX33" fmla="*/ 335280 w 492615"/>
                    <a:gd name="connsiteY33" fmla="*/ 1173480 h 2971800"/>
                    <a:gd name="connsiteX34" fmla="*/ 335280 w 492615"/>
                    <a:gd name="connsiteY34" fmla="*/ 548640 h 2971800"/>
                    <a:gd name="connsiteX35" fmla="*/ 350520 w 492615"/>
                    <a:gd name="connsiteY35" fmla="*/ 381000 h 2971800"/>
                    <a:gd name="connsiteX36" fmla="*/ 396240 w 492615"/>
                    <a:gd name="connsiteY36" fmla="*/ 198120 h 2971800"/>
                    <a:gd name="connsiteX37" fmla="*/ 441960 w 492615"/>
                    <a:gd name="connsiteY37" fmla="*/ 182880 h 2971800"/>
                    <a:gd name="connsiteX38" fmla="*/ 472440 w 492615"/>
                    <a:gd name="connsiteY38" fmla="*/ 137160 h 2971800"/>
                    <a:gd name="connsiteX39" fmla="*/ 487680 w 492615"/>
                    <a:gd name="connsiteY39" fmla="*/ 91440 h 2971800"/>
                    <a:gd name="connsiteX40" fmla="*/ 396240 w 492615"/>
                    <a:gd name="connsiteY40" fmla="*/ 106680 h 2971800"/>
                    <a:gd name="connsiteX41" fmla="*/ 335280 w 492615"/>
                    <a:gd name="connsiteY41" fmla="*/ 198120 h 2971800"/>
                    <a:gd name="connsiteX42" fmla="*/ 304800 w 492615"/>
                    <a:gd name="connsiteY42" fmla="*/ 243840 h 2971800"/>
                    <a:gd name="connsiteX43" fmla="*/ 259080 w 492615"/>
                    <a:gd name="connsiteY43" fmla="*/ 274320 h 2971800"/>
                    <a:gd name="connsiteX44" fmla="*/ 228600 w 492615"/>
                    <a:gd name="connsiteY44" fmla="*/ 137160 h 2971800"/>
                    <a:gd name="connsiteX45" fmla="*/ 213360 w 492615"/>
                    <a:gd name="connsiteY45" fmla="*/ 91440 h 2971800"/>
                    <a:gd name="connsiteX46" fmla="*/ 198120 w 492615"/>
                    <a:gd name="connsiteY46" fmla="*/ 15240 h 2971800"/>
                    <a:gd name="connsiteX47" fmla="*/ 152400 w 492615"/>
                    <a:gd name="connsiteY47" fmla="*/ 0 h 2971800"/>
                    <a:gd name="connsiteX48" fmla="*/ 15240 w 492615"/>
                    <a:gd name="connsiteY48" fmla="*/ 45720 h 2971800"/>
                    <a:gd name="connsiteX49" fmla="*/ 0 w 492615"/>
                    <a:gd name="connsiteY49" fmla="*/ 91440 h 2971800"/>
                    <a:gd name="connsiteX50" fmla="*/ 121920 w 492615"/>
                    <a:gd name="connsiteY50" fmla="*/ 106680 h 2971800"/>
                    <a:gd name="connsiteX51" fmla="*/ 152400 w 492615"/>
                    <a:gd name="connsiteY51" fmla="*/ 152400 h 2971800"/>
                    <a:gd name="connsiteX52" fmla="*/ 152400 w 492615"/>
                    <a:gd name="connsiteY52" fmla="*/ 1524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2615" h="2971800">
                      <a:moveTo>
                        <a:pt x="106680" y="91440"/>
                      </a:moveTo>
                      <a:lnTo>
                        <a:pt x="106680" y="91440"/>
                      </a:lnTo>
                      <a:cubicBezTo>
                        <a:pt x="111119" y="111414"/>
                        <a:pt x="144995" y="286072"/>
                        <a:pt x="167640" y="320040"/>
                      </a:cubicBezTo>
                      <a:lnTo>
                        <a:pt x="198120" y="365760"/>
                      </a:lnTo>
                      <a:cubicBezTo>
                        <a:pt x="203200" y="386080"/>
                        <a:pt x="205109" y="407468"/>
                        <a:pt x="213360" y="426720"/>
                      </a:cubicBezTo>
                      <a:cubicBezTo>
                        <a:pt x="220575" y="443555"/>
                        <a:pt x="243268" y="454133"/>
                        <a:pt x="243840" y="472440"/>
                      </a:cubicBezTo>
                      <a:cubicBezTo>
                        <a:pt x="255572" y="847877"/>
                        <a:pt x="272215" y="783556"/>
                        <a:pt x="213360" y="960120"/>
                      </a:cubicBezTo>
                      <a:cubicBezTo>
                        <a:pt x="208280" y="1071880"/>
                        <a:pt x="207042" y="1183881"/>
                        <a:pt x="198120" y="1295400"/>
                      </a:cubicBezTo>
                      <a:cubicBezTo>
                        <a:pt x="196839" y="1311413"/>
                        <a:pt x="185323" y="1325242"/>
                        <a:pt x="182880" y="1341120"/>
                      </a:cubicBezTo>
                      <a:cubicBezTo>
                        <a:pt x="175117" y="1391580"/>
                        <a:pt x="174860" y="1442980"/>
                        <a:pt x="167640" y="1493520"/>
                      </a:cubicBezTo>
                      <a:cubicBezTo>
                        <a:pt x="164678" y="1514255"/>
                        <a:pt x="156508" y="1533941"/>
                        <a:pt x="152400" y="1554480"/>
                      </a:cubicBezTo>
                      <a:cubicBezTo>
                        <a:pt x="125579" y="1688587"/>
                        <a:pt x="151580" y="1602661"/>
                        <a:pt x="121920" y="1691640"/>
                      </a:cubicBezTo>
                      <a:cubicBezTo>
                        <a:pt x="113169" y="1730117"/>
                        <a:pt x="99892" y="1638022"/>
                        <a:pt x="99892" y="1785342"/>
                      </a:cubicBezTo>
                      <a:cubicBezTo>
                        <a:pt x="95244" y="1807798"/>
                        <a:pt x="90359" y="1694670"/>
                        <a:pt x="94030" y="1826373"/>
                      </a:cubicBezTo>
                      <a:cubicBezTo>
                        <a:pt x="97701" y="1958076"/>
                        <a:pt x="112192" y="2422756"/>
                        <a:pt x="121920" y="2575560"/>
                      </a:cubicBezTo>
                      <a:cubicBezTo>
                        <a:pt x="125367" y="2672062"/>
                        <a:pt x="129616" y="2674847"/>
                        <a:pt x="152400" y="2743200"/>
                      </a:cubicBezTo>
                      <a:cubicBezTo>
                        <a:pt x="156805" y="2804865"/>
                        <a:pt x="102697" y="2971800"/>
                        <a:pt x="213360" y="2971800"/>
                      </a:cubicBezTo>
                      <a:cubicBezTo>
                        <a:pt x="239263" y="2971800"/>
                        <a:pt x="264160" y="2961640"/>
                        <a:pt x="289560" y="2956560"/>
                      </a:cubicBezTo>
                      <a:cubicBezTo>
                        <a:pt x="294640" y="2941320"/>
                        <a:pt x="304800" y="2926904"/>
                        <a:pt x="304800" y="2910840"/>
                      </a:cubicBezTo>
                      <a:cubicBezTo>
                        <a:pt x="304800" y="2766063"/>
                        <a:pt x="300170" y="2707126"/>
                        <a:pt x="274320" y="2590800"/>
                      </a:cubicBezTo>
                      <a:cubicBezTo>
                        <a:pt x="258965" y="2521703"/>
                        <a:pt x="253927" y="2514380"/>
                        <a:pt x="228600" y="2438400"/>
                      </a:cubicBezTo>
                      <a:lnTo>
                        <a:pt x="213360" y="2392680"/>
                      </a:lnTo>
                      <a:cubicBezTo>
                        <a:pt x="218440" y="2270760"/>
                        <a:pt x="219586" y="2148612"/>
                        <a:pt x="228600" y="2026920"/>
                      </a:cubicBezTo>
                      <a:cubicBezTo>
                        <a:pt x="229787" y="2010900"/>
                        <a:pt x="239944" y="1996785"/>
                        <a:pt x="243840" y="1981200"/>
                      </a:cubicBezTo>
                      <a:lnTo>
                        <a:pt x="274320" y="1859280"/>
                      </a:lnTo>
                      <a:cubicBezTo>
                        <a:pt x="279400" y="1813560"/>
                        <a:pt x="284983" y="1767893"/>
                        <a:pt x="289560" y="1722120"/>
                      </a:cubicBezTo>
                      <a:cubicBezTo>
                        <a:pt x="308164" y="1536079"/>
                        <a:pt x="296793" y="1598905"/>
                        <a:pt x="320040" y="1447800"/>
                      </a:cubicBezTo>
                      <a:cubicBezTo>
                        <a:pt x="324739" y="1417259"/>
                        <a:pt x="327786" y="1386338"/>
                        <a:pt x="335280" y="1356360"/>
                      </a:cubicBezTo>
                      <a:cubicBezTo>
                        <a:pt x="343072" y="1325191"/>
                        <a:pt x="355600" y="1295400"/>
                        <a:pt x="365760" y="1264920"/>
                      </a:cubicBezTo>
                      <a:cubicBezTo>
                        <a:pt x="370840" y="1249680"/>
                        <a:pt x="372089" y="1232566"/>
                        <a:pt x="381000" y="1219200"/>
                      </a:cubicBezTo>
                      <a:cubicBezTo>
                        <a:pt x="401320" y="1188720"/>
                        <a:pt x="430376" y="1162513"/>
                        <a:pt x="441960" y="1127760"/>
                      </a:cubicBezTo>
                      <a:cubicBezTo>
                        <a:pt x="447040" y="1112520"/>
                        <a:pt x="473264" y="1082040"/>
                        <a:pt x="457200" y="1082040"/>
                      </a:cubicBezTo>
                      <a:cubicBezTo>
                        <a:pt x="438884" y="1082040"/>
                        <a:pt x="439672" y="1114808"/>
                        <a:pt x="426720" y="1127760"/>
                      </a:cubicBezTo>
                      <a:cubicBezTo>
                        <a:pt x="397177" y="1157303"/>
                        <a:pt x="372465" y="1161085"/>
                        <a:pt x="335280" y="1173480"/>
                      </a:cubicBezTo>
                      <a:cubicBezTo>
                        <a:pt x="199479" y="969779"/>
                        <a:pt x="283714" y="1115866"/>
                        <a:pt x="335280" y="548640"/>
                      </a:cubicBezTo>
                      <a:cubicBezTo>
                        <a:pt x="340360" y="492760"/>
                        <a:pt x="344937" y="436832"/>
                        <a:pt x="350520" y="381000"/>
                      </a:cubicBezTo>
                      <a:cubicBezTo>
                        <a:pt x="355206" y="334143"/>
                        <a:pt x="345251" y="238911"/>
                        <a:pt x="396240" y="198120"/>
                      </a:cubicBezTo>
                      <a:cubicBezTo>
                        <a:pt x="408784" y="188085"/>
                        <a:pt x="426720" y="187960"/>
                        <a:pt x="441960" y="182880"/>
                      </a:cubicBezTo>
                      <a:cubicBezTo>
                        <a:pt x="452120" y="167640"/>
                        <a:pt x="464249" y="153543"/>
                        <a:pt x="472440" y="137160"/>
                      </a:cubicBezTo>
                      <a:cubicBezTo>
                        <a:pt x="479624" y="122792"/>
                        <a:pt x="502595" y="97406"/>
                        <a:pt x="487680" y="91440"/>
                      </a:cubicBezTo>
                      <a:cubicBezTo>
                        <a:pt x="458990" y="79964"/>
                        <a:pt x="426720" y="101600"/>
                        <a:pt x="396240" y="106680"/>
                      </a:cubicBezTo>
                      <a:lnTo>
                        <a:pt x="335280" y="198120"/>
                      </a:lnTo>
                      <a:cubicBezTo>
                        <a:pt x="325120" y="213360"/>
                        <a:pt x="320040" y="233680"/>
                        <a:pt x="304800" y="243840"/>
                      </a:cubicBezTo>
                      <a:lnTo>
                        <a:pt x="259080" y="274320"/>
                      </a:lnTo>
                      <a:cubicBezTo>
                        <a:pt x="224773" y="171398"/>
                        <a:pt x="264362" y="298089"/>
                        <a:pt x="228600" y="137160"/>
                      </a:cubicBezTo>
                      <a:cubicBezTo>
                        <a:pt x="225115" y="121478"/>
                        <a:pt x="217256" y="107025"/>
                        <a:pt x="213360" y="91440"/>
                      </a:cubicBezTo>
                      <a:cubicBezTo>
                        <a:pt x="207078" y="66310"/>
                        <a:pt x="212488" y="36793"/>
                        <a:pt x="198120" y="15240"/>
                      </a:cubicBezTo>
                      <a:cubicBezTo>
                        <a:pt x="189209" y="1874"/>
                        <a:pt x="167640" y="5080"/>
                        <a:pt x="152400" y="0"/>
                      </a:cubicBezTo>
                      <a:cubicBezTo>
                        <a:pt x="107782" y="7436"/>
                        <a:pt x="48208" y="4510"/>
                        <a:pt x="15240" y="45720"/>
                      </a:cubicBezTo>
                      <a:cubicBezTo>
                        <a:pt x="5205" y="58264"/>
                        <a:pt x="5080" y="76200"/>
                        <a:pt x="0" y="91440"/>
                      </a:cubicBezTo>
                      <a:cubicBezTo>
                        <a:pt x="40640" y="96520"/>
                        <a:pt x="83893" y="91469"/>
                        <a:pt x="121920" y="106680"/>
                      </a:cubicBezTo>
                      <a:cubicBezTo>
                        <a:pt x="138926" y="113482"/>
                        <a:pt x="152400" y="152400"/>
                        <a:pt x="152400" y="152400"/>
                      </a:cubicBezTo>
                      <a:lnTo>
                        <a:pt x="152400" y="152400"/>
                      </a:lnTo>
                    </a:path>
                  </a:pathLst>
                </a:cu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9470886" y="5128780"/>
                  <a:ext cx="2439747" cy="3262261"/>
                </a:xfrm>
                <a:custGeom>
                  <a:avLst/>
                  <a:gdLst>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777240 w 2042264"/>
                    <a:gd name="connsiteY115" fmla="*/ 1996618 h 3124378"/>
                    <a:gd name="connsiteX116" fmla="*/ 868680 w 2042264"/>
                    <a:gd name="connsiteY116" fmla="*/ 2027098 h 3124378"/>
                    <a:gd name="connsiteX117" fmla="*/ 914400 w 2042264"/>
                    <a:gd name="connsiteY117" fmla="*/ 2011858 h 3124378"/>
                    <a:gd name="connsiteX118" fmla="*/ 990600 w 2042264"/>
                    <a:gd name="connsiteY118" fmla="*/ 1935658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777240 w 2042264"/>
                    <a:gd name="connsiteY115" fmla="*/ 1996618 h 3124378"/>
                    <a:gd name="connsiteX116" fmla="*/ 868680 w 2042264"/>
                    <a:gd name="connsiteY116" fmla="*/ 2027098 h 3124378"/>
                    <a:gd name="connsiteX117" fmla="*/ 893138 w 2042264"/>
                    <a:gd name="connsiteY117" fmla="*/ 1839361 h 3124378"/>
                    <a:gd name="connsiteX118" fmla="*/ 990600 w 2042264"/>
                    <a:gd name="connsiteY118" fmla="*/ 1935658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777240 w 2042264"/>
                    <a:gd name="connsiteY115" fmla="*/ 1996618 h 3124378"/>
                    <a:gd name="connsiteX116" fmla="*/ 773002 w 2042264"/>
                    <a:gd name="connsiteY116" fmla="*/ 1744831 h 3124378"/>
                    <a:gd name="connsiteX117" fmla="*/ 893138 w 2042264"/>
                    <a:gd name="connsiteY117" fmla="*/ 1839361 h 3124378"/>
                    <a:gd name="connsiteX118" fmla="*/ 990600 w 2042264"/>
                    <a:gd name="connsiteY118" fmla="*/ 1935658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93138 w 2042264"/>
                    <a:gd name="connsiteY117" fmla="*/ 1839361 h 3124378"/>
                    <a:gd name="connsiteX118" fmla="*/ 990600 w 2042264"/>
                    <a:gd name="connsiteY118" fmla="*/ 1935658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935658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21080 w 2042264"/>
                    <a:gd name="connsiteY119" fmla="*/ 1844218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219200 w 2042264"/>
                    <a:gd name="connsiteY120" fmla="*/ 1813738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609600 w 2042264"/>
                    <a:gd name="connsiteY28" fmla="*/ 2499538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407613 w 2042264"/>
                    <a:gd name="connsiteY28" fmla="*/ 2342722 h 3124378"/>
                    <a:gd name="connsiteX29" fmla="*/ 670560 w 2042264"/>
                    <a:gd name="connsiteY29" fmla="*/ 2423338 h 3124378"/>
                    <a:gd name="connsiteX30" fmla="*/ 716280 w 2042264"/>
                    <a:gd name="connsiteY30" fmla="*/ 2438578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407613 w 2042264"/>
                    <a:gd name="connsiteY28" fmla="*/ 2342722 h 3124378"/>
                    <a:gd name="connsiteX29" fmla="*/ 670560 w 2042264"/>
                    <a:gd name="connsiteY29" fmla="*/ 2423338 h 3124378"/>
                    <a:gd name="connsiteX30" fmla="*/ 471769 w 2042264"/>
                    <a:gd name="connsiteY30" fmla="*/ 2219037 h 3124378"/>
                    <a:gd name="connsiteX31" fmla="*/ 701040 w 2042264"/>
                    <a:gd name="connsiteY31" fmla="*/ 2377618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407613 w 2042264"/>
                    <a:gd name="connsiteY28" fmla="*/ 2342722 h 3124378"/>
                    <a:gd name="connsiteX29" fmla="*/ 670560 w 2042264"/>
                    <a:gd name="connsiteY29" fmla="*/ 2423338 h 3124378"/>
                    <a:gd name="connsiteX30" fmla="*/ 471769 w 2042264"/>
                    <a:gd name="connsiteY30" fmla="*/ 2219037 h 3124378"/>
                    <a:gd name="connsiteX31" fmla="*/ 435267 w 2042264"/>
                    <a:gd name="connsiteY31" fmla="*/ 2111032 h 3124378"/>
                    <a:gd name="connsiteX32" fmla="*/ 670560 w 2042264"/>
                    <a:gd name="connsiteY32" fmla="*/ 2225218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407613 w 2042264"/>
                    <a:gd name="connsiteY28" fmla="*/ 2342722 h 3124378"/>
                    <a:gd name="connsiteX29" fmla="*/ 670560 w 2042264"/>
                    <a:gd name="connsiteY29" fmla="*/ 2423338 h 3124378"/>
                    <a:gd name="connsiteX30" fmla="*/ 471769 w 2042264"/>
                    <a:gd name="connsiteY30" fmla="*/ 2219037 h 3124378"/>
                    <a:gd name="connsiteX31" fmla="*/ 435267 w 2042264"/>
                    <a:gd name="connsiteY31" fmla="*/ 2111032 h 3124378"/>
                    <a:gd name="connsiteX32" fmla="*/ 489834 w 2042264"/>
                    <a:gd name="connsiteY32" fmla="*/ 2052721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67640 w 2042264"/>
                    <a:gd name="connsiteY18" fmla="*/ 2088058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407613 w 2042264"/>
                    <a:gd name="connsiteY28" fmla="*/ 2342722 h 3124378"/>
                    <a:gd name="connsiteX29" fmla="*/ 415418 w 2042264"/>
                    <a:gd name="connsiteY29" fmla="*/ 2266522 h 3124378"/>
                    <a:gd name="connsiteX30" fmla="*/ 471769 w 2042264"/>
                    <a:gd name="connsiteY30" fmla="*/ 2219037 h 3124378"/>
                    <a:gd name="connsiteX31" fmla="*/ 435267 w 2042264"/>
                    <a:gd name="connsiteY31" fmla="*/ 2111032 h 3124378"/>
                    <a:gd name="connsiteX32" fmla="*/ 489834 w 2042264"/>
                    <a:gd name="connsiteY32" fmla="*/ 2052721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88902 w 2042264"/>
                    <a:gd name="connsiteY18" fmla="*/ 1978287 h 3124378"/>
                    <a:gd name="connsiteX19" fmla="*/ 381000 w 2042264"/>
                    <a:gd name="connsiteY19" fmla="*/ 2072818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407613 w 2042264"/>
                    <a:gd name="connsiteY28" fmla="*/ 2342722 h 3124378"/>
                    <a:gd name="connsiteX29" fmla="*/ 415418 w 2042264"/>
                    <a:gd name="connsiteY29" fmla="*/ 2266522 h 3124378"/>
                    <a:gd name="connsiteX30" fmla="*/ 471769 w 2042264"/>
                    <a:gd name="connsiteY30" fmla="*/ 2219037 h 3124378"/>
                    <a:gd name="connsiteX31" fmla="*/ 435267 w 2042264"/>
                    <a:gd name="connsiteY31" fmla="*/ 2111032 h 3124378"/>
                    <a:gd name="connsiteX32" fmla="*/ 489834 w 2042264"/>
                    <a:gd name="connsiteY32" fmla="*/ 2052721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 name="connsiteX0" fmla="*/ 731520 w 2042264"/>
                    <a:gd name="connsiteY0" fmla="*/ 2651938 h 3124378"/>
                    <a:gd name="connsiteX1" fmla="*/ 731520 w 2042264"/>
                    <a:gd name="connsiteY1" fmla="*/ 2651938 h 3124378"/>
                    <a:gd name="connsiteX2" fmla="*/ 609600 w 2042264"/>
                    <a:gd name="connsiteY2" fmla="*/ 2697658 h 3124378"/>
                    <a:gd name="connsiteX3" fmla="*/ 579120 w 2042264"/>
                    <a:gd name="connsiteY3" fmla="*/ 2743378 h 3124378"/>
                    <a:gd name="connsiteX4" fmla="*/ 533400 w 2042264"/>
                    <a:gd name="connsiteY4" fmla="*/ 2758618 h 3124378"/>
                    <a:gd name="connsiteX5" fmla="*/ 411480 w 2042264"/>
                    <a:gd name="connsiteY5" fmla="*/ 2804338 h 3124378"/>
                    <a:gd name="connsiteX6" fmla="*/ 396240 w 2042264"/>
                    <a:gd name="connsiteY6" fmla="*/ 2850058 h 3124378"/>
                    <a:gd name="connsiteX7" fmla="*/ 381000 w 2042264"/>
                    <a:gd name="connsiteY7" fmla="*/ 2941498 h 3124378"/>
                    <a:gd name="connsiteX8" fmla="*/ 289560 w 2042264"/>
                    <a:gd name="connsiteY8" fmla="*/ 2987218 h 3124378"/>
                    <a:gd name="connsiteX9" fmla="*/ 274320 w 2042264"/>
                    <a:gd name="connsiteY9" fmla="*/ 3063418 h 3124378"/>
                    <a:gd name="connsiteX10" fmla="*/ 121920 w 2042264"/>
                    <a:gd name="connsiteY10" fmla="*/ 3063418 h 3124378"/>
                    <a:gd name="connsiteX11" fmla="*/ 106680 w 2042264"/>
                    <a:gd name="connsiteY11" fmla="*/ 2880538 h 3124378"/>
                    <a:gd name="connsiteX12" fmla="*/ 76200 w 2042264"/>
                    <a:gd name="connsiteY12" fmla="*/ 2819578 h 3124378"/>
                    <a:gd name="connsiteX13" fmla="*/ 0 w 2042264"/>
                    <a:gd name="connsiteY13" fmla="*/ 2682418 h 3124378"/>
                    <a:gd name="connsiteX14" fmla="*/ 15240 w 2042264"/>
                    <a:gd name="connsiteY14" fmla="*/ 2636698 h 3124378"/>
                    <a:gd name="connsiteX15" fmla="*/ 30480 w 2042264"/>
                    <a:gd name="connsiteY15" fmla="*/ 2377618 h 3124378"/>
                    <a:gd name="connsiteX16" fmla="*/ 45720 w 2042264"/>
                    <a:gd name="connsiteY16" fmla="*/ 2301418 h 3124378"/>
                    <a:gd name="connsiteX17" fmla="*/ 76200 w 2042264"/>
                    <a:gd name="connsiteY17" fmla="*/ 2164258 h 3124378"/>
                    <a:gd name="connsiteX18" fmla="*/ 188902 w 2042264"/>
                    <a:gd name="connsiteY18" fmla="*/ 1978287 h 3124378"/>
                    <a:gd name="connsiteX19" fmla="*/ 338477 w 2042264"/>
                    <a:gd name="connsiteY19" fmla="*/ 1821914 h 3124378"/>
                    <a:gd name="connsiteX20" fmla="*/ 426720 w 2042264"/>
                    <a:gd name="connsiteY20" fmla="*/ 2057578 h 3124378"/>
                    <a:gd name="connsiteX21" fmla="*/ 563880 w 2042264"/>
                    <a:gd name="connsiteY21" fmla="*/ 2088058 h 3124378"/>
                    <a:gd name="connsiteX22" fmla="*/ 594360 w 2042264"/>
                    <a:gd name="connsiteY22" fmla="*/ 2133778 h 3124378"/>
                    <a:gd name="connsiteX23" fmla="*/ 548640 w 2042264"/>
                    <a:gd name="connsiteY23" fmla="*/ 2240458 h 3124378"/>
                    <a:gd name="connsiteX24" fmla="*/ 502920 w 2042264"/>
                    <a:gd name="connsiteY24" fmla="*/ 2255698 h 3124378"/>
                    <a:gd name="connsiteX25" fmla="*/ 457200 w 2042264"/>
                    <a:gd name="connsiteY25" fmla="*/ 2347138 h 3124378"/>
                    <a:gd name="connsiteX26" fmla="*/ 487680 w 2042264"/>
                    <a:gd name="connsiteY26" fmla="*/ 2499538 h 3124378"/>
                    <a:gd name="connsiteX27" fmla="*/ 518160 w 2042264"/>
                    <a:gd name="connsiteY27" fmla="*/ 2545258 h 3124378"/>
                    <a:gd name="connsiteX28" fmla="*/ 407613 w 2042264"/>
                    <a:gd name="connsiteY28" fmla="*/ 2342722 h 3124378"/>
                    <a:gd name="connsiteX29" fmla="*/ 415418 w 2042264"/>
                    <a:gd name="connsiteY29" fmla="*/ 2266522 h 3124378"/>
                    <a:gd name="connsiteX30" fmla="*/ 471769 w 2042264"/>
                    <a:gd name="connsiteY30" fmla="*/ 2219037 h 3124378"/>
                    <a:gd name="connsiteX31" fmla="*/ 435267 w 2042264"/>
                    <a:gd name="connsiteY31" fmla="*/ 2111032 h 3124378"/>
                    <a:gd name="connsiteX32" fmla="*/ 489834 w 2042264"/>
                    <a:gd name="connsiteY32" fmla="*/ 2052721 h 3124378"/>
                    <a:gd name="connsiteX33" fmla="*/ 746760 w 2042264"/>
                    <a:gd name="connsiteY33" fmla="*/ 2118538 h 3124378"/>
                    <a:gd name="connsiteX34" fmla="*/ 701040 w 2042264"/>
                    <a:gd name="connsiteY34" fmla="*/ 2103298 h 3124378"/>
                    <a:gd name="connsiteX35" fmla="*/ 655320 w 2042264"/>
                    <a:gd name="connsiteY35" fmla="*/ 2057578 h 3124378"/>
                    <a:gd name="connsiteX36" fmla="*/ 609600 w 2042264"/>
                    <a:gd name="connsiteY36" fmla="*/ 2042338 h 3124378"/>
                    <a:gd name="connsiteX37" fmla="*/ 441960 w 2042264"/>
                    <a:gd name="connsiteY37" fmla="*/ 1981378 h 3124378"/>
                    <a:gd name="connsiteX38" fmla="*/ 213360 w 2042264"/>
                    <a:gd name="connsiteY38" fmla="*/ 1935658 h 3124378"/>
                    <a:gd name="connsiteX39" fmla="*/ 91440 w 2042264"/>
                    <a:gd name="connsiteY39" fmla="*/ 1981378 h 3124378"/>
                    <a:gd name="connsiteX40" fmla="*/ 60960 w 2042264"/>
                    <a:gd name="connsiteY40" fmla="*/ 1920418 h 3124378"/>
                    <a:gd name="connsiteX41" fmla="*/ 30480 w 2042264"/>
                    <a:gd name="connsiteY41" fmla="*/ 1828978 h 3124378"/>
                    <a:gd name="connsiteX42" fmla="*/ 0 w 2042264"/>
                    <a:gd name="connsiteY42" fmla="*/ 1646098 h 3124378"/>
                    <a:gd name="connsiteX43" fmla="*/ 15240 w 2042264"/>
                    <a:gd name="connsiteY43" fmla="*/ 1524178 h 3124378"/>
                    <a:gd name="connsiteX44" fmla="*/ 91440 w 2042264"/>
                    <a:gd name="connsiteY44" fmla="*/ 1463218 h 3124378"/>
                    <a:gd name="connsiteX45" fmla="*/ 228600 w 2042264"/>
                    <a:gd name="connsiteY45" fmla="*/ 1371778 h 3124378"/>
                    <a:gd name="connsiteX46" fmla="*/ 274320 w 2042264"/>
                    <a:gd name="connsiteY46" fmla="*/ 1341298 h 3124378"/>
                    <a:gd name="connsiteX47" fmla="*/ 365760 w 2042264"/>
                    <a:gd name="connsiteY47" fmla="*/ 1265098 h 3124378"/>
                    <a:gd name="connsiteX48" fmla="*/ 411480 w 2042264"/>
                    <a:gd name="connsiteY48" fmla="*/ 1249858 h 3124378"/>
                    <a:gd name="connsiteX49" fmla="*/ 579120 w 2042264"/>
                    <a:gd name="connsiteY49" fmla="*/ 1295578 h 3124378"/>
                    <a:gd name="connsiteX50" fmla="*/ 624840 w 2042264"/>
                    <a:gd name="connsiteY50" fmla="*/ 1310818 h 3124378"/>
                    <a:gd name="connsiteX51" fmla="*/ 670560 w 2042264"/>
                    <a:gd name="connsiteY51" fmla="*/ 1326058 h 3124378"/>
                    <a:gd name="connsiteX52" fmla="*/ 777240 w 2042264"/>
                    <a:gd name="connsiteY52" fmla="*/ 1310818 h 3124378"/>
                    <a:gd name="connsiteX53" fmla="*/ 716280 w 2042264"/>
                    <a:gd name="connsiteY53" fmla="*/ 1219378 h 3124378"/>
                    <a:gd name="connsiteX54" fmla="*/ 518160 w 2042264"/>
                    <a:gd name="connsiteY54" fmla="*/ 1204138 h 3124378"/>
                    <a:gd name="connsiteX55" fmla="*/ 320040 w 2042264"/>
                    <a:gd name="connsiteY55" fmla="*/ 1204138 h 3124378"/>
                    <a:gd name="connsiteX56" fmla="*/ 228600 w 2042264"/>
                    <a:gd name="connsiteY56" fmla="*/ 1173658 h 3124378"/>
                    <a:gd name="connsiteX57" fmla="*/ 213360 w 2042264"/>
                    <a:gd name="connsiteY57" fmla="*/ 1112698 h 3124378"/>
                    <a:gd name="connsiteX58" fmla="*/ 243840 w 2042264"/>
                    <a:gd name="connsiteY58" fmla="*/ 1006018 h 3124378"/>
                    <a:gd name="connsiteX59" fmla="*/ 274320 w 2042264"/>
                    <a:gd name="connsiteY59" fmla="*/ 960298 h 3124378"/>
                    <a:gd name="connsiteX60" fmla="*/ 335280 w 2042264"/>
                    <a:gd name="connsiteY60" fmla="*/ 868858 h 3124378"/>
                    <a:gd name="connsiteX61" fmla="*/ 365760 w 2042264"/>
                    <a:gd name="connsiteY61" fmla="*/ 503098 h 3124378"/>
                    <a:gd name="connsiteX62" fmla="*/ 411480 w 2042264"/>
                    <a:gd name="connsiteY62" fmla="*/ 411658 h 3124378"/>
                    <a:gd name="connsiteX63" fmla="*/ 502920 w 2042264"/>
                    <a:gd name="connsiteY63" fmla="*/ 350698 h 3124378"/>
                    <a:gd name="connsiteX64" fmla="*/ 609600 w 2042264"/>
                    <a:gd name="connsiteY64" fmla="*/ 289738 h 3124378"/>
                    <a:gd name="connsiteX65" fmla="*/ 624840 w 2042264"/>
                    <a:gd name="connsiteY65" fmla="*/ 244018 h 3124378"/>
                    <a:gd name="connsiteX66" fmla="*/ 762000 w 2042264"/>
                    <a:gd name="connsiteY66" fmla="*/ 198298 h 3124378"/>
                    <a:gd name="connsiteX67" fmla="*/ 792480 w 2042264"/>
                    <a:gd name="connsiteY67" fmla="*/ 152578 h 3124378"/>
                    <a:gd name="connsiteX68" fmla="*/ 822960 w 2042264"/>
                    <a:gd name="connsiteY68" fmla="*/ 45898 h 3124378"/>
                    <a:gd name="connsiteX69" fmla="*/ 868680 w 2042264"/>
                    <a:gd name="connsiteY69" fmla="*/ 30658 h 3124378"/>
                    <a:gd name="connsiteX70" fmla="*/ 1097280 w 2042264"/>
                    <a:gd name="connsiteY70" fmla="*/ 15418 h 3124378"/>
                    <a:gd name="connsiteX71" fmla="*/ 1143000 w 2042264"/>
                    <a:gd name="connsiteY71" fmla="*/ 178 h 3124378"/>
                    <a:gd name="connsiteX72" fmla="*/ 1234440 w 2042264"/>
                    <a:gd name="connsiteY72" fmla="*/ 30658 h 3124378"/>
                    <a:gd name="connsiteX73" fmla="*/ 1249680 w 2042264"/>
                    <a:gd name="connsiteY73" fmla="*/ 167818 h 3124378"/>
                    <a:gd name="connsiteX74" fmla="*/ 1295400 w 2042264"/>
                    <a:gd name="connsiteY74" fmla="*/ 183058 h 3124378"/>
                    <a:gd name="connsiteX75" fmla="*/ 1341120 w 2042264"/>
                    <a:gd name="connsiteY75" fmla="*/ 274498 h 3124378"/>
                    <a:gd name="connsiteX76" fmla="*/ 1310640 w 2042264"/>
                    <a:gd name="connsiteY76" fmla="*/ 320218 h 3124378"/>
                    <a:gd name="connsiteX77" fmla="*/ 1371600 w 2042264"/>
                    <a:gd name="connsiteY77" fmla="*/ 365938 h 3124378"/>
                    <a:gd name="connsiteX78" fmla="*/ 1417320 w 2042264"/>
                    <a:gd name="connsiteY78" fmla="*/ 381178 h 3124378"/>
                    <a:gd name="connsiteX79" fmla="*/ 1524000 w 2042264"/>
                    <a:gd name="connsiteY79" fmla="*/ 426898 h 3124378"/>
                    <a:gd name="connsiteX80" fmla="*/ 1524000 w 2042264"/>
                    <a:gd name="connsiteY80" fmla="*/ 594538 h 3124378"/>
                    <a:gd name="connsiteX81" fmla="*/ 1432560 w 2042264"/>
                    <a:gd name="connsiteY81" fmla="*/ 625018 h 3124378"/>
                    <a:gd name="connsiteX82" fmla="*/ 1203960 w 2042264"/>
                    <a:gd name="connsiteY82" fmla="*/ 640258 h 3124378"/>
                    <a:gd name="connsiteX83" fmla="*/ 1143000 w 2042264"/>
                    <a:gd name="connsiteY83" fmla="*/ 731698 h 3124378"/>
                    <a:gd name="connsiteX84" fmla="*/ 1127760 w 2042264"/>
                    <a:gd name="connsiteY84" fmla="*/ 777418 h 3124378"/>
                    <a:gd name="connsiteX85" fmla="*/ 1188720 w 2042264"/>
                    <a:gd name="connsiteY85" fmla="*/ 762178 h 3124378"/>
                    <a:gd name="connsiteX86" fmla="*/ 1295400 w 2042264"/>
                    <a:gd name="connsiteY86" fmla="*/ 701218 h 3124378"/>
                    <a:gd name="connsiteX87" fmla="*/ 1386840 w 2042264"/>
                    <a:gd name="connsiteY87" fmla="*/ 640258 h 3124378"/>
                    <a:gd name="connsiteX88" fmla="*/ 1478280 w 2042264"/>
                    <a:gd name="connsiteY88" fmla="*/ 701218 h 3124378"/>
                    <a:gd name="connsiteX89" fmla="*/ 1508760 w 2042264"/>
                    <a:gd name="connsiteY89" fmla="*/ 792658 h 3124378"/>
                    <a:gd name="connsiteX90" fmla="*/ 1691640 w 2042264"/>
                    <a:gd name="connsiteY90" fmla="*/ 807898 h 3124378"/>
                    <a:gd name="connsiteX91" fmla="*/ 1676400 w 2042264"/>
                    <a:gd name="connsiteY91" fmla="*/ 914578 h 3124378"/>
                    <a:gd name="connsiteX92" fmla="*/ 1645920 w 2042264"/>
                    <a:gd name="connsiteY92" fmla="*/ 960298 h 3124378"/>
                    <a:gd name="connsiteX93" fmla="*/ 1600200 w 2042264"/>
                    <a:gd name="connsiteY93" fmla="*/ 1127938 h 3124378"/>
                    <a:gd name="connsiteX94" fmla="*/ 1539240 w 2042264"/>
                    <a:gd name="connsiteY94" fmla="*/ 1158418 h 3124378"/>
                    <a:gd name="connsiteX95" fmla="*/ 1524000 w 2042264"/>
                    <a:gd name="connsiteY95" fmla="*/ 1204138 h 3124378"/>
                    <a:gd name="connsiteX96" fmla="*/ 1569720 w 2042264"/>
                    <a:gd name="connsiteY96" fmla="*/ 1234618 h 3124378"/>
                    <a:gd name="connsiteX97" fmla="*/ 1584960 w 2042264"/>
                    <a:gd name="connsiteY97" fmla="*/ 1280338 h 3124378"/>
                    <a:gd name="connsiteX98" fmla="*/ 1569720 w 2042264"/>
                    <a:gd name="connsiteY98" fmla="*/ 1326058 h 3124378"/>
                    <a:gd name="connsiteX99" fmla="*/ 1661160 w 2042264"/>
                    <a:gd name="connsiteY99" fmla="*/ 1387018 h 3124378"/>
                    <a:gd name="connsiteX100" fmla="*/ 1676400 w 2042264"/>
                    <a:gd name="connsiteY100" fmla="*/ 1478458 h 3124378"/>
                    <a:gd name="connsiteX101" fmla="*/ 1539240 w 2042264"/>
                    <a:gd name="connsiteY101" fmla="*/ 1539418 h 3124378"/>
                    <a:gd name="connsiteX102" fmla="*/ 1447800 w 2042264"/>
                    <a:gd name="connsiteY102" fmla="*/ 1600378 h 3124378"/>
                    <a:gd name="connsiteX103" fmla="*/ 1402080 w 2042264"/>
                    <a:gd name="connsiteY103" fmla="*/ 1615618 h 3124378"/>
                    <a:gd name="connsiteX104" fmla="*/ 1310640 w 2042264"/>
                    <a:gd name="connsiteY104" fmla="*/ 1661338 h 3124378"/>
                    <a:gd name="connsiteX105" fmla="*/ 1219200 w 2042264"/>
                    <a:gd name="connsiteY105" fmla="*/ 1646098 h 3124378"/>
                    <a:gd name="connsiteX106" fmla="*/ 1173480 w 2042264"/>
                    <a:gd name="connsiteY106" fmla="*/ 1676578 h 3124378"/>
                    <a:gd name="connsiteX107" fmla="*/ 1127760 w 2042264"/>
                    <a:gd name="connsiteY107" fmla="*/ 1691818 h 3124378"/>
                    <a:gd name="connsiteX108" fmla="*/ 944880 w 2042264"/>
                    <a:gd name="connsiteY108" fmla="*/ 1707058 h 3124378"/>
                    <a:gd name="connsiteX109" fmla="*/ 685800 w 2042264"/>
                    <a:gd name="connsiteY109" fmla="*/ 1707058 h 3124378"/>
                    <a:gd name="connsiteX110" fmla="*/ 670560 w 2042264"/>
                    <a:gd name="connsiteY110" fmla="*/ 1874698 h 3124378"/>
                    <a:gd name="connsiteX111" fmla="*/ 624840 w 2042264"/>
                    <a:gd name="connsiteY111" fmla="*/ 1844218 h 3124378"/>
                    <a:gd name="connsiteX112" fmla="*/ 640080 w 2042264"/>
                    <a:gd name="connsiteY112" fmla="*/ 1889938 h 3124378"/>
                    <a:gd name="connsiteX113" fmla="*/ 685800 w 2042264"/>
                    <a:gd name="connsiteY113" fmla="*/ 1935658 h 3124378"/>
                    <a:gd name="connsiteX114" fmla="*/ 716280 w 2042264"/>
                    <a:gd name="connsiteY114" fmla="*/ 1981378 h 3124378"/>
                    <a:gd name="connsiteX115" fmla="*/ 670931 w 2042264"/>
                    <a:gd name="connsiteY115" fmla="*/ 1777077 h 3124378"/>
                    <a:gd name="connsiteX116" fmla="*/ 773002 w 2042264"/>
                    <a:gd name="connsiteY116" fmla="*/ 1744831 h 3124378"/>
                    <a:gd name="connsiteX117" fmla="*/ 850614 w 2042264"/>
                    <a:gd name="connsiteY117" fmla="*/ 1682545 h 3124378"/>
                    <a:gd name="connsiteX118" fmla="*/ 990600 w 2042264"/>
                    <a:gd name="connsiteY118" fmla="*/ 1449530 h 3124378"/>
                    <a:gd name="connsiteX119" fmla="*/ 1031711 w 2042264"/>
                    <a:gd name="connsiteY119" fmla="*/ 1608995 h 3124378"/>
                    <a:gd name="connsiteX120" fmla="*/ 1123522 w 2042264"/>
                    <a:gd name="connsiteY120" fmla="*/ 1547152 h 3124378"/>
                    <a:gd name="connsiteX121" fmla="*/ 1234440 w 2042264"/>
                    <a:gd name="connsiteY121" fmla="*/ 1768018 h 3124378"/>
                    <a:gd name="connsiteX122" fmla="*/ 1371600 w 2042264"/>
                    <a:gd name="connsiteY122" fmla="*/ 1707058 h 3124378"/>
                    <a:gd name="connsiteX123" fmla="*/ 1463040 w 2042264"/>
                    <a:gd name="connsiteY123" fmla="*/ 1646098 h 3124378"/>
                    <a:gd name="connsiteX124" fmla="*/ 1508760 w 2042264"/>
                    <a:gd name="connsiteY124" fmla="*/ 1615618 h 3124378"/>
                    <a:gd name="connsiteX125" fmla="*/ 1584960 w 2042264"/>
                    <a:gd name="connsiteY125" fmla="*/ 1600378 h 3124378"/>
                    <a:gd name="connsiteX126" fmla="*/ 1783080 w 2042264"/>
                    <a:gd name="connsiteY126" fmla="*/ 1615618 h 3124378"/>
                    <a:gd name="connsiteX127" fmla="*/ 1828800 w 2042264"/>
                    <a:gd name="connsiteY127" fmla="*/ 1646098 h 3124378"/>
                    <a:gd name="connsiteX128" fmla="*/ 1844040 w 2042264"/>
                    <a:gd name="connsiteY128" fmla="*/ 1691818 h 3124378"/>
                    <a:gd name="connsiteX129" fmla="*/ 1874520 w 2042264"/>
                    <a:gd name="connsiteY129" fmla="*/ 1859458 h 3124378"/>
                    <a:gd name="connsiteX130" fmla="*/ 1950720 w 2042264"/>
                    <a:gd name="connsiteY130" fmla="*/ 1874698 h 3124378"/>
                    <a:gd name="connsiteX131" fmla="*/ 2011680 w 2042264"/>
                    <a:gd name="connsiteY131" fmla="*/ 1889938 h 3124378"/>
                    <a:gd name="connsiteX132" fmla="*/ 2042160 w 2042264"/>
                    <a:gd name="connsiteY132" fmla="*/ 1935658 h 3124378"/>
                    <a:gd name="connsiteX133" fmla="*/ 2011680 w 2042264"/>
                    <a:gd name="connsiteY133" fmla="*/ 2072818 h 3124378"/>
                    <a:gd name="connsiteX134" fmla="*/ 1950720 w 2042264"/>
                    <a:gd name="connsiteY134" fmla="*/ 2164258 h 3124378"/>
                    <a:gd name="connsiteX135" fmla="*/ 1935480 w 2042264"/>
                    <a:gd name="connsiteY135" fmla="*/ 2209978 h 3124378"/>
                    <a:gd name="connsiteX136" fmla="*/ 1889760 w 2042264"/>
                    <a:gd name="connsiteY136" fmla="*/ 2316658 h 3124378"/>
                    <a:gd name="connsiteX137" fmla="*/ 1783080 w 2042264"/>
                    <a:gd name="connsiteY137" fmla="*/ 2347138 h 3124378"/>
                    <a:gd name="connsiteX138" fmla="*/ 1813560 w 2042264"/>
                    <a:gd name="connsiteY138" fmla="*/ 2438578 h 3124378"/>
                    <a:gd name="connsiteX139" fmla="*/ 1798320 w 2042264"/>
                    <a:gd name="connsiteY139" fmla="*/ 2530018 h 3124378"/>
                    <a:gd name="connsiteX140" fmla="*/ 1767840 w 2042264"/>
                    <a:gd name="connsiteY140" fmla="*/ 2636698 h 3124378"/>
                    <a:gd name="connsiteX141" fmla="*/ 1737360 w 2042264"/>
                    <a:gd name="connsiteY141" fmla="*/ 2743378 h 3124378"/>
                    <a:gd name="connsiteX142" fmla="*/ 1661160 w 2042264"/>
                    <a:gd name="connsiteY142" fmla="*/ 2834818 h 3124378"/>
                    <a:gd name="connsiteX143" fmla="*/ 1600200 w 2042264"/>
                    <a:gd name="connsiteY143" fmla="*/ 2865298 h 3124378"/>
                    <a:gd name="connsiteX144" fmla="*/ 1584960 w 2042264"/>
                    <a:gd name="connsiteY144" fmla="*/ 2911018 h 3124378"/>
                    <a:gd name="connsiteX145" fmla="*/ 1539240 w 2042264"/>
                    <a:gd name="connsiteY145" fmla="*/ 2880538 h 3124378"/>
                    <a:gd name="connsiteX146" fmla="*/ 1524000 w 2042264"/>
                    <a:gd name="connsiteY146" fmla="*/ 2834818 h 3124378"/>
                    <a:gd name="connsiteX147" fmla="*/ 1478280 w 2042264"/>
                    <a:gd name="connsiteY147" fmla="*/ 2743378 h 3124378"/>
                    <a:gd name="connsiteX148" fmla="*/ 1493520 w 2042264"/>
                    <a:gd name="connsiteY148" fmla="*/ 2682418 h 3124378"/>
                    <a:gd name="connsiteX149" fmla="*/ 1447800 w 2042264"/>
                    <a:gd name="connsiteY149" fmla="*/ 2651938 h 3124378"/>
                    <a:gd name="connsiteX150" fmla="*/ 1386840 w 2042264"/>
                    <a:gd name="connsiteY150" fmla="*/ 2667178 h 3124378"/>
                    <a:gd name="connsiteX151" fmla="*/ 1325880 w 2042264"/>
                    <a:gd name="connsiteY151" fmla="*/ 2697658 h 3124378"/>
                    <a:gd name="connsiteX152" fmla="*/ 1280160 w 2042264"/>
                    <a:gd name="connsiteY152" fmla="*/ 2712898 h 3124378"/>
                    <a:gd name="connsiteX153" fmla="*/ 1264920 w 2042264"/>
                    <a:gd name="connsiteY153" fmla="*/ 2956738 h 3124378"/>
                    <a:gd name="connsiteX154" fmla="*/ 1249680 w 2042264"/>
                    <a:gd name="connsiteY154" fmla="*/ 3002458 h 3124378"/>
                    <a:gd name="connsiteX155" fmla="*/ 1188720 w 2042264"/>
                    <a:gd name="connsiteY155" fmla="*/ 3093898 h 3124378"/>
                    <a:gd name="connsiteX156" fmla="*/ 1097280 w 2042264"/>
                    <a:gd name="connsiteY156" fmla="*/ 3124378 h 3124378"/>
                    <a:gd name="connsiteX157" fmla="*/ 1051560 w 2042264"/>
                    <a:gd name="connsiteY157" fmla="*/ 3078658 h 3124378"/>
                    <a:gd name="connsiteX158" fmla="*/ 1021080 w 2042264"/>
                    <a:gd name="connsiteY158" fmla="*/ 2987218 h 3124378"/>
                    <a:gd name="connsiteX159" fmla="*/ 1036320 w 2042264"/>
                    <a:gd name="connsiteY159" fmla="*/ 2926258 h 3124378"/>
                    <a:gd name="connsiteX160" fmla="*/ 1066800 w 2042264"/>
                    <a:gd name="connsiteY160" fmla="*/ 2850058 h 3124378"/>
                    <a:gd name="connsiteX161" fmla="*/ 1051560 w 2042264"/>
                    <a:gd name="connsiteY161" fmla="*/ 2728138 h 3124378"/>
                    <a:gd name="connsiteX162" fmla="*/ 975360 w 2042264"/>
                    <a:gd name="connsiteY162" fmla="*/ 2621458 h 3124378"/>
                    <a:gd name="connsiteX163" fmla="*/ 929640 w 2042264"/>
                    <a:gd name="connsiteY163" fmla="*/ 2590978 h 3124378"/>
                    <a:gd name="connsiteX164" fmla="*/ 883920 w 2042264"/>
                    <a:gd name="connsiteY164" fmla="*/ 2575738 h 3124378"/>
                    <a:gd name="connsiteX165" fmla="*/ 822960 w 2042264"/>
                    <a:gd name="connsiteY165" fmla="*/ 2606218 h 3124378"/>
                    <a:gd name="connsiteX166" fmla="*/ 777240 w 2042264"/>
                    <a:gd name="connsiteY166" fmla="*/ 2621458 h 3124378"/>
                    <a:gd name="connsiteX167" fmla="*/ 731520 w 2042264"/>
                    <a:gd name="connsiteY167" fmla="*/ 2651938 h 3124378"/>
                    <a:gd name="connsiteX168" fmla="*/ 640080 w 2042264"/>
                    <a:gd name="connsiteY168" fmla="*/ 2667178 h 3124378"/>
                    <a:gd name="connsiteX169" fmla="*/ 640080 w 2042264"/>
                    <a:gd name="connsiteY169" fmla="*/ 2667178 h 3124378"/>
                    <a:gd name="connsiteX170" fmla="*/ 640080 w 2042264"/>
                    <a:gd name="connsiteY170" fmla="*/ 2667178 h 3124378"/>
                    <a:gd name="connsiteX171" fmla="*/ 640080 w 2042264"/>
                    <a:gd name="connsiteY171" fmla="*/ 2667178 h 312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2042264" h="3124378">
                      <a:moveTo>
                        <a:pt x="731520" y="2651938"/>
                      </a:moveTo>
                      <a:lnTo>
                        <a:pt x="731520" y="2651938"/>
                      </a:lnTo>
                      <a:cubicBezTo>
                        <a:pt x="690880" y="2667178"/>
                        <a:pt x="646818" y="2675327"/>
                        <a:pt x="609600" y="2697658"/>
                      </a:cubicBezTo>
                      <a:cubicBezTo>
                        <a:pt x="593894" y="2707082"/>
                        <a:pt x="593423" y="2731936"/>
                        <a:pt x="579120" y="2743378"/>
                      </a:cubicBezTo>
                      <a:cubicBezTo>
                        <a:pt x="566576" y="2753413"/>
                        <a:pt x="548165" y="2752290"/>
                        <a:pt x="533400" y="2758618"/>
                      </a:cubicBezTo>
                      <a:cubicBezTo>
                        <a:pt x="421828" y="2806434"/>
                        <a:pt x="523870" y="2776241"/>
                        <a:pt x="411480" y="2804338"/>
                      </a:cubicBezTo>
                      <a:cubicBezTo>
                        <a:pt x="406400" y="2819578"/>
                        <a:pt x="399725" y="2834376"/>
                        <a:pt x="396240" y="2850058"/>
                      </a:cubicBezTo>
                      <a:cubicBezTo>
                        <a:pt x="389537" y="2880223"/>
                        <a:pt x="394819" y="2913860"/>
                        <a:pt x="381000" y="2941498"/>
                      </a:cubicBezTo>
                      <a:cubicBezTo>
                        <a:pt x="369183" y="2965133"/>
                        <a:pt x="311199" y="2980005"/>
                        <a:pt x="289560" y="2987218"/>
                      </a:cubicBezTo>
                      <a:cubicBezTo>
                        <a:pt x="284480" y="3012618"/>
                        <a:pt x="292636" y="3045102"/>
                        <a:pt x="274320" y="3063418"/>
                      </a:cubicBezTo>
                      <a:cubicBezTo>
                        <a:pt x="240453" y="3097285"/>
                        <a:pt x="155787" y="3070191"/>
                        <a:pt x="121920" y="3063418"/>
                      </a:cubicBezTo>
                      <a:cubicBezTo>
                        <a:pt x="52774" y="2959699"/>
                        <a:pt x="122442" y="3085439"/>
                        <a:pt x="106680" y="2880538"/>
                      </a:cubicBezTo>
                      <a:cubicBezTo>
                        <a:pt x="104938" y="2857886"/>
                        <a:pt x="87889" y="2839059"/>
                        <a:pt x="76200" y="2819578"/>
                      </a:cubicBezTo>
                      <a:cubicBezTo>
                        <a:pt x="-2405" y="2688570"/>
                        <a:pt x="30654" y="2774381"/>
                        <a:pt x="0" y="2682418"/>
                      </a:cubicBezTo>
                      <a:cubicBezTo>
                        <a:pt x="5080" y="2667178"/>
                        <a:pt x="13642" y="2652683"/>
                        <a:pt x="15240" y="2636698"/>
                      </a:cubicBezTo>
                      <a:cubicBezTo>
                        <a:pt x="23848" y="2550618"/>
                        <a:pt x="22648" y="2463772"/>
                        <a:pt x="30480" y="2377618"/>
                      </a:cubicBezTo>
                      <a:cubicBezTo>
                        <a:pt x="32825" y="2351821"/>
                        <a:pt x="41086" y="2326903"/>
                        <a:pt x="45720" y="2301418"/>
                      </a:cubicBezTo>
                      <a:cubicBezTo>
                        <a:pt x="47795" y="2290008"/>
                        <a:pt x="52336" y="2218113"/>
                        <a:pt x="76200" y="2164258"/>
                      </a:cubicBezTo>
                      <a:cubicBezTo>
                        <a:pt x="100064" y="2110403"/>
                        <a:pt x="145189" y="2035344"/>
                        <a:pt x="188902" y="1978287"/>
                      </a:cubicBezTo>
                      <a:cubicBezTo>
                        <a:pt x="232615" y="1921230"/>
                        <a:pt x="267357" y="1826994"/>
                        <a:pt x="338477" y="1821914"/>
                      </a:cubicBezTo>
                      <a:cubicBezTo>
                        <a:pt x="353717" y="1816834"/>
                        <a:pt x="389153" y="2013221"/>
                        <a:pt x="426720" y="2057578"/>
                      </a:cubicBezTo>
                      <a:cubicBezTo>
                        <a:pt x="464287" y="2101935"/>
                        <a:pt x="516733" y="2072342"/>
                        <a:pt x="563880" y="2088058"/>
                      </a:cubicBezTo>
                      <a:cubicBezTo>
                        <a:pt x="574040" y="2103298"/>
                        <a:pt x="591770" y="2115646"/>
                        <a:pt x="594360" y="2133778"/>
                      </a:cubicBezTo>
                      <a:cubicBezTo>
                        <a:pt x="598114" y="2160059"/>
                        <a:pt x="570244" y="2223175"/>
                        <a:pt x="548640" y="2240458"/>
                      </a:cubicBezTo>
                      <a:cubicBezTo>
                        <a:pt x="536096" y="2250493"/>
                        <a:pt x="518160" y="2250618"/>
                        <a:pt x="502920" y="2255698"/>
                      </a:cubicBezTo>
                      <a:cubicBezTo>
                        <a:pt x="487509" y="2278814"/>
                        <a:pt x="457200" y="2315590"/>
                        <a:pt x="457200" y="2347138"/>
                      </a:cubicBezTo>
                      <a:cubicBezTo>
                        <a:pt x="457200" y="2359744"/>
                        <a:pt x="477610" y="2476041"/>
                        <a:pt x="487680" y="2499538"/>
                      </a:cubicBezTo>
                      <a:cubicBezTo>
                        <a:pt x="494895" y="2516373"/>
                        <a:pt x="508000" y="2530018"/>
                        <a:pt x="518160" y="2545258"/>
                      </a:cubicBezTo>
                      <a:cubicBezTo>
                        <a:pt x="548279" y="2535218"/>
                        <a:pt x="424737" y="2389178"/>
                        <a:pt x="407613" y="2342722"/>
                      </a:cubicBezTo>
                      <a:cubicBezTo>
                        <a:pt x="390489" y="2296266"/>
                        <a:pt x="284391" y="2353873"/>
                        <a:pt x="415418" y="2266522"/>
                      </a:cubicBezTo>
                      <a:cubicBezTo>
                        <a:pt x="349154" y="2198422"/>
                        <a:pt x="468461" y="2244952"/>
                        <a:pt x="471769" y="2219037"/>
                      </a:cubicBezTo>
                      <a:cubicBezTo>
                        <a:pt x="475077" y="2193122"/>
                        <a:pt x="432256" y="2138751"/>
                        <a:pt x="435267" y="2111032"/>
                      </a:cubicBezTo>
                      <a:cubicBezTo>
                        <a:pt x="438278" y="2083313"/>
                        <a:pt x="521132" y="2146615"/>
                        <a:pt x="489834" y="2052721"/>
                      </a:cubicBezTo>
                      <a:cubicBezTo>
                        <a:pt x="513825" y="1860794"/>
                        <a:pt x="711559" y="2110109"/>
                        <a:pt x="746760" y="2118538"/>
                      </a:cubicBezTo>
                      <a:cubicBezTo>
                        <a:pt x="781961" y="2126968"/>
                        <a:pt x="716280" y="2108378"/>
                        <a:pt x="701040" y="2103298"/>
                      </a:cubicBezTo>
                      <a:cubicBezTo>
                        <a:pt x="685800" y="2088058"/>
                        <a:pt x="673253" y="2069533"/>
                        <a:pt x="655320" y="2057578"/>
                      </a:cubicBezTo>
                      <a:cubicBezTo>
                        <a:pt x="641954" y="2048667"/>
                        <a:pt x="623968" y="2049522"/>
                        <a:pt x="609600" y="2042338"/>
                      </a:cubicBezTo>
                      <a:cubicBezTo>
                        <a:pt x="475308" y="1975192"/>
                        <a:pt x="704504" y="2047014"/>
                        <a:pt x="441960" y="1981378"/>
                      </a:cubicBezTo>
                      <a:cubicBezTo>
                        <a:pt x="312245" y="1894901"/>
                        <a:pt x="386928" y="1916373"/>
                        <a:pt x="213360" y="1935658"/>
                      </a:cubicBezTo>
                      <a:cubicBezTo>
                        <a:pt x="201186" y="1941745"/>
                        <a:pt x="112190" y="1991753"/>
                        <a:pt x="91440" y="1981378"/>
                      </a:cubicBezTo>
                      <a:cubicBezTo>
                        <a:pt x="71120" y="1971218"/>
                        <a:pt x="69397" y="1941512"/>
                        <a:pt x="60960" y="1920418"/>
                      </a:cubicBezTo>
                      <a:cubicBezTo>
                        <a:pt x="49028" y="1890587"/>
                        <a:pt x="36781" y="1860483"/>
                        <a:pt x="30480" y="1828978"/>
                      </a:cubicBezTo>
                      <a:cubicBezTo>
                        <a:pt x="8195" y="1717555"/>
                        <a:pt x="18903" y="1778421"/>
                        <a:pt x="0" y="1646098"/>
                      </a:cubicBezTo>
                      <a:cubicBezTo>
                        <a:pt x="5080" y="1605458"/>
                        <a:pt x="4464" y="1563691"/>
                        <a:pt x="15240" y="1524178"/>
                      </a:cubicBezTo>
                      <a:cubicBezTo>
                        <a:pt x="32337" y="1461491"/>
                        <a:pt x="47897" y="1487408"/>
                        <a:pt x="91440" y="1463218"/>
                      </a:cubicBezTo>
                      <a:lnTo>
                        <a:pt x="228600" y="1371778"/>
                      </a:lnTo>
                      <a:cubicBezTo>
                        <a:pt x="243840" y="1361618"/>
                        <a:pt x="261368" y="1354250"/>
                        <a:pt x="274320" y="1341298"/>
                      </a:cubicBezTo>
                      <a:cubicBezTo>
                        <a:pt x="308025" y="1307593"/>
                        <a:pt x="323325" y="1286316"/>
                        <a:pt x="365760" y="1265098"/>
                      </a:cubicBezTo>
                      <a:cubicBezTo>
                        <a:pt x="380128" y="1257914"/>
                        <a:pt x="396240" y="1254938"/>
                        <a:pt x="411480" y="1249858"/>
                      </a:cubicBezTo>
                      <a:cubicBezTo>
                        <a:pt x="519185" y="1271399"/>
                        <a:pt x="463106" y="1256907"/>
                        <a:pt x="579120" y="1295578"/>
                      </a:cubicBezTo>
                      <a:lnTo>
                        <a:pt x="624840" y="1310818"/>
                      </a:lnTo>
                      <a:lnTo>
                        <a:pt x="670560" y="1326058"/>
                      </a:lnTo>
                      <a:cubicBezTo>
                        <a:pt x="706120" y="1320978"/>
                        <a:pt x="749645" y="1333814"/>
                        <a:pt x="777240" y="1310818"/>
                      </a:cubicBezTo>
                      <a:cubicBezTo>
                        <a:pt x="816852" y="1277808"/>
                        <a:pt x="727576" y="1221496"/>
                        <a:pt x="716280" y="1219378"/>
                      </a:cubicBezTo>
                      <a:cubicBezTo>
                        <a:pt x="651179" y="1207172"/>
                        <a:pt x="584200" y="1209218"/>
                        <a:pt x="518160" y="1204138"/>
                      </a:cubicBezTo>
                      <a:cubicBezTo>
                        <a:pt x="392216" y="1162157"/>
                        <a:pt x="589455" y="1220976"/>
                        <a:pt x="320040" y="1204138"/>
                      </a:cubicBezTo>
                      <a:cubicBezTo>
                        <a:pt x="287974" y="1202134"/>
                        <a:pt x="259080" y="1183818"/>
                        <a:pt x="228600" y="1173658"/>
                      </a:cubicBezTo>
                      <a:cubicBezTo>
                        <a:pt x="223520" y="1153338"/>
                        <a:pt x="213360" y="1133643"/>
                        <a:pt x="213360" y="1112698"/>
                      </a:cubicBezTo>
                      <a:cubicBezTo>
                        <a:pt x="213360" y="1102932"/>
                        <a:pt x="236653" y="1020391"/>
                        <a:pt x="243840" y="1006018"/>
                      </a:cubicBezTo>
                      <a:cubicBezTo>
                        <a:pt x="252031" y="989635"/>
                        <a:pt x="266129" y="976681"/>
                        <a:pt x="274320" y="960298"/>
                      </a:cubicBezTo>
                      <a:cubicBezTo>
                        <a:pt x="318431" y="872076"/>
                        <a:pt x="248610" y="955528"/>
                        <a:pt x="335280" y="868858"/>
                      </a:cubicBezTo>
                      <a:cubicBezTo>
                        <a:pt x="386701" y="714596"/>
                        <a:pt x="333752" y="887197"/>
                        <a:pt x="365760" y="503098"/>
                      </a:cubicBezTo>
                      <a:cubicBezTo>
                        <a:pt x="367836" y="478180"/>
                        <a:pt x="393702" y="427214"/>
                        <a:pt x="411480" y="411658"/>
                      </a:cubicBezTo>
                      <a:cubicBezTo>
                        <a:pt x="439049" y="387535"/>
                        <a:pt x="472440" y="371018"/>
                        <a:pt x="502920" y="350698"/>
                      </a:cubicBezTo>
                      <a:cubicBezTo>
                        <a:pt x="567543" y="307616"/>
                        <a:pt x="532257" y="328409"/>
                        <a:pt x="609600" y="289738"/>
                      </a:cubicBezTo>
                      <a:cubicBezTo>
                        <a:pt x="614680" y="274498"/>
                        <a:pt x="614805" y="256562"/>
                        <a:pt x="624840" y="244018"/>
                      </a:cubicBezTo>
                      <a:cubicBezTo>
                        <a:pt x="657808" y="202808"/>
                        <a:pt x="717382" y="205734"/>
                        <a:pt x="762000" y="198298"/>
                      </a:cubicBezTo>
                      <a:cubicBezTo>
                        <a:pt x="772160" y="183058"/>
                        <a:pt x="785265" y="169413"/>
                        <a:pt x="792480" y="152578"/>
                      </a:cubicBezTo>
                      <a:cubicBezTo>
                        <a:pt x="792777" y="151886"/>
                        <a:pt x="815546" y="53312"/>
                        <a:pt x="822960" y="45898"/>
                      </a:cubicBezTo>
                      <a:cubicBezTo>
                        <a:pt x="834319" y="34539"/>
                        <a:pt x="852714" y="32432"/>
                        <a:pt x="868680" y="30658"/>
                      </a:cubicBezTo>
                      <a:cubicBezTo>
                        <a:pt x="944582" y="22224"/>
                        <a:pt x="1021080" y="20498"/>
                        <a:pt x="1097280" y="15418"/>
                      </a:cubicBezTo>
                      <a:cubicBezTo>
                        <a:pt x="1112520" y="10338"/>
                        <a:pt x="1127034" y="-1596"/>
                        <a:pt x="1143000" y="178"/>
                      </a:cubicBezTo>
                      <a:cubicBezTo>
                        <a:pt x="1174932" y="3726"/>
                        <a:pt x="1234440" y="30658"/>
                        <a:pt x="1234440" y="30658"/>
                      </a:cubicBezTo>
                      <a:cubicBezTo>
                        <a:pt x="1239520" y="76378"/>
                        <a:pt x="1232596" y="125107"/>
                        <a:pt x="1249680" y="167818"/>
                      </a:cubicBezTo>
                      <a:cubicBezTo>
                        <a:pt x="1255646" y="182733"/>
                        <a:pt x="1282856" y="173023"/>
                        <a:pt x="1295400" y="183058"/>
                      </a:cubicBezTo>
                      <a:cubicBezTo>
                        <a:pt x="1322257" y="204544"/>
                        <a:pt x="1331080" y="244379"/>
                        <a:pt x="1341120" y="274498"/>
                      </a:cubicBezTo>
                      <a:cubicBezTo>
                        <a:pt x="1330960" y="289738"/>
                        <a:pt x="1304848" y="302842"/>
                        <a:pt x="1310640" y="320218"/>
                      </a:cubicBezTo>
                      <a:cubicBezTo>
                        <a:pt x="1318672" y="344315"/>
                        <a:pt x="1349547" y="353336"/>
                        <a:pt x="1371600" y="365938"/>
                      </a:cubicBezTo>
                      <a:cubicBezTo>
                        <a:pt x="1385548" y="373908"/>
                        <a:pt x="1402555" y="374850"/>
                        <a:pt x="1417320" y="381178"/>
                      </a:cubicBezTo>
                      <a:cubicBezTo>
                        <a:pt x="1549145" y="437674"/>
                        <a:pt x="1416778" y="391157"/>
                        <a:pt x="1524000" y="426898"/>
                      </a:cubicBezTo>
                      <a:cubicBezTo>
                        <a:pt x="1532376" y="468779"/>
                        <a:pt x="1558916" y="554634"/>
                        <a:pt x="1524000" y="594538"/>
                      </a:cubicBezTo>
                      <a:cubicBezTo>
                        <a:pt x="1502843" y="618717"/>
                        <a:pt x="1464618" y="622881"/>
                        <a:pt x="1432560" y="625018"/>
                      </a:cubicBezTo>
                      <a:lnTo>
                        <a:pt x="1203960" y="640258"/>
                      </a:lnTo>
                      <a:cubicBezTo>
                        <a:pt x="1183640" y="670738"/>
                        <a:pt x="1154584" y="696945"/>
                        <a:pt x="1143000" y="731698"/>
                      </a:cubicBezTo>
                      <a:cubicBezTo>
                        <a:pt x="1137920" y="746938"/>
                        <a:pt x="1114394" y="768507"/>
                        <a:pt x="1127760" y="777418"/>
                      </a:cubicBezTo>
                      <a:cubicBezTo>
                        <a:pt x="1145188" y="789036"/>
                        <a:pt x="1168400" y="767258"/>
                        <a:pt x="1188720" y="762178"/>
                      </a:cubicBezTo>
                      <a:cubicBezTo>
                        <a:pt x="1388691" y="612200"/>
                        <a:pt x="1145793" y="784333"/>
                        <a:pt x="1295400" y="701218"/>
                      </a:cubicBezTo>
                      <a:cubicBezTo>
                        <a:pt x="1327422" y="683428"/>
                        <a:pt x="1386840" y="640258"/>
                        <a:pt x="1386840" y="640258"/>
                      </a:cubicBezTo>
                      <a:cubicBezTo>
                        <a:pt x="1429801" y="654578"/>
                        <a:pt x="1452335" y="654517"/>
                        <a:pt x="1478280" y="701218"/>
                      </a:cubicBezTo>
                      <a:cubicBezTo>
                        <a:pt x="1493883" y="729304"/>
                        <a:pt x="1476742" y="789990"/>
                        <a:pt x="1508760" y="792658"/>
                      </a:cubicBezTo>
                      <a:lnTo>
                        <a:pt x="1691640" y="807898"/>
                      </a:lnTo>
                      <a:cubicBezTo>
                        <a:pt x="1686560" y="843458"/>
                        <a:pt x="1686722" y="880172"/>
                        <a:pt x="1676400" y="914578"/>
                      </a:cubicBezTo>
                      <a:cubicBezTo>
                        <a:pt x="1671137" y="932122"/>
                        <a:pt x="1650739" y="942627"/>
                        <a:pt x="1645920" y="960298"/>
                      </a:cubicBezTo>
                      <a:cubicBezTo>
                        <a:pt x="1629615" y="1020084"/>
                        <a:pt x="1652859" y="1084056"/>
                        <a:pt x="1600200" y="1127938"/>
                      </a:cubicBezTo>
                      <a:cubicBezTo>
                        <a:pt x="1582747" y="1142482"/>
                        <a:pt x="1559560" y="1148258"/>
                        <a:pt x="1539240" y="1158418"/>
                      </a:cubicBezTo>
                      <a:cubicBezTo>
                        <a:pt x="1534160" y="1173658"/>
                        <a:pt x="1518034" y="1189223"/>
                        <a:pt x="1524000" y="1204138"/>
                      </a:cubicBezTo>
                      <a:cubicBezTo>
                        <a:pt x="1530802" y="1221144"/>
                        <a:pt x="1558278" y="1220315"/>
                        <a:pt x="1569720" y="1234618"/>
                      </a:cubicBezTo>
                      <a:cubicBezTo>
                        <a:pt x="1579755" y="1247162"/>
                        <a:pt x="1579880" y="1265098"/>
                        <a:pt x="1584960" y="1280338"/>
                      </a:cubicBezTo>
                      <a:cubicBezTo>
                        <a:pt x="1579880" y="1295578"/>
                        <a:pt x="1567079" y="1310212"/>
                        <a:pt x="1569720" y="1326058"/>
                      </a:cubicBezTo>
                      <a:cubicBezTo>
                        <a:pt x="1578872" y="1380969"/>
                        <a:pt x="1620107" y="1376755"/>
                        <a:pt x="1661160" y="1387018"/>
                      </a:cubicBezTo>
                      <a:cubicBezTo>
                        <a:pt x="1685291" y="1423214"/>
                        <a:pt x="1710816" y="1435438"/>
                        <a:pt x="1676400" y="1478458"/>
                      </a:cubicBezTo>
                      <a:cubicBezTo>
                        <a:pt x="1640952" y="1522769"/>
                        <a:pt x="1583147" y="1510147"/>
                        <a:pt x="1539240" y="1539418"/>
                      </a:cubicBezTo>
                      <a:cubicBezTo>
                        <a:pt x="1508760" y="1559738"/>
                        <a:pt x="1482553" y="1588794"/>
                        <a:pt x="1447800" y="1600378"/>
                      </a:cubicBezTo>
                      <a:cubicBezTo>
                        <a:pt x="1432560" y="1605458"/>
                        <a:pt x="1416448" y="1608434"/>
                        <a:pt x="1402080" y="1615618"/>
                      </a:cubicBezTo>
                      <a:cubicBezTo>
                        <a:pt x="1283907" y="1674704"/>
                        <a:pt x="1425558" y="1623032"/>
                        <a:pt x="1310640" y="1661338"/>
                      </a:cubicBezTo>
                      <a:cubicBezTo>
                        <a:pt x="1280160" y="1656258"/>
                        <a:pt x="1249911" y="1642686"/>
                        <a:pt x="1219200" y="1646098"/>
                      </a:cubicBezTo>
                      <a:cubicBezTo>
                        <a:pt x="1200996" y="1648121"/>
                        <a:pt x="1189863" y="1668387"/>
                        <a:pt x="1173480" y="1676578"/>
                      </a:cubicBezTo>
                      <a:cubicBezTo>
                        <a:pt x="1159112" y="1683762"/>
                        <a:pt x="1143683" y="1689695"/>
                        <a:pt x="1127760" y="1691818"/>
                      </a:cubicBezTo>
                      <a:cubicBezTo>
                        <a:pt x="1067125" y="1699903"/>
                        <a:pt x="1005840" y="1701978"/>
                        <a:pt x="944880" y="1707058"/>
                      </a:cubicBezTo>
                      <a:cubicBezTo>
                        <a:pt x="868468" y="1687955"/>
                        <a:pt x="750469" y="1651628"/>
                        <a:pt x="685800" y="1707058"/>
                      </a:cubicBezTo>
                      <a:cubicBezTo>
                        <a:pt x="643198" y="1743574"/>
                        <a:pt x="675640" y="1818818"/>
                        <a:pt x="670560" y="1874698"/>
                      </a:cubicBezTo>
                      <a:cubicBezTo>
                        <a:pt x="655320" y="1864538"/>
                        <a:pt x="641223" y="1836027"/>
                        <a:pt x="624840" y="1844218"/>
                      </a:cubicBezTo>
                      <a:cubicBezTo>
                        <a:pt x="610472" y="1851402"/>
                        <a:pt x="631169" y="1876572"/>
                        <a:pt x="640080" y="1889938"/>
                      </a:cubicBezTo>
                      <a:cubicBezTo>
                        <a:pt x="652035" y="1907871"/>
                        <a:pt x="672002" y="1919101"/>
                        <a:pt x="685800" y="1935658"/>
                      </a:cubicBezTo>
                      <a:cubicBezTo>
                        <a:pt x="697526" y="1949729"/>
                        <a:pt x="718758" y="2007808"/>
                        <a:pt x="716280" y="1981378"/>
                      </a:cubicBezTo>
                      <a:cubicBezTo>
                        <a:pt x="713802" y="1954948"/>
                        <a:pt x="661477" y="1816502"/>
                        <a:pt x="670931" y="1777077"/>
                      </a:cubicBezTo>
                      <a:cubicBezTo>
                        <a:pt x="680385" y="1737653"/>
                        <a:pt x="743055" y="1760586"/>
                        <a:pt x="773002" y="1744831"/>
                      </a:cubicBezTo>
                      <a:cubicBezTo>
                        <a:pt x="802949" y="1729076"/>
                        <a:pt x="814348" y="1731762"/>
                        <a:pt x="850614" y="1682545"/>
                      </a:cubicBezTo>
                      <a:cubicBezTo>
                        <a:pt x="886880" y="1633328"/>
                        <a:pt x="960417" y="1461788"/>
                        <a:pt x="990600" y="1449530"/>
                      </a:cubicBezTo>
                      <a:cubicBezTo>
                        <a:pt x="1020783" y="1437272"/>
                        <a:pt x="1009557" y="1592725"/>
                        <a:pt x="1031711" y="1608995"/>
                      </a:cubicBezTo>
                      <a:cubicBezTo>
                        <a:pt x="1053865" y="1625265"/>
                        <a:pt x="965545" y="1564705"/>
                        <a:pt x="1123522" y="1547152"/>
                      </a:cubicBezTo>
                      <a:cubicBezTo>
                        <a:pt x="1128602" y="1531912"/>
                        <a:pt x="1193094" y="1741367"/>
                        <a:pt x="1234440" y="1768018"/>
                      </a:cubicBezTo>
                      <a:cubicBezTo>
                        <a:pt x="1275786" y="1794669"/>
                        <a:pt x="1327693" y="1736329"/>
                        <a:pt x="1371600" y="1707058"/>
                      </a:cubicBezTo>
                      <a:lnTo>
                        <a:pt x="1463040" y="1646098"/>
                      </a:lnTo>
                      <a:cubicBezTo>
                        <a:pt x="1478280" y="1635938"/>
                        <a:pt x="1490799" y="1619210"/>
                        <a:pt x="1508760" y="1615618"/>
                      </a:cubicBezTo>
                      <a:lnTo>
                        <a:pt x="1584960" y="1600378"/>
                      </a:lnTo>
                      <a:cubicBezTo>
                        <a:pt x="1651000" y="1605458"/>
                        <a:pt x="1717979" y="1603412"/>
                        <a:pt x="1783080" y="1615618"/>
                      </a:cubicBezTo>
                      <a:cubicBezTo>
                        <a:pt x="1801082" y="1618993"/>
                        <a:pt x="1817358" y="1631795"/>
                        <a:pt x="1828800" y="1646098"/>
                      </a:cubicBezTo>
                      <a:cubicBezTo>
                        <a:pt x="1838835" y="1658642"/>
                        <a:pt x="1840674" y="1676110"/>
                        <a:pt x="1844040" y="1691818"/>
                      </a:cubicBezTo>
                      <a:cubicBezTo>
                        <a:pt x="1855940" y="1747353"/>
                        <a:pt x="1845902" y="1810399"/>
                        <a:pt x="1874520" y="1859458"/>
                      </a:cubicBezTo>
                      <a:cubicBezTo>
                        <a:pt x="1887572" y="1881832"/>
                        <a:pt x="1925434" y="1869079"/>
                        <a:pt x="1950720" y="1874698"/>
                      </a:cubicBezTo>
                      <a:cubicBezTo>
                        <a:pt x="1971167" y="1879242"/>
                        <a:pt x="1991360" y="1884858"/>
                        <a:pt x="2011680" y="1889938"/>
                      </a:cubicBezTo>
                      <a:cubicBezTo>
                        <a:pt x="2021840" y="1905178"/>
                        <a:pt x="2040137" y="1917454"/>
                        <a:pt x="2042160" y="1935658"/>
                      </a:cubicBezTo>
                      <a:cubicBezTo>
                        <a:pt x="2043768" y="1950131"/>
                        <a:pt x="2026560" y="2046035"/>
                        <a:pt x="2011680" y="2072818"/>
                      </a:cubicBezTo>
                      <a:cubicBezTo>
                        <a:pt x="1993890" y="2104840"/>
                        <a:pt x="1962304" y="2129505"/>
                        <a:pt x="1950720" y="2164258"/>
                      </a:cubicBezTo>
                      <a:cubicBezTo>
                        <a:pt x="1945640" y="2179498"/>
                        <a:pt x="1939893" y="2194532"/>
                        <a:pt x="1935480" y="2209978"/>
                      </a:cubicBezTo>
                      <a:cubicBezTo>
                        <a:pt x="1924634" y="2247939"/>
                        <a:pt x="1924131" y="2289161"/>
                        <a:pt x="1889760" y="2316658"/>
                      </a:cubicBezTo>
                      <a:cubicBezTo>
                        <a:pt x="1879822" y="2324608"/>
                        <a:pt x="1787063" y="2346142"/>
                        <a:pt x="1783080" y="2347138"/>
                      </a:cubicBezTo>
                      <a:cubicBezTo>
                        <a:pt x="1793240" y="2377618"/>
                        <a:pt x="1818842" y="2406886"/>
                        <a:pt x="1813560" y="2438578"/>
                      </a:cubicBezTo>
                      <a:cubicBezTo>
                        <a:pt x="1808480" y="2469058"/>
                        <a:pt x="1804380" y="2499718"/>
                        <a:pt x="1798320" y="2530018"/>
                      </a:cubicBezTo>
                      <a:cubicBezTo>
                        <a:pt x="1782439" y="2609423"/>
                        <a:pt x="1787207" y="2568914"/>
                        <a:pt x="1767840" y="2636698"/>
                      </a:cubicBezTo>
                      <a:cubicBezTo>
                        <a:pt x="1761329" y="2659485"/>
                        <a:pt x="1749540" y="2719018"/>
                        <a:pt x="1737360" y="2743378"/>
                      </a:cubicBezTo>
                      <a:cubicBezTo>
                        <a:pt x="1722508" y="2773083"/>
                        <a:pt x="1687375" y="2816093"/>
                        <a:pt x="1661160" y="2834818"/>
                      </a:cubicBezTo>
                      <a:cubicBezTo>
                        <a:pt x="1642673" y="2848023"/>
                        <a:pt x="1620520" y="2855138"/>
                        <a:pt x="1600200" y="2865298"/>
                      </a:cubicBezTo>
                      <a:cubicBezTo>
                        <a:pt x="1595120" y="2880538"/>
                        <a:pt x="1600545" y="2907122"/>
                        <a:pt x="1584960" y="2911018"/>
                      </a:cubicBezTo>
                      <a:cubicBezTo>
                        <a:pt x="1567191" y="2915460"/>
                        <a:pt x="1550682" y="2894841"/>
                        <a:pt x="1539240" y="2880538"/>
                      </a:cubicBezTo>
                      <a:cubicBezTo>
                        <a:pt x="1529205" y="2867994"/>
                        <a:pt x="1531184" y="2849186"/>
                        <a:pt x="1524000" y="2834818"/>
                      </a:cubicBezTo>
                      <a:cubicBezTo>
                        <a:pt x="1464914" y="2716645"/>
                        <a:pt x="1516586" y="2858296"/>
                        <a:pt x="1478280" y="2743378"/>
                      </a:cubicBezTo>
                      <a:cubicBezTo>
                        <a:pt x="1483360" y="2723058"/>
                        <a:pt x="1500144" y="2702289"/>
                        <a:pt x="1493520" y="2682418"/>
                      </a:cubicBezTo>
                      <a:cubicBezTo>
                        <a:pt x="1487728" y="2665042"/>
                        <a:pt x="1465932" y="2654528"/>
                        <a:pt x="1447800" y="2651938"/>
                      </a:cubicBezTo>
                      <a:cubicBezTo>
                        <a:pt x="1427065" y="2648976"/>
                        <a:pt x="1406452" y="2659824"/>
                        <a:pt x="1386840" y="2667178"/>
                      </a:cubicBezTo>
                      <a:cubicBezTo>
                        <a:pt x="1365568" y="2675155"/>
                        <a:pt x="1346762" y="2688709"/>
                        <a:pt x="1325880" y="2697658"/>
                      </a:cubicBezTo>
                      <a:cubicBezTo>
                        <a:pt x="1311115" y="2703986"/>
                        <a:pt x="1295400" y="2707818"/>
                        <a:pt x="1280160" y="2712898"/>
                      </a:cubicBezTo>
                      <a:cubicBezTo>
                        <a:pt x="1275080" y="2794178"/>
                        <a:pt x="1273445" y="2875747"/>
                        <a:pt x="1264920" y="2956738"/>
                      </a:cubicBezTo>
                      <a:cubicBezTo>
                        <a:pt x="1263238" y="2972714"/>
                        <a:pt x="1257482" y="2988415"/>
                        <a:pt x="1249680" y="3002458"/>
                      </a:cubicBezTo>
                      <a:cubicBezTo>
                        <a:pt x="1231890" y="3034480"/>
                        <a:pt x="1223473" y="3082314"/>
                        <a:pt x="1188720" y="3093898"/>
                      </a:cubicBezTo>
                      <a:lnTo>
                        <a:pt x="1097280" y="3124378"/>
                      </a:lnTo>
                      <a:cubicBezTo>
                        <a:pt x="1082040" y="3109138"/>
                        <a:pt x="1062027" y="3097498"/>
                        <a:pt x="1051560" y="3078658"/>
                      </a:cubicBezTo>
                      <a:cubicBezTo>
                        <a:pt x="1035957" y="3050572"/>
                        <a:pt x="1021080" y="2987218"/>
                        <a:pt x="1021080" y="2987218"/>
                      </a:cubicBezTo>
                      <a:cubicBezTo>
                        <a:pt x="1026160" y="2966898"/>
                        <a:pt x="1024702" y="2943686"/>
                        <a:pt x="1036320" y="2926258"/>
                      </a:cubicBezTo>
                      <a:cubicBezTo>
                        <a:pt x="1084464" y="2854041"/>
                        <a:pt x="1097429" y="2941944"/>
                        <a:pt x="1066800" y="2850058"/>
                      </a:cubicBezTo>
                      <a:cubicBezTo>
                        <a:pt x="1061720" y="2809418"/>
                        <a:pt x="1061493" y="2767871"/>
                        <a:pt x="1051560" y="2728138"/>
                      </a:cubicBezTo>
                      <a:cubicBezTo>
                        <a:pt x="1040207" y="2682727"/>
                        <a:pt x="1009855" y="2650204"/>
                        <a:pt x="975360" y="2621458"/>
                      </a:cubicBezTo>
                      <a:cubicBezTo>
                        <a:pt x="961289" y="2609732"/>
                        <a:pt x="946023" y="2599169"/>
                        <a:pt x="929640" y="2590978"/>
                      </a:cubicBezTo>
                      <a:cubicBezTo>
                        <a:pt x="915272" y="2583794"/>
                        <a:pt x="899160" y="2580818"/>
                        <a:pt x="883920" y="2575738"/>
                      </a:cubicBezTo>
                      <a:cubicBezTo>
                        <a:pt x="863600" y="2585898"/>
                        <a:pt x="843842" y="2597269"/>
                        <a:pt x="822960" y="2606218"/>
                      </a:cubicBezTo>
                      <a:cubicBezTo>
                        <a:pt x="808195" y="2612546"/>
                        <a:pt x="791608" y="2614274"/>
                        <a:pt x="777240" y="2621458"/>
                      </a:cubicBezTo>
                      <a:cubicBezTo>
                        <a:pt x="760857" y="2629649"/>
                        <a:pt x="748355" y="2644723"/>
                        <a:pt x="731520" y="2651938"/>
                      </a:cubicBezTo>
                      <a:cubicBezTo>
                        <a:pt x="690210" y="2669642"/>
                        <a:pt x="677192" y="2667178"/>
                        <a:pt x="640080" y="2667178"/>
                      </a:cubicBezTo>
                      <a:lnTo>
                        <a:pt x="640080" y="2667178"/>
                      </a:lnTo>
                      <a:lnTo>
                        <a:pt x="640080" y="2667178"/>
                      </a:lnTo>
                      <a:lnTo>
                        <a:pt x="640080" y="2667178"/>
                      </a:lnTo>
                    </a:path>
                  </a:pathLst>
                </a:custGeom>
                <a:solidFill>
                  <a:srgbClr val="DB511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7946099" y="4374787"/>
                <a:ext cx="816902" cy="1486761"/>
                <a:chOff x="3050444" y="2033699"/>
                <a:chExt cx="2435956" cy="4131232"/>
              </a:xfrm>
              <a:effectLst>
                <a:outerShdw blurRad="76200" dir="13500000" sy="23000" kx="1200000" algn="br" rotWithShape="0">
                  <a:prstClr val="black">
                    <a:alpha val="20000"/>
                  </a:prstClr>
                </a:outerShdw>
              </a:effectLst>
            </p:grpSpPr>
            <p:sp>
              <p:nvSpPr>
                <p:cNvPr id="44" name="Freeform 43"/>
                <p:cNvSpPr/>
                <p:nvPr/>
              </p:nvSpPr>
              <p:spPr>
                <a:xfrm>
                  <a:off x="3838118" y="4495800"/>
                  <a:ext cx="192455" cy="1669131"/>
                </a:xfrm>
                <a:custGeom>
                  <a:avLst/>
                  <a:gdLst>
                    <a:gd name="connsiteX0" fmla="*/ 12700 w 266700"/>
                    <a:gd name="connsiteY0" fmla="*/ 76200 h 1181100"/>
                    <a:gd name="connsiteX1" fmla="*/ 12700 w 266700"/>
                    <a:gd name="connsiteY1" fmla="*/ 76200 h 1181100"/>
                    <a:gd name="connsiteX2" fmla="*/ 50800 w 266700"/>
                    <a:gd name="connsiteY2" fmla="*/ 177800 h 1181100"/>
                    <a:gd name="connsiteX3" fmla="*/ 63500 w 266700"/>
                    <a:gd name="connsiteY3" fmla="*/ 215900 h 1181100"/>
                    <a:gd name="connsiteX4" fmla="*/ 50800 w 266700"/>
                    <a:gd name="connsiteY4" fmla="*/ 622300 h 1181100"/>
                    <a:gd name="connsiteX5" fmla="*/ 38100 w 266700"/>
                    <a:gd name="connsiteY5" fmla="*/ 685800 h 1181100"/>
                    <a:gd name="connsiteX6" fmla="*/ 25400 w 266700"/>
                    <a:gd name="connsiteY6" fmla="*/ 774700 h 1181100"/>
                    <a:gd name="connsiteX7" fmla="*/ 12700 w 266700"/>
                    <a:gd name="connsiteY7" fmla="*/ 1016000 h 1181100"/>
                    <a:gd name="connsiteX8" fmla="*/ 0 w 266700"/>
                    <a:gd name="connsiteY8" fmla="*/ 1054100 h 1181100"/>
                    <a:gd name="connsiteX9" fmla="*/ 25400 w 266700"/>
                    <a:gd name="connsiteY9" fmla="*/ 1181100 h 1181100"/>
                    <a:gd name="connsiteX10" fmla="*/ 139700 w 266700"/>
                    <a:gd name="connsiteY10" fmla="*/ 1181100 h 1181100"/>
                    <a:gd name="connsiteX11" fmla="*/ 152400 w 266700"/>
                    <a:gd name="connsiteY11" fmla="*/ 812800 h 1181100"/>
                    <a:gd name="connsiteX12" fmla="*/ 177800 w 266700"/>
                    <a:gd name="connsiteY12" fmla="*/ 673100 h 1181100"/>
                    <a:gd name="connsiteX13" fmla="*/ 215900 w 266700"/>
                    <a:gd name="connsiteY13" fmla="*/ 546100 h 1181100"/>
                    <a:gd name="connsiteX14" fmla="*/ 228600 w 266700"/>
                    <a:gd name="connsiteY14" fmla="*/ 508000 h 1181100"/>
                    <a:gd name="connsiteX15" fmla="*/ 241300 w 266700"/>
                    <a:gd name="connsiteY15" fmla="*/ 469900 h 1181100"/>
                    <a:gd name="connsiteX16" fmla="*/ 266700 w 266700"/>
                    <a:gd name="connsiteY16" fmla="*/ 279400 h 1181100"/>
                    <a:gd name="connsiteX17" fmla="*/ 254000 w 266700"/>
                    <a:gd name="connsiteY17" fmla="*/ 76200 h 1181100"/>
                    <a:gd name="connsiteX18" fmla="*/ 241300 w 266700"/>
                    <a:gd name="connsiteY18" fmla="*/ 25400 h 1181100"/>
                    <a:gd name="connsiteX19" fmla="*/ 215900 w 266700"/>
                    <a:gd name="connsiteY19" fmla="*/ 0 h 1181100"/>
                    <a:gd name="connsiteX20" fmla="*/ 215900 w 266700"/>
                    <a:gd name="connsiteY20" fmla="*/ 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700" h="1181100">
                      <a:moveTo>
                        <a:pt x="12700" y="76200"/>
                      </a:moveTo>
                      <a:lnTo>
                        <a:pt x="12700" y="76200"/>
                      </a:lnTo>
                      <a:cubicBezTo>
                        <a:pt x="25400" y="110067"/>
                        <a:pt x="38439" y="143808"/>
                        <a:pt x="50800" y="177800"/>
                      </a:cubicBezTo>
                      <a:cubicBezTo>
                        <a:pt x="55375" y="190381"/>
                        <a:pt x="63500" y="202513"/>
                        <a:pt x="63500" y="215900"/>
                      </a:cubicBezTo>
                      <a:cubicBezTo>
                        <a:pt x="63500" y="351433"/>
                        <a:pt x="58115" y="486965"/>
                        <a:pt x="50800" y="622300"/>
                      </a:cubicBezTo>
                      <a:cubicBezTo>
                        <a:pt x="49635" y="643854"/>
                        <a:pt x="41649" y="664508"/>
                        <a:pt x="38100" y="685800"/>
                      </a:cubicBezTo>
                      <a:cubicBezTo>
                        <a:pt x="33179" y="715327"/>
                        <a:pt x="29633" y="745067"/>
                        <a:pt x="25400" y="774700"/>
                      </a:cubicBezTo>
                      <a:cubicBezTo>
                        <a:pt x="21167" y="855133"/>
                        <a:pt x="19992" y="935786"/>
                        <a:pt x="12700" y="1016000"/>
                      </a:cubicBezTo>
                      <a:cubicBezTo>
                        <a:pt x="11488" y="1029332"/>
                        <a:pt x="0" y="1040713"/>
                        <a:pt x="0" y="1054100"/>
                      </a:cubicBezTo>
                      <a:cubicBezTo>
                        <a:pt x="0" y="1085239"/>
                        <a:pt x="17008" y="1147533"/>
                        <a:pt x="25400" y="1181100"/>
                      </a:cubicBezTo>
                      <a:cubicBezTo>
                        <a:pt x="116080" y="1150873"/>
                        <a:pt x="79323" y="1140848"/>
                        <a:pt x="139700" y="1181100"/>
                      </a:cubicBezTo>
                      <a:cubicBezTo>
                        <a:pt x="228040" y="1048590"/>
                        <a:pt x="152400" y="1178182"/>
                        <a:pt x="152400" y="812800"/>
                      </a:cubicBezTo>
                      <a:cubicBezTo>
                        <a:pt x="152400" y="718230"/>
                        <a:pt x="159940" y="735611"/>
                        <a:pt x="177800" y="673100"/>
                      </a:cubicBezTo>
                      <a:cubicBezTo>
                        <a:pt x="216187" y="538745"/>
                        <a:pt x="155539" y="727184"/>
                        <a:pt x="215900" y="546100"/>
                      </a:cubicBezTo>
                      <a:lnTo>
                        <a:pt x="228600" y="508000"/>
                      </a:lnTo>
                      <a:cubicBezTo>
                        <a:pt x="232833" y="495300"/>
                        <a:pt x="238675" y="483027"/>
                        <a:pt x="241300" y="469900"/>
                      </a:cubicBezTo>
                      <a:cubicBezTo>
                        <a:pt x="262344" y="364682"/>
                        <a:pt x="251852" y="427879"/>
                        <a:pt x="266700" y="279400"/>
                      </a:cubicBezTo>
                      <a:cubicBezTo>
                        <a:pt x="262467" y="211667"/>
                        <a:pt x="260753" y="143729"/>
                        <a:pt x="254000" y="76200"/>
                      </a:cubicBezTo>
                      <a:cubicBezTo>
                        <a:pt x="252263" y="58832"/>
                        <a:pt x="249106" y="41012"/>
                        <a:pt x="241300" y="25400"/>
                      </a:cubicBezTo>
                      <a:cubicBezTo>
                        <a:pt x="235945" y="14690"/>
                        <a:pt x="224367" y="8467"/>
                        <a:pt x="215900" y="0"/>
                      </a:cubicBezTo>
                      <a:lnTo>
                        <a:pt x="215900" y="0"/>
                      </a:lnTo>
                    </a:path>
                  </a:pathLst>
                </a:cu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3050444" y="2033699"/>
                  <a:ext cx="2435956" cy="2886377"/>
                </a:xfrm>
                <a:custGeom>
                  <a:avLst/>
                  <a:gdLst>
                    <a:gd name="connsiteX0" fmla="*/ 686594 w 1677194"/>
                    <a:gd name="connsiteY0" fmla="*/ 1587500 h 2095500"/>
                    <a:gd name="connsiteX1" fmla="*/ 686594 w 1677194"/>
                    <a:gd name="connsiteY1" fmla="*/ 1587500 h 2095500"/>
                    <a:gd name="connsiteX2" fmla="*/ 572294 w 1677194"/>
                    <a:gd name="connsiteY2" fmla="*/ 1612900 h 2095500"/>
                    <a:gd name="connsiteX3" fmla="*/ 470694 w 1677194"/>
                    <a:gd name="connsiteY3" fmla="*/ 1651000 h 2095500"/>
                    <a:gd name="connsiteX4" fmla="*/ 432594 w 1677194"/>
                    <a:gd name="connsiteY4" fmla="*/ 1663700 h 2095500"/>
                    <a:gd name="connsiteX5" fmla="*/ 445294 w 1677194"/>
                    <a:gd name="connsiteY5" fmla="*/ 1714500 h 2095500"/>
                    <a:gd name="connsiteX6" fmla="*/ 470694 w 1677194"/>
                    <a:gd name="connsiteY6" fmla="*/ 1752600 h 2095500"/>
                    <a:gd name="connsiteX7" fmla="*/ 457994 w 1677194"/>
                    <a:gd name="connsiteY7" fmla="*/ 1803400 h 2095500"/>
                    <a:gd name="connsiteX8" fmla="*/ 432594 w 1677194"/>
                    <a:gd name="connsiteY8" fmla="*/ 1879600 h 2095500"/>
                    <a:gd name="connsiteX9" fmla="*/ 356394 w 1677194"/>
                    <a:gd name="connsiteY9" fmla="*/ 1955800 h 2095500"/>
                    <a:gd name="connsiteX10" fmla="*/ 305594 w 1677194"/>
                    <a:gd name="connsiteY10" fmla="*/ 1790700 h 2095500"/>
                    <a:gd name="connsiteX11" fmla="*/ 280194 w 1677194"/>
                    <a:gd name="connsiteY11" fmla="*/ 1752600 h 2095500"/>
                    <a:gd name="connsiteX12" fmla="*/ 330994 w 1677194"/>
                    <a:gd name="connsiteY12" fmla="*/ 1574800 h 2095500"/>
                    <a:gd name="connsiteX13" fmla="*/ 381794 w 1677194"/>
                    <a:gd name="connsiteY13" fmla="*/ 1562100 h 2095500"/>
                    <a:gd name="connsiteX14" fmla="*/ 330994 w 1677194"/>
                    <a:gd name="connsiteY14" fmla="*/ 1536700 h 2095500"/>
                    <a:gd name="connsiteX15" fmla="*/ 292894 w 1677194"/>
                    <a:gd name="connsiteY15" fmla="*/ 1574800 h 2095500"/>
                    <a:gd name="connsiteX16" fmla="*/ 254794 w 1677194"/>
                    <a:gd name="connsiteY16" fmla="*/ 1587500 h 2095500"/>
                    <a:gd name="connsiteX17" fmla="*/ 178594 w 1677194"/>
                    <a:gd name="connsiteY17" fmla="*/ 1638300 h 2095500"/>
                    <a:gd name="connsiteX18" fmla="*/ 102394 w 1677194"/>
                    <a:gd name="connsiteY18" fmla="*/ 1612900 h 2095500"/>
                    <a:gd name="connsiteX19" fmla="*/ 38894 w 1677194"/>
                    <a:gd name="connsiteY19" fmla="*/ 1536700 h 2095500"/>
                    <a:gd name="connsiteX20" fmla="*/ 51594 w 1677194"/>
                    <a:gd name="connsiteY20" fmla="*/ 1447800 h 2095500"/>
                    <a:gd name="connsiteX21" fmla="*/ 89694 w 1677194"/>
                    <a:gd name="connsiteY21" fmla="*/ 1422400 h 2095500"/>
                    <a:gd name="connsiteX22" fmla="*/ 165894 w 1677194"/>
                    <a:gd name="connsiteY22" fmla="*/ 1397000 h 2095500"/>
                    <a:gd name="connsiteX23" fmla="*/ 178594 w 1677194"/>
                    <a:gd name="connsiteY23" fmla="*/ 1358900 h 2095500"/>
                    <a:gd name="connsiteX24" fmla="*/ 89694 w 1677194"/>
                    <a:gd name="connsiteY24" fmla="*/ 1308100 h 2095500"/>
                    <a:gd name="connsiteX25" fmla="*/ 38894 w 1677194"/>
                    <a:gd name="connsiteY25" fmla="*/ 1295400 h 2095500"/>
                    <a:gd name="connsiteX26" fmla="*/ 26194 w 1677194"/>
                    <a:gd name="connsiteY26" fmla="*/ 1257300 h 2095500"/>
                    <a:gd name="connsiteX27" fmla="*/ 26194 w 1677194"/>
                    <a:gd name="connsiteY27" fmla="*/ 1117600 h 2095500"/>
                    <a:gd name="connsiteX28" fmla="*/ 64294 w 1677194"/>
                    <a:gd name="connsiteY28" fmla="*/ 1092200 h 2095500"/>
                    <a:gd name="connsiteX29" fmla="*/ 203994 w 1677194"/>
                    <a:gd name="connsiteY29" fmla="*/ 1079500 h 2095500"/>
                    <a:gd name="connsiteX30" fmla="*/ 165894 w 1677194"/>
                    <a:gd name="connsiteY30" fmla="*/ 1066800 h 2095500"/>
                    <a:gd name="connsiteX31" fmla="*/ 115094 w 1677194"/>
                    <a:gd name="connsiteY31" fmla="*/ 1054100 h 2095500"/>
                    <a:gd name="connsiteX32" fmla="*/ 38894 w 1677194"/>
                    <a:gd name="connsiteY32" fmla="*/ 1028700 h 2095500"/>
                    <a:gd name="connsiteX33" fmla="*/ 13494 w 1677194"/>
                    <a:gd name="connsiteY33" fmla="*/ 952500 h 2095500"/>
                    <a:gd name="connsiteX34" fmla="*/ 794 w 1677194"/>
                    <a:gd name="connsiteY34" fmla="*/ 914400 h 2095500"/>
                    <a:gd name="connsiteX35" fmla="*/ 13494 w 1677194"/>
                    <a:gd name="connsiteY35" fmla="*/ 876300 h 2095500"/>
                    <a:gd name="connsiteX36" fmla="*/ 51594 w 1677194"/>
                    <a:gd name="connsiteY36" fmla="*/ 838200 h 2095500"/>
                    <a:gd name="connsiteX37" fmla="*/ 203994 w 1677194"/>
                    <a:gd name="connsiteY37" fmla="*/ 800100 h 2095500"/>
                    <a:gd name="connsiteX38" fmla="*/ 242094 w 1677194"/>
                    <a:gd name="connsiteY38" fmla="*/ 787400 h 2095500"/>
                    <a:gd name="connsiteX39" fmla="*/ 203994 w 1677194"/>
                    <a:gd name="connsiteY39" fmla="*/ 774700 h 2095500"/>
                    <a:gd name="connsiteX40" fmla="*/ 153194 w 1677194"/>
                    <a:gd name="connsiteY40" fmla="*/ 762000 h 2095500"/>
                    <a:gd name="connsiteX41" fmla="*/ 102394 w 1677194"/>
                    <a:gd name="connsiteY41" fmla="*/ 685800 h 2095500"/>
                    <a:gd name="connsiteX42" fmla="*/ 76994 w 1677194"/>
                    <a:gd name="connsiteY42" fmla="*/ 647700 h 2095500"/>
                    <a:gd name="connsiteX43" fmla="*/ 51594 w 1677194"/>
                    <a:gd name="connsiteY43" fmla="*/ 609600 h 2095500"/>
                    <a:gd name="connsiteX44" fmla="*/ 26194 w 1677194"/>
                    <a:gd name="connsiteY44" fmla="*/ 647700 h 2095500"/>
                    <a:gd name="connsiteX45" fmla="*/ 794 w 1677194"/>
                    <a:gd name="connsiteY45" fmla="*/ 571500 h 2095500"/>
                    <a:gd name="connsiteX46" fmla="*/ 13494 w 1677194"/>
                    <a:gd name="connsiteY46" fmla="*/ 508000 h 2095500"/>
                    <a:gd name="connsiteX47" fmla="*/ 76994 w 1677194"/>
                    <a:gd name="connsiteY47" fmla="*/ 444500 h 2095500"/>
                    <a:gd name="connsiteX48" fmla="*/ 115094 w 1677194"/>
                    <a:gd name="connsiteY48" fmla="*/ 406400 h 2095500"/>
                    <a:gd name="connsiteX49" fmla="*/ 140494 w 1677194"/>
                    <a:gd name="connsiteY49" fmla="*/ 368300 h 2095500"/>
                    <a:gd name="connsiteX50" fmla="*/ 178594 w 1677194"/>
                    <a:gd name="connsiteY50" fmla="*/ 355600 h 2095500"/>
                    <a:gd name="connsiteX51" fmla="*/ 216694 w 1677194"/>
                    <a:gd name="connsiteY51" fmla="*/ 330200 h 2095500"/>
                    <a:gd name="connsiteX52" fmla="*/ 203994 w 1677194"/>
                    <a:gd name="connsiteY52" fmla="*/ 279400 h 2095500"/>
                    <a:gd name="connsiteX53" fmla="*/ 216694 w 1677194"/>
                    <a:gd name="connsiteY53" fmla="*/ 215900 h 2095500"/>
                    <a:gd name="connsiteX54" fmla="*/ 292894 w 1677194"/>
                    <a:gd name="connsiteY54" fmla="*/ 177800 h 2095500"/>
                    <a:gd name="connsiteX55" fmla="*/ 343694 w 1677194"/>
                    <a:gd name="connsiteY55" fmla="*/ 139700 h 2095500"/>
                    <a:gd name="connsiteX56" fmla="*/ 407194 w 1677194"/>
                    <a:gd name="connsiteY56" fmla="*/ 63500 h 2095500"/>
                    <a:gd name="connsiteX57" fmla="*/ 483394 w 1677194"/>
                    <a:gd name="connsiteY57" fmla="*/ 38100 h 2095500"/>
                    <a:gd name="connsiteX58" fmla="*/ 546894 w 1677194"/>
                    <a:gd name="connsiteY58" fmla="*/ 88900 h 2095500"/>
                    <a:gd name="connsiteX59" fmla="*/ 584994 w 1677194"/>
                    <a:gd name="connsiteY59" fmla="*/ 101600 h 2095500"/>
                    <a:gd name="connsiteX60" fmla="*/ 686594 w 1677194"/>
                    <a:gd name="connsiteY60" fmla="*/ 114300 h 2095500"/>
                    <a:gd name="connsiteX61" fmla="*/ 750094 w 1677194"/>
                    <a:gd name="connsiteY61" fmla="*/ 101600 h 2095500"/>
                    <a:gd name="connsiteX62" fmla="*/ 737394 w 1677194"/>
                    <a:gd name="connsiteY62" fmla="*/ 38100 h 2095500"/>
                    <a:gd name="connsiteX63" fmla="*/ 750094 w 1677194"/>
                    <a:gd name="connsiteY63" fmla="*/ 0 h 2095500"/>
                    <a:gd name="connsiteX64" fmla="*/ 800894 w 1677194"/>
                    <a:gd name="connsiteY64" fmla="*/ 76200 h 2095500"/>
                    <a:gd name="connsiteX65" fmla="*/ 813594 w 1677194"/>
                    <a:gd name="connsiteY65" fmla="*/ 114300 h 2095500"/>
                    <a:gd name="connsiteX66" fmla="*/ 1029494 w 1677194"/>
                    <a:gd name="connsiteY66" fmla="*/ 127000 h 2095500"/>
                    <a:gd name="connsiteX67" fmla="*/ 1131094 w 1677194"/>
                    <a:gd name="connsiteY67" fmla="*/ 215900 h 2095500"/>
                    <a:gd name="connsiteX68" fmla="*/ 1156494 w 1677194"/>
                    <a:gd name="connsiteY68" fmla="*/ 177800 h 2095500"/>
                    <a:gd name="connsiteX69" fmla="*/ 1169194 w 1677194"/>
                    <a:gd name="connsiteY69" fmla="*/ 127000 h 2095500"/>
                    <a:gd name="connsiteX70" fmla="*/ 1207294 w 1677194"/>
                    <a:gd name="connsiteY70" fmla="*/ 114300 h 2095500"/>
                    <a:gd name="connsiteX71" fmla="*/ 1232694 w 1677194"/>
                    <a:gd name="connsiteY71" fmla="*/ 190500 h 2095500"/>
                    <a:gd name="connsiteX72" fmla="*/ 1258094 w 1677194"/>
                    <a:gd name="connsiteY72" fmla="*/ 228600 h 2095500"/>
                    <a:gd name="connsiteX73" fmla="*/ 1270794 w 1677194"/>
                    <a:gd name="connsiteY73" fmla="*/ 266700 h 2095500"/>
                    <a:gd name="connsiteX74" fmla="*/ 1308894 w 1677194"/>
                    <a:gd name="connsiteY74" fmla="*/ 304800 h 2095500"/>
                    <a:gd name="connsiteX75" fmla="*/ 1321594 w 1677194"/>
                    <a:gd name="connsiteY75" fmla="*/ 342900 h 2095500"/>
                    <a:gd name="connsiteX76" fmla="*/ 1397794 w 1677194"/>
                    <a:gd name="connsiteY76" fmla="*/ 317500 h 2095500"/>
                    <a:gd name="connsiteX77" fmla="*/ 1448594 w 1677194"/>
                    <a:gd name="connsiteY77" fmla="*/ 279400 h 2095500"/>
                    <a:gd name="connsiteX78" fmla="*/ 1473994 w 1677194"/>
                    <a:gd name="connsiteY78" fmla="*/ 317500 h 2095500"/>
                    <a:gd name="connsiteX79" fmla="*/ 1486694 w 1677194"/>
                    <a:gd name="connsiteY79" fmla="*/ 393700 h 2095500"/>
                    <a:gd name="connsiteX80" fmla="*/ 1575594 w 1677194"/>
                    <a:gd name="connsiteY80" fmla="*/ 431800 h 2095500"/>
                    <a:gd name="connsiteX81" fmla="*/ 1626394 w 1677194"/>
                    <a:gd name="connsiteY81" fmla="*/ 558800 h 2095500"/>
                    <a:gd name="connsiteX82" fmla="*/ 1677194 w 1677194"/>
                    <a:gd name="connsiteY82" fmla="*/ 635000 h 2095500"/>
                    <a:gd name="connsiteX83" fmla="*/ 1626394 w 1677194"/>
                    <a:gd name="connsiteY83" fmla="*/ 698500 h 2095500"/>
                    <a:gd name="connsiteX84" fmla="*/ 1613694 w 1677194"/>
                    <a:gd name="connsiteY84" fmla="*/ 736600 h 2095500"/>
                    <a:gd name="connsiteX85" fmla="*/ 1575594 w 1677194"/>
                    <a:gd name="connsiteY85" fmla="*/ 774700 h 2095500"/>
                    <a:gd name="connsiteX86" fmla="*/ 1562894 w 1677194"/>
                    <a:gd name="connsiteY86" fmla="*/ 812800 h 2095500"/>
                    <a:gd name="connsiteX87" fmla="*/ 1550194 w 1677194"/>
                    <a:gd name="connsiteY87" fmla="*/ 990600 h 2095500"/>
                    <a:gd name="connsiteX88" fmla="*/ 1512094 w 1677194"/>
                    <a:gd name="connsiteY88" fmla="*/ 1016000 h 2095500"/>
                    <a:gd name="connsiteX89" fmla="*/ 1486694 w 1677194"/>
                    <a:gd name="connsiteY89" fmla="*/ 1054100 h 2095500"/>
                    <a:gd name="connsiteX90" fmla="*/ 1473994 w 1677194"/>
                    <a:gd name="connsiteY90" fmla="*/ 1104900 h 2095500"/>
                    <a:gd name="connsiteX91" fmla="*/ 1397794 w 1677194"/>
                    <a:gd name="connsiteY91" fmla="*/ 1155700 h 2095500"/>
                    <a:gd name="connsiteX92" fmla="*/ 1181894 w 1677194"/>
                    <a:gd name="connsiteY92" fmla="*/ 1130300 h 2095500"/>
                    <a:gd name="connsiteX93" fmla="*/ 991394 w 1677194"/>
                    <a:gd name="connsiteY93" fmla="*/ 1117600 h 2095500"/>
                    <a:gd name="connsiteX94" fmla="*/ 953294 w 1677194"/>
                    <a:gd name="connsiteY94" fmla="*/ 1104900 h 2095500"/>
                    <a:gd name="connsiteX95" fmla="*/ 813594 w 1677194"/>
                    <a:gd name="connsiteY95" fmla="*/ 1130300 h 2095500"/>
                    <a:gd name="connsiteX96" fmla="*/ 927894 w 1677194"/>
                    <a:gd name="connsiteY96" fmla="*/ 1168400 h 2095500"/>
                    <a:gd name="connsiteX97" fmla="*/ 965994 w 1677194"/>
                    <a:gd name="connsiteY97" fmla="*/ 1181100 h 2095500"/>
                    <a:gd name="connsiteX98" fmla="*/ 1004094 w 1677194"/>
                    <a:gd name="connsiteY98" fmla="*/ 1206500 h 2095500"/>
                    <a:gd name="connsiteX99" fmla="*/ 1105694 w 1677194"/>
                    <a:gd name="connsiteY99" fmla="*/ 1219200 h 2095500"/>
                    <a:gd name="connsiteX100" fmla="*/ 1169194 w 1677194"/>
                    <a:gd name="connsiteY100" fmla="*/ 1320800 h 2095500"/>
                    <a:gd name="connsiteX101" fmla="*/ 1232694 w 1677194"/>
                    <a:gd name="connsiteY101" fmla="*/ 1333500 h 2095500"/>
                    <a:gd name="connsiteX102" fmla="*/ 1245394 w 1677194"/>
                    <a:gd name="connsiteY102" fmla="*/ 1371600 h 2095500"/>
                    <a:gd name="connsiteX103" fmla="*/ 1219994 w 1677194"/>
                    <a:gd name="connsiteY103" fmla="*/ 1409700 h 2095500"/>
                    <a:gd name="connsiteX104" fmla="*/ 1181894 w 1677194"/>
                    <a:gd name="connsiteY104" fmla="*/ 1422400 h 2095500"/>
                    <a:gd name="connsiteX105" fmla="*/ 1042194 w 1677194"/>
                    <a:gd name="connsiteY105" fmla="*/ 1435100 h 2095500"/>
                    <a:gd name="connsiteX106" fmla="*/ 1029494 w 1677194"/>
                    <a:gd name="connsiteY106" fmla="*/ 1473200 h 2095500"/>
                    <a:gd name="connsiteX107" fmla="*/ 1004094 w 1677194"/>
                    <a:gd name="connsiteY107" fmla="*/ 1511300 h 2095500"/>
                    <a:gd name="connsiteX108" fmla="*/ 1042194 w 1677194"/>
                    <a:gd name="connsiteY108" fmla="*/ 1498600 h 2095500"/>
                    <a:gd name="connsiteX109" fmla="*/ 1169194 w 1677194"/>
                    <a:gd name="connsiteY109" fmla="*/ 1485900 h 2095500"/>
                    <a:gd name="connsiteX110" fmla="*/ 1270794 w 1677194"/>
                    <a:gd name="connsiteY110" fmla="*/ 1498600 h 2095500"/>
                    <a:gd name="connsiteX111" fmla="*/ 1258094 w 1677194"/>
                    <a:gd name="connsiteY111" fmla="*/ 1536700 h 2095500"/>
                    <a:gd name="connsiteX112" fmla="*/ 1219994 w 1677194"/>
                    <a:gd name="connsiteY112" fmla="*/ 1549400 h 2095500"/>
                    <a:gd name="connsiteX113" fmla="*/ 1181894 w 1677194"/>
                    <a:gd name="connsiteY113" fmla="*/ 1574800 h 2095500"/>
                    <a:gd name="connsiteX114" fmla="*/ 1143794 w 1677194"/>
                    <a:gd name="connsiteY114" fmla="*/ 1651000 h 2095500"/>
                    <a:gd name="connsiteX115" fmla="*/ 1169194 w 1677194"/>
                    <a:gd name="connsiteY115" fmla="*/ 1727200 h 2095500"/>
                    <a:gd name="connsiteX116" fmla="*/ 1105694 w 1677194"/>
                    <a:gd name="connsiteY116" fmla="*/ 1841500 h 2095500"/>
                    <a:gd name="connsiteX117" fmla="*/ 1067594 w 1677194"/>
                    <a:gd name="connsiteY117" fmla="*/ 1866900 h 2095500"/>
                    <a:gd name="connsiteX118" fmla="*/ 1092994 w 1677194"/>
                    <a:gd name="connsiteY118" fmla="*/ 1930400 h 2095500"/>
                    <a:gd name="connsiteX119" fmla="*/ 1181894 w 1677194"/>
                    <a:gd name="connsiteY119" fmla="*/ 2032000 h 2095500"/>
                    <a:gd name="connsiteX120" fmla="*/ 1194594 w 1677194"/>
                    <a:gd name="connsiteY120" fmla="*/ 2070100 h 2095500"/>
                    <a:gd name="connsiteX121" fmla="*/ 1143794 w 1677194"/>
                    <a:gd name="connsiteY121" fmla="*/ 2082800 h 2095500"/>
                    <a:gd name="connsiteX122" fmla="*/ 1029494 w 1677194"/>
                    <a:gd name="connsiteY122" fmla="*/ 2095500 h 2095500"/>
                    <a:gd name="connsiteX123" fmla="*/ 978694 w 1677194"/>
                    <a:gd name="connsiteY123" fmla="*/ 2019300 h 2095500"/>
                    <a:gd name="connsiteX124" fmla="*/ 965994 w 1677194"/>
                    <a:gd name="connsiteY124" fmla="*/ 1981200 h 2095500"/>
                    <a:gd name="connsiteX125" fmla="*/ 927894 w 1677194"/>
                    <a:gd name="connsiteY125" fmla="*/ 1955800 h 2095500"/>
                    <a:gd name="connsiteX126" fmla="*/ 762794 w 1677194"/>
                    <a:gd name="connsiteY126" fmla="*/ 1917700 h 2095500"/>
                    <a:gd name="connsiteX127" fmla="*/ 750094 w 1677194"/>
                    <a:gd name="connsiteY127" fmla="*/ 1879600 h 2095500"/>
                    <a:gd name="connsiteX128" fmla="*/ 686594 w 1677194"/>
                    <a:gd name="connsiteY128" fmla="*/ 1905000 h 2095500"/>
                    <a:gd name="connsiteX129" fmla="*/ 584994 w 1677194"/>
                    <a:gd name="connsiteY129" fmla="*/ 1955800 h 2095500"/>
                    <a:gd name="connsiteX130" fmla="*/ 572294 w 1677194"/>
                    <a:gd name="connsiteY130" fmla="*/ 1993900 h 2095500"/>
                    <a:gd name="connsiteX131" fmla="*/ 483394 w 1677194"/>
                    <a:gd name="connsiteY131" fmla="*/ 2006600 h 2095500"/>
                    <a:gd name="connsiteX132" fmla="*/ 407194 w 1677194"/>
                    <a:gd name="connsiteY132" fmla="*/ 2044700 h 2095500"/>
                    <a:gd name="connsiteX133" fmla="*/ 292894 w 1677194"/>
                    <a:gd name="connsiteY133" fmla="*/ 2019300 h 2095500"/>
                    <a:gd name="connsiteX134" fmla="*/ 242094 w 1677194"/>
                    <a:gd name="connsiteY134" fmla="*/ 1993900 h 2095500"/>
                    <a:gd name="connsiteX135" fmla="*/ 216694 w 1677194"/>
                    <a:gd name="connsiteY135" fmla="*/ 2032000 h 2095500"/>
                    <a:gd name="connsiteX136" fmla="*/ 140494 w 1677194"/>
                    <a:gd name="connsiteY136" fmla="*/ 2006600 h 2095500"/>
                    <a:gd name="connsiteX137" fmla="*/ 165894 w 1677194"/>
                    <a:gd name="connsiteY137" fmla="*/ 1866900 h 2095500"/>
                    <a:gd name="connsiteX138" fmla="*/ 203994 w 1677194"/>
                    <a:gd name="connsiteY138" fmla="*/ 1790700 h 2095500"/>
                    <a:gd name="connsiteX139" fmla="*/ 216694 w 1677194"/>
                    <a:gd name="connsiteY139" fmla="*/ 1714500 h 2095500"/>
                    <a:gd name="connsiteX140" fmla="*/ 229394 w 1677194"/>
                    <a:gd name="connsiteY140" fmla="*/ 1676400 h 2095500"/>
                    <a:gd name="connsiteX141" fmla="*/ 267494 w 1677194"/>
                    <a:gd name="connsiteY141" fmla="*/ 1663700 h 2095500"/>
                    <a:gd name="connsiteX142" fmla="*/ 305594 w 1677194"/>
                    <a:gd name="connsiteY142" fmla="*/ 1625600 h 2095500"/>
                    <a:gd name="connsiteX143" fmla="*/ 330994 w 1677194"/>
                    <a:gd name="connsiteY143" fmla="*/ 1549400 h 2095500"/>
                    <a:gd name="connsiteX144" fmla="*/ 343694 w 1677194"/>
                    <a:gd name="connsiteY144" fmla="*/ 1587500 h 2095500"/>
                    <a:gd name="connsiteX145" fmla="*/ 305594 w 1677194"/>
                    <a:gd name="connsiteY145" fmla="*/ 1600200 h 2095500"/>
                    <a:gd name="connsiteX146" fmla="*/ 305594 w 1677194"/>
                    <a:gd name="connsiteY146" fmla="*/ 1600200 h 2095500"/>
                    <a:gd name="connsiteX147" fmla="*/ 445294 w 1677194"/>
                    <a:gd name="connsiteY147" fmla="*/ 1638300 h 2095500"/>
                    <a:gd name="connsiteX148" fmla="*/ 369094 w 1677194"/>
                    <a:gd name="connsiteY148" fmla="*/ 1549400 h 2095500"/>
                    <a:gd name="connsiteX0" fmla="*/ 686594 w 1677194"/>
                    <a:gd name="connsiteY0" fmla="*/ 1587500 h 2095500"/>
                    <a:gd name="connsiteX1" fmla="*/ 686594 w 1677194"/>
                    <a:gd name="connsiteY1" fmla="*/ 1587500 h 2095500"/>
                    <a:gd name="connsiteX2" fmla="*/ 572294 w 1677194"/>
                    <a:gd name="connsiteY2" fmla="*/ 1612900 h 2095500"/>
                    <a:gd name="connsiteX3" fmla="*/ 470694 w 1677194"/>
                    <a:gd name="connsiteY3" fmla="*/ 1651000 h 2095500"/>
                    <a:gd name="connsiteX4" fmla="*/ 432594 w 1677194"/>
                    <a:gd name="connsiteY4" fmla="*/ 1663700 h 2095500"/>
                    <a:gd name="connsiteX5" fmla="*/ 445294 w 1677194"/>
                    <a:gd name="connsiteY5" fmla="*/ 1714500 h 2095500"/>
                    <a:gd name="connsiteX6" fmla="*/ 470694 w 1677194"/>
                    <a:gd name="connsiteY6" fmla="*/ 1752600 h 2095500"/>
                    <a:gd name="connsiteX7" fmla="*/ 457994 w 1677194"/>
                    <a:gd name="connsiteY7" fmla="*/ 1803400 h 2095500"/>
                    <a:gd name="connsiteX8" fmla="*/ 432594 w 1677194"/>
                    <a:gd name="connsiteY8" fmla="*/ 1879600 h 2095500"/>
                    <a:gd name="connsiteX9" fmla="*/ 343694 w 1677194"/>
                    <a:gd name="connsiteY9" fmla="*/ 1701800 h 2095500"/>
                    <a:gd name="connsiteX10" fmla="*/ 305594 w 1677194"/>
                    <a:gd name="connsiteY10" fmla="*/ 1790700 h 2095500"/>
                    <a:gd name="connsiteX11" fmla="*/ 280194 w 1677194"/>
                    <a:gd name="connsiteY11" fmla="*/ 1752600 h 2095500"/>
                    <a:gd name="connsiteX12" fmla="*/ 330994 w 1677194"/>
                    <a:gd name="connsiteY12" fmla="*/ 1574800 h 2095500"/>
                    <a:gd name="connsiteX13" fmla="*/ 381794 w 1677194"/>
                    <a:gd name="connsiteY13" fmla="*/ 1562100 h 2095500"/>
                    <a:gd name="connsiteX14" fmla="*/ 330994 w 1677194"/>
                    <a:gd name="connsiteY14" fmla="*/ 1536700 h 2095500"/>
                    <a:gd name="connsiteX15" fmla="*/ 292894 w 1677194"/>
                    <a:gd name="connsiteY15" fmla="*/ 1574800 h 2095500"/>
                    <a:gd name="connsiteX16" fmla="*/ 254794 w 1677194"/>
                    <a:gd name="connsiteY16" fmla="*/ 1587500 h 2095500"/>
                    <a:gd name="connsiteX17" fmla="*/ 178594 w 1677194"/>
                    <a:gd name="connsiteY17" fmla="*/ 1638300 h 2095500"/>
                    <a:gd name="connsiteX18" fmla="*/ 102394 w 1677194"/>
                    <a:gd name="connsiteY18" fmla="*/ 1612900 h 2095500"/>
                    <a:gd name="connsiteX19" fmla="*/ 38894 w 1677194"/>
                    <a:gd name="connsiteY19" fmla="*/ 1536700 h 2095500"/>
                    <a:gd name="connsiteX20" fmla="*/ 51594 w 1677194"/>
                    <a:gd name="connsiteY20" fmla="*/ 1447800 h 2095500"/>
                    <a:gd name="connsiteX21" fmla="*/ 89694 w 1677194"/>
                    <a:gd name="connsiteY21" fmla="*/ 1422400 h 2095500"/>
                    <a:gd name="connsiteX22" fmla="*/ 165894 w 1677194"/>
                    <a:gd name="connsiteY22" fmla="*/ 1397000 h 2095500"/>
                    <a:gd name="connsiteX23" fmla="*/ 178594 w 1677194"/>
                    <a:gd name="connsiteY23" fmla="*/ 1358900 h 2095500"/>
                    <a:gd name="connsiteX24" fmla="*/ 89694 w 1677194"/>
                    <a:gd name="connsiteY24" fmla="*/ 1308100 h 2095500"/>
                    <a:gd name="connsiteX25" fmla="*/ 38894 w 1677194"/>
                    <a:gd name="connsiteY25" fmla="*/ 1295400 h 2095500"/>
                    <a:gd name="connsiteX26" fmla="*/ 26194 w 1677194"/>
                    <a:gd name="connsiteY26" fmla="*/ 1257300 h 2095500"/>
                    <a:gd name="connsiteX27" fmla="*/ 26194 w 1677194"/>
                    <a:gd name="connsiteY27" fmla="*/ 1117600 h 2095500"/>
                    <a:gd name="connsiteX28" fmla="*/ 64294 w 1677194"/>
                    <a:gd name="connsiteY28" fmla="*/ 1092200 h 2095500"/>
                    <a:gd name="connsiteX29" fmla="*/ 203994 w 1677194"/>
                    <a:gd name="connsiteY29" fmla="*/ 1079500 h 2095500"/>
                    <a:gd name="connsiteX30" fmla="*/ 165894 w 1677194"/>
                    <a:gd name="connsiteY30" fmla="*/ 1066800 h 2095500"/>
                    <a:gd name="connsiteX31" fmla="*/ 115094 w 1677194"/>
                    <a:gd name="connsiteY31" fmla="*/ 1054100 h 2095500"/>
                    <a:gd name="connsiteX32" fmla="*/ 38894 w 1677194"/>
                    <a:gd name="connsiteY32" fmla="*/ 1028700 h 2095500"/>
                    <a:gd name="connsiteX33" fmla="*/ 13494 w 1677194"/>
                    <a:gd name="connsiteY33" fmla="*/ 952500 h 2095500"/>
                    <a:gd name="connsiteX34" fmla="*/ 794 w 1677194"/>
                    <a:gd name="connsiteY34" fmla="*/ 914400 h 2095500"/>
                    <a:gd name="connsiteX35" fmla="*/ 13494 w 1677194"/>
                    <a:gd name="connsiteY35" fmla="*/ 876300 h 2095500"/>
                    <a:gd name="connsiteX36" fmla="*/ 51594 w 1677194"/>
                    <a:gd name="connsiteY36" fmla="*/ 838200 h 2095500"/>
                    <a:gd name="connsiteX37" fmla="*/ 203994 w 1677194"/>
                    <a:gd name="connsiteY37" fmla="*/ 800100 h 2095500"/>
                    <a:gd name="connsiteX38" fmla="*/ 242094 w 1677194"/>
                    <a:gd name="connsiteY38" fmla="*/ 787400 h 2095500"/>
                    <a:gd name="connsiteX39" fmla="*/ 203994 w 1677194"/>
                    <a:gd name="connsiteY39" fmla="*/ 774700 h 2095500"/>
                    <a:gd name="connsiteX40" fmla="*/ 153194 w 1677194"/>
                    <a:gd name="connsiteY40" fmla="*/ 762000 h 2095500"/>
                    <a:gd name="connsiteX41" fmla="*/ 102394 w 1677194"/>
                    <a:gd name="connsiteY41" fmla="*/ 685800 h 2095500"/>
                    <a:gd name="connsiteX42" fmla="*/ 76994 w 1677194"/>
                    <a:gd name="connsiteY42" fmla="*/ 647700 h 2095500"/>
                    <a:gd name="connsiteX43" fmla="*/ 51594 w 1677194"/>
                    <a:gd name="connsiteY43" fmla="*/ 609600 h 2095500"/>
                    <a:gd name="connsiteX44" fmla="*/ 26194 w 1677194"/>
                    <a:gd name="connsiteY44" fmla="*/ 647700 h 2095500"/>
                    <a:gd name="connsiteX45" fmla="*/ 794 w 1677194"/>
                    <a:gd name="connsiteY45" fmla="*/ 571500 h 2095500"/>
                    <a:gd name="connsiteX46" fmla="*/ 13494 w 1677194"/>
                    <a:gd name="connsiteY46" fmla="*/ 508000 h 2095500"/>
                    <a:gd name="connsiteX47" fmla="*/ 76994 w 1677194"/>
                    <a:gd name="connsiteY47" fmla="*/ 444500 h 2095500"/>
                    <a:gd name="connsiteX48" fmla="*/ 115094 w 1677194"/>
                    <a:gd name="connsiteY48" fmla="*/ 406400 h 2095500"/>
                    <a:gd name="connsiteX49" fmla="*/ 140494 w 1677194"/>
                    <a:gd name="connsiteY49" fmla="*/ 368300 h 2095500"/>
                    <a:gd name="connsiteX50" fmla="*/ 178594 w 1677194"/>
                    <a:gd name="connsiteY50" fmla="*/ 355600 h 2095500"/>
                    <a:gd name="connsiteX51" fmla="*/ 216694 w 1677194"/>
                    <a:gd name="connsiteY51" fmla="*/ 330200 h 2095500"/>
                    <a:gd name="connsiteX52" fmla="*/ 203994 w 1677194"/>
                    <a:gd name="connsiteY52" fmla="*/ 279400 h 2095500"/>
                    <a:gd name="connsiteX53" fmla="*/ 216694 w 1677194"/>
                    <a:gd name="connsiteY53" fmla="*/ 215900 h 2095500"/>
                    <a:gd name="connsiteX54" fmla="*/ 292894 w 1677194"/>
                    <a:gd name="connsiteY54" fmla="*/ 177800 h 2095500"/>
                    <a:gd name="connsiteX55" fmla="*/ 343694 w 1677194"/>
                    <a:gd name="connsiteY55" fmla="*/ 139700 h 2095500"/>
                    <a:gd name="connsiteX56" fmla="*/ 407194 w 1677194"/>
                    <a:gd name="connsiteY56" fmla="*/ 63500 h 2095500"/>
                    <a:gd name="connsiteX57" fmla="*/ 483394 w 1677194"/>
                    <a:gd name="connsiteY57" fmla="*/ 38100 h 2095500"/>
                    <a:gd name="connsiteX58" fmla="*/ 546894 w 1677194"/>
                    <a:gd name="connsiteY58" fmla="*/ 88900 h 2095500"/>
                    <a:gd name="connsiteX59" fmla="*/ 584994 w 1677194"/>
                    <a:gd name="connsiteY59" fmla="*/ 101600 h 2095500"/>
                    <a:gd name="connsiteX60" fmla="*/ 686594 w 1677194"/>
                    <a:gd name="connsiteY60" fmla="*/ 114300 h 2095500"/>
                    <a:gd name="connsiteX61" fmla="*/ 750094 w 1677194"/>
                    <a:gd name="connsiteY61" fmla="*/ 101600 h 2095500"/>
                    <a:gd name="connsiteX62" fmla="*/ 737394 w 1677194"/>
                    <a:gd name="connsiteY62" fmla="*/ 38100 h 2095500"/>
                    <a:gd name="connsiteX63" fmla="*/ 750094 w 1677194"/>
                    <a:gd name="connsiteY63" fmla="*/ 0 h 2095500"/>
                    <a:gd name="connsiteX64" fmla="*/ 800894 w 1677194"/>
                    <a:gd name="connsiteY64" fmla="*/ 76200 h 2095500"/>
                    <a:gd name="connsiteX65" fmla="*/ 813594 w 1677194"/>
                    <a:gd name="connsiteY65" fmla="*/ 114300 h 2095500"/>
                    <a:gd name="connsiteX66" fmla="*/ 1029494 w 1677194"/>
                    <a:gd name="connsiteY66" fmla="*/ 127000 h 2095500"/>
                    <a:gd name="connsiteX67" fmla="*/ 1131094 w 1677194"/>
                    <a:gd name="connsiteY67" fmla="*/ 215900 h 2095500"/>
                    <a:gd name="connsiteX68" fmla="*/ 1156494 w 1677194"/>
                    <a:gd name="connsiteY68" fmla="*/ 177800 h 2095500"/>
                    <a:gd name="connsiteX69" fmla="*/ 1169194 w 1677194"/>
                    <a:gd name="connsiteY69" fmla="*/ 127000 h 2095500"/>
                    <a:gd name="connsiteX70" fmla="*/ 1207294 w 1677194"/>
                    <a:gd name="connsiteY70" fmla="*/ 114300 h 2095500"/>
                    <a:gd name="connsiteX71" fmla="*/ 1232694 w 1677194"/>
                    <a:gd name="connsiteY71" fmla="*/ 190500 h 2095500"/>
                    <a:gd name="connsiteX72" fmla="*/ 1258094 w 1677194"/>
                    <a:gd name="connsiteY72" fmla="*/ 228600 h 2095500"/>
                    <a:gd name="connsiteX73" fmla="*/ 1270794 w 1677194"/>
                    <a:gd name="connsiteY73" fmla="*/ 266700 h 2095500"/>
                    <a:gd name="connsiteX74" fmla="*/ 1308894 w 1677194"/>
                    <a:gd name="connsiteY74" fmla="*/ 304800 h 2095500"/>
                    <a:gd name="connsiteX75" fmla="*/ 1321594 w 1677194"/>
                    <a:gd name="connsiteY75" fmla="*/ 342900 h 2095500"/>
                    <a:gd name="connsiteX76" fmla="*/ 1397794 w 1677194"/>
                    <a:gd name="connsiteY76" fmla="*/ 317500 h 2095500"/>
                    <a:gd name="connsiteX77" fmla="*/ 1448594 w 1677194"/>
                    <a:gd name="connsiteY77" fmla="*/ 279400 h 2095500"/>
                    <a:gd name="connsiteX78" fmla="*/ 1473994 w 1677194"/>
                    <a:gd name="connsiteY78" fmla="*/ 317500 h 2095500"/>
                    <a:gd name="connsiteX79" fmla="*/ 1486694 w 1677194"/>
                    <a:gd name="connsiteY79" fmla="*/ 393700 h 2095500"/>
                    <a:gd name="connsiteX80" fmla="*/ 1575594 w 1677194"/>
                    <a:gd name="connsiteY80" fmla="*/ 431800 h 2095500"/>
                    <a:gd name="connsiteX81" fmla="*/ 1626394 w 1677194"/>
                    <a:gd name="connsiteY81" fmla="*/ 558800 h 2095500"/>
                    <a:gd name="connsiteX82" fmla="*/ 1677194 w 1677194"/>
                    <a:gd name="connsiteY82" fmla="*/ 635000 h 2095500"/>
                    <a:gd name="connsiteX83" fmla="*/ 1626394 w 1677194"/>
                    <a:gd name="connsiteY83" fmla="*/ 698500 h 2095500"/>
                    <a:gd name="connsiteX84" fmla="*/ 1613694 w 1677194"/>
                    <a:gd name="connsiteY84" fmla="*/ 736600 h 2095500"/>
                    <a:gd name="connsiteX85" fmla="*/ 1575594 w 1677194"/>
                    <a:gd name="connsiteY85" fmla="*/ 774700 h 2095500"/>
                    <a:gd name="connsiteX86" fmla="*/ 1562894 w 1677194"/>
                    <a:gd name="connsiteY86" fmla="*/ 812800 h 2095500"/>
                    <a:gd name="connsiteX87" fmla="*/ 1550194 w 1677194"/>
                    <a:gd name="connsiteY87" fmla="*/ 990600 h 2095500"/>
                    <a:gd name="connsiteX88" fmla="*/ 1512094 w 1677194"/>
                    <a:gd name="connsiteY88" fmla="*/ 1016000 h 2095500"/>
                    <a:gd name="connsiteX89" fmla="*/ 1486694 w 1677194"/>
                    <a:gd name="connsiteY89" fmla="*/ 1054100 h 2095500"/>
                    <a:gd name="connsiteX90" fmla="*/ 1473994 w 1677194"/>
                    <a:gd name="connsiteY90" fmla="*/ 1104900 h 2095500"/>
                    <a:gd name="connsiteX91" fmla="*/ 1397794 w 1677194"/>
                    <a:gd name="connsiteY91" fmla="*/ 1155700 h 2095500"/>
                    <a:gd name="connsiteX92" fmla="*/ 1181894 w 1677194"/>
                    <a:gd name="connsiteY92" fmla="*/ 1130300 h 2095500"/>
                    <a:gd name="connsiteX93" fmla="*/ 991394 w 1677194"/>
                    <a:gd name="connsiteY93" fmla="*/ 1117600 h 2095500"/>
                    <a:gd name="connsiteX94" fmla="*/ 953294 w 1677194"/>
                    <a:gd name="connsiteY94" fmla="*/ 1104900 h 2095500"/>
                    <a:gd name="connsiteX95" fmla="*/ 813594 w 1677194"/>
                    <a:gd name="connsiteY95" fmla="*/ 1130300 h 2095500"/>
                    <a:gd name="connsiteX96" fmla="*/ 927894 w 1677194"/>
                    <a:gd name="connsiteY96" fmla="*/ 1168400 h 2095500"/>
                    <a:gd name="connsiteX97" fmla="*/ 965994 w 1677194"/>
                    <a:gd name="connsiteY97" fmla="*/ 1181100 h 2095500"/>
                    <a:gd name="connsiteX98" fmla="*/ 1004094 w 1677194"/>
                    <a:gd name="connsiteY98" fmla="*/ 1206500 h 2095500"/>
                    <a:gd name="connsiteX99" fmla="*/ 1105694 w 1677194"/>
                    <a:gd name="connsiteY99" fmla="*/ 1219200 h 2095500"/>
                    <a:gd name="connsiteX100" fmla="*/ 1169194 w 1677194"/>
                    <a:gd name="connsiteY100" fmla="*/ 1320800 h 2095500"/>
                    <a:gd name="connsiteX101" fmla="*/ 1232694 w 1677194"/>
                    <a:gd name="connsiteY101" fmla="*/ 1333500 h 2095500"/>
                    <a:gd name="connsiteX102" fmla="*/ 1245394 w 1677194"/>
                    <a:gd name="connsiteY102" fmla="*/ 1371600 h 2095500"/>
                    <a:gd name="connsiteX103" fmla="*/ 1219994 w 1677194"/>
                    <a:gd name="connsiteY103" fmla="*/ 1409700 h 2095500"/>
                    <a:gd name="connsiteX104" fmla="*/ 1181894 w 1677194"/>
                    <a:gd name="connsiteY104" fmla="*/ 1422400 h 2095500"/>
                    <a:gd name="connsiteX105" fmla="*/ 1042194 w 1677194"/>
                    <a:gd name="connsiteY105" fmla="*/ 1435100 h 2095500"/>
                    <a:gd name="connsiteX106" fmla="*/ 1029494 w 1677194"/>
                    <a:gd name="connsiteY106" fmla="*/ 1473200 h 2095500"/>
                    <a:gd name="connsiteX107" fmla="*/ 1004094 w 1677194"/>
                    <a:gd name="connsiteY107" fmla="*/ 1511300 h 2095500"/>
                    <a:gd name="connsiteX108" fmla="*/ 1042194 w 1677194"/>
                    <a:gd name="connsiteY108" fmla="*/ 1498600 h 2095500"/>
                    <a:gd name="connsiteX109" fmla="*/ 1169194 w 1677194"/>
                    <a:gd name="connsiteY109" fmla="*/ 1485900 h 2095500"/>
                    <a:gd name="connsiteX110" fmla="*/ 1270794 w 1677194"/>
                    <a:gd name="connsiteY110" fmla="*/ 1498600 h 2095500"/>
                    <a:gd name="connsiteX111" fmla="*/ 1258094 w 1677194"/>
                    <a:gd name="connsiteY111" fmla="*/ 1536700 h 2095500"/>
                    <a:gd name="connsiteX112" fmla="*/ 1219994 w 1677194"/>
                    <a:gd name="connsiteY112" fmla="*/ 1549400 h 2095500"/>
                    <a:gd name="connsiteX113" fmla="*/ 1181894 w 1677194"/>
                    <a:gd name="connsiteY113" fmla="*/ 1574800 h 2095500"/>
                    <a:gd name="connsiteX114" fmla="*/ 1143794 w 1677194"/>
                    <a:gd name="connsiteY114" fmla="*/ 1651000 h 2095500"/>
                    <a:gd name="connsiteX115" fmla="*/ 1169194 w 1677194"/>
                    <a:gd name="connsiteY115" fmla="*/ 1727200 h 2095500"/>
                    <a:gd name="connsiteX116" fmla="*/ 1105694 w 1677194"/>
                    <a:gd name="connsiteY116" fmla="*/ 1841500 h 2095500"/>
                    <a:gd name="connsiteX117" fmla="*/ 1067594 w 1677194"/>
                    <a:gd name="connsiteY117" fmla="*/ 1866900 h 2095500"/>
                    <a:gd name="connsiteX118" fmla="*/ 1092994 w 1677194"/>
                    <a:gd name="connsiteY118" fmla="*/ 1930400 h 2095500"/>
                    <a:gd name="connsiteX119" fmla="*/ 1181894 w 1677194"/>
                    <a:gd name="connsiteY119" fmla="*/ 2032000 h 2095500"/>
                    <a:gd name="connsiteX120" fmla="*/ 1194594 w 1677194"/>
                    <a:gd name="connsiteY120" fmla="*/ 2070100 h 2095500"/>
                    <a:gd name="connsiteX121" fmla="*/ 1143794 w 1677194"/>
                    <a:gd name="connsiteY121" fmla="*/ 2082800 h 2095500"/>
                    <a:gd name="connsiteX122" fmla="*/ 1029494 w 1677194"/>
                    <a:gd name="connsiteY122" fmla="*/ 2095500 h 2095500"/>
                    <a:gd name="connsiteX123" fmla="*/ 978694 w 1677194"/>
                    <a:gd name="connsiteY123" fmla="*/ 2019300 h 2095500"/>
                    <a:gd name="connsiteX124" fmla="*/ 965994 w 1677194"/>
                    <a:gd name="connsiteY124" fmla="*/ 1981200 h 2095500"/>
                    <a:gd name="connsiteX125" fmla="*/ 927894 w 1677194"/>
                    <a:gd name="connsiteY125" fmla="*/ 1955800 h 2095500"/>
                    <a:gd name="connsiteX126" fmla="*/ 762794 w 1677194"/>
                    <a:gd name="connsiteY126" fmla="*/ 1917700 h 2095500"/>
                    <a:gd name="connsiteX127" fmla="*/ 750094 w 1677194"/>
                    <a:gd name="connsiteY127" fmla="*/ 1879600 h 2095500"/>
                    <a:gd name="connsiteX128" fmla="*/ 686594 w 1677194"/>
                    <a:gd name="connsiteY128" fmla="*/ 1905000 h 2095500"/>
                    <a:gd name="connsiteX129" fmla="*/ 584994 w 1677194"/>
                    <a:gd name="connsiteY129" fmla="*/ 1955800 h 2095500"/>
                    <a:gd name="connsiteX130" fmla="*/ 572294 w 1677194"/>
                    <a:gd name="connsiteY130" fmla="*/ 1993900 h 2095500"/>
                    <a:gd name="connsiteX131" fmla="*/ 483394 w 1677194"/>
                    <a:gd name="connsiteY131" fmla="*/ 2006600 h 2095500"/>
                    <a:gd name="connsiteX132" fmla="*/ 407194 w 1677194"/>
                    <a:gd name="connsiteY132" fmla="*/ 2044700 h 2095500"/>
                    <a:gd name="connsiteX133" fmla="*/ 292894 w 1677194"/>
                    <a:gd name="connsiteY133" fmla="*/ 2019300 h 2095500"/>
                    <a:gd name="connsiteX134" fmla="*/ 242094 w 1677194"/>
                    <a:gd name="connsiteY134" fmla="*/ 1993900 h 2095500"/>
                    <a:gd name="connsiteX135" fmla="*/ 216694 w 1677194"/>
                    <a:gd name="connsiteY135" fmla="*/ 2032000 h 2095500"/>
                    <a:gd name="connsiteX136" fmla="*/ 140494 w 1677194"/>
                    <a:gd name="connsiteY136" fmla="*/ 2006600 h 2095500"/>
                    <a:gd name="connsiteX137" fmla="*/ 165894 w 1677194"/>
                    <a:gd name="connsiteY137" fmla="*/ 1866900 h 2095500"/>
                    <a:gd name="connsiteX138" fmla="*/ 203994 w 1677194"/>
                    <a:gd name="connsiteY138" fmla="*/ 1790700 h 2095500"/>
                    <a:gd name="connsiteX139" fmla="*/ 216694 w 1677194"/>
                    <a:gd name="connsiteY139" fmla="*/ 1714500 h 2095500"/>
                    <a:gd name="connsiteX140" fmla="*/ 229394 w 1677194"/>
                    <a:gd name="connsiteY140" fmla="*/ 1676400 h 2095500"/>
                    <a:gd name="connsiteX141" fmla="*/ 267494 w 1677194"/>
                    <a:gd name="connsiteY141" fmla="*/ 1663700 h 2095500"/>
                    <a:gd name="connsiteX142" fmla="*/ 305594 w 1677194"/>
                    <a:gd name="connsiteY142" fmla="*/ 1625600 h 2095500"/>
                    <a:gd name="connsiteX143" fmla="*/ 330994 w 1677194"/>
                    <a:gd name="connsiteY143" fmla="*/ 1549400 h 2095500"/>
                    <a:gd name="connsiteX144" fmla="*/ 343694 w 1677194"/>
                    <a:gd name="connsiteY144" fmla="*/ 1587500 h 2095500"/>
                    <a:gd name="connsiteX145" fmla="*/ 305594 w 1677194"/>
                    <a:gd name="connsiteY145" fmla="*/ 1600200 h 2095500"/>
                    <a:gd name="connsiteX146" fmla="*/ 305594 w 1677194"/>
                    <a:gd name="connsiteY146" fmla="*/ 1600200 h 2095500"/>
                    <a:gd name="connsiteX147" fmla="*/ 445294 w 1677194"/>
                    <a:gd name="connsiteY147" fmla="*/ 1638300 h 2095500"/>
                    <a:gd name="connsiteX148" fmla="*/ 369094 w 1677194"/>
                    <a:gd name="connsiteY148" fmla="*/ 1549400 h 2095500"/>
                    <a:gd name="connsiteX0" fmla="*/ 686594 w 1677194"/>
                    <a:gd name="connsiteY0" fmla="*/ 1587500 h 2095500"/>
                    <a:gd name="connsiteX1" fmla="*/ 686594 w 1677194"/>
                    <a:gd name="connsiteY1" fmla="*/ 1587500 h 2095500"/>
                    <a:gd name="connsiteX2" fmla="*/ 572294 w 1677194"/>
                    <a:gd name="connsiteY2" fmla="*/ 1612900 h 2095500"/>
                    <a:gd name="connsiteX3" fmla="*/ 470694 w 1677194"/>
                    <a:gd name="connsiteY3" fmla="*/ 1651000 h 2095500"/>
                    <a:gd name="connsiteX4" fmla="*/ 432594 w 1677194"/>
                    <a:gd name="connsiteY4" fmla="*/ 1663700 h 2095500"/>
                    <a:gd name="connsiteX5" fmla="*/ 445294 w 1677194"/>
                    <a:gd name="connsiteY5" fmla="*/ 1714500 h 2095500"/>
                    <a:gd name="connsiteX6" fmla="*/ 470694 w 1677194"/>
                    <a:gd name="connsiteY6" fmla="*/ 1752600 h 2095500"/>
                    <a:gd name="connsiteX7" fmla="*/ 457994 w 1677194"/>
                    <a:gd name="connsiteY7" fmla="*/ 1803400 h 2095500"/>
                    <a:gd name="connsiteX8" fmla="*/ 343694 w 1677194"/>
                    <a:gd name="connsiteY8" fmla="*/ 1778000 h 2095500"/>
                    <a:gd name="connsiteX9" fmla="*/ 343694 w 1677194"/>
                    <a:gd name="connsiteY9" fmla="*/ 1701800 h 2095500"/>
                    <a:gd name="connsiteX10" fmla="*/ 305594 w 1677194"/>
                    <a:gd name="connsiteY10" fmla="*/ 1790700 h 2095500"/>
                    <a:gd name="connsiteX11" fmla="*/ 280194 w 1677194"/>
                    <a:gd name="connsiteY11" fmla="*/ 1752600 h 2095500"/>
                    <a:gd name="connsiteX12" fmla="*/ 330994 w 1677194"/>
                    <a:gd name="connsiteY12" fmla="*/ 1574800 h 2095500"/>
                    <a:gd name="connsiteX13" fmla="*/ 381794 w 1677194"/>
                    <a:gd name="connsiteY13" fmla="*/ 1562100 h 2095500"/>
                    <a:gd name="connsiteX14" fmla="*/ 330994 w 1677194"/>
                    <a:gd name="connsiteY14" fmla="*/ 1536700 h 2095500"/>
                    <a:gd name="connsiteX15" fmla="*/ 292894 w 1677194"/>
                    <a:gd name="connsiteY15" fmla="*/ 1574800 h 2095500"/>
                    <a:gd name="connsiteX16" fmla="*/ 254794 w 1677194"/>
                    <a:gd name="connsiteY16" fmla="*/ 1587500 h 2095500"/>
                    <a:gd name="connsiteX17" fmla="*/ 178594 w 1677194"/>
                    <a:gd name="connsiteY17" fmla="*/ 1638300 h 2095500"/>
                    <a:gd name="connsiteX18" fmla="*/ 102394 w 1677194"/>
                    <a:gd name="connsiteY18" fmla="*/ 1612900 h 2095500"/>
                    <a:gd name="connsiteX19" fmla="*/ 38894 w 1677194"/>
                    <a:gd name="connsiteY19" fmla="*/ 1536700 h 2095500"/>
                    <a:gd name="connsiteX20" fmla="*/ 51594 w 1677194"/>
                    <a:gd name="connsiteY20" fmla="*/ 1447800 h 2095500"/>
                    <a:gd name="connsiteX21" fmla="*/ 89694 w 1677194"/>
                    <a:gd name="connsiteY21" fmla="*/ 1422400 h 2095500"/>
                    <a:gd name="connsiteX22" fmla="*/ 165894 w 1677194"/>
                    <a:gd name="connsiteY22" fmla="*/ 1397000 h 2095500"/>
                    <a:gd name="connsiteX23" fmla="*/ 178594 w 1677194"/>
                    <a:gd name="connsiteY23" fmla="*/ 1358900 h 2095500"/>
                    <a:gd name="connsiteX24" fmla="*/ 89694 w 1677194"/>
                    <a:gd name="connsiteY24" fmla="*/ 1308100 h 2095500"/>
                    <a:gd name="connsiteX25" fmla="*/ 38894 w 1677194"/>
                    <a:gd name="connsiteY25" fmla="*/ 1295400 h 2095500"/>
                    <a:gd name="connsiteX26" fmla="*/ 26194 w 1677194"/>
                    <a:gd name="connsiteY26" fmla="*/ 1257300 h 2095500"/>
                    <a:gd name="connsiteX27" fmla="*/ 26194 w 1677194"/>
                    <a:gd name="connsiteY27" fmla="*/ 1117600 h 2095500"/>
                    <a:gd name="connsiteX28" fmla="*/ 64294 w 1677194"/>
                    <a:gd name="connsiteY28" fmla="*/ 1092200 h 2095500"/>
                    <a:gd name="connsiteX29" fmla="*/ 203994 w 1677194"/>
                    <a:gd name="connsiteY29" fmla="*/ 1079500 h 2095500"/>
                    <a:gd name="connsiteX30" fmla="*/ 165894 w 1677194"/>
                    <a:gd name="connsiteY30" fmla="*/ 1066800 h 2095500"/>
                    <a:gd name="connsiteX31" fmla="*/ 115094 w 1677194"/>
                    <a:gd name="connsiteY31" fmla="*/ 1054100 h 2095500"/>
                    <a:gd name="connsiteX32" fmla="*/ 38894 w 1677194"/>
                    <a:gd name="connsiteY32" fmla="*/ 1028700 h 2095500"/>
                    <a:gd name="connsiteX33" fmla="*/ 13494 w 1677194"/>
                    <a:gd name="connsiteY33" fmla="*/ 952500 h 2095500"/>
                    <a:gd name="connsiteX34" fmla="*/ 794 w 1677194"/>
                    <a:gd name="connsiteY34" fmla="*/ 914400 h 2095500"/>
                    <a:gd name="connsiteX35" fmla="*/ 13494 w 1677194"/>
                    <a:gd name="connsiteY35" fmla="*/ 876300 h 2095500"/>
                    <a:gd name="connsiteX36" fmla="*/ 51594 w 1677194"/>
                    <a:gd name="connsiteY36" fmla="*/ 838200 h 2095500"/>
                    <a:gd name="connsiteX37" fmla="*/ 203994 w 1677194"/>
                    <a:gd name="connsiteY37" fmla="*/ 800100 h 2095500"/>
                    <a:gd name="connsiteX38" fmla="*/ 242094 w 1677194"/>
                    <a:gd name="connsiteY38" fmla="*/ 787400 h 2095500"/>
                    <a:gd name="connsiteX39" fmla="*/ 203994 w 1677194"/>
                    <a:gd name="connsiteY39" fmla="*/ 774700 h 2095500"/>
                    <a:gd name="connsiteX40" fmla="*/ 153194 w 1677194"/>
                    <a:gd name="connsiteY40" fmla="*/ 762000 h 2095500"/>
                    <a:gd name="connsiteX41" fmla="*/ 102394 w 1677194"/>
                    <a:gd name="connsiteY41" fmla="*/ 685800 h 2095500"/>
                    <a:gd name="connsiteX42" fmla="*/ 76994 w 1677194"/>
                    <a:gd name="connsiteY42" fmla="*/ 647700 h 2095500"/>
                    <a:gd name="connsiteX43" fmla="*/ 51594 w 1677194"/>
                    <a:gd name="connsiteY43" fmla="*/ 609600 h 2095500"/>
                    <a:gd name="connsiteX44" fmla="*/ 26194 w 1677194"/>
                    <a:gd name="connsiteY44" fmla="*/ 647700 h 2095500"/>
                    <a:gd name="connsiteX45" fmla="*/ 794 w 1677194"/>
                    <a:gd name="connsiteY45" fmla="*/ 571500 h 2095500"/>
                    <a:gd name="connsiteX46" fmla="*/ 13494 w 1677194"/>
                    <a:gd name="connsiteY46" fmla="*/ 508000 h 2095500"/>
                    <a:gd name="connsiteX47" fmla="*/ 76994 w 1677194"/>
                    <a:gd name="connsiteY47" fmla="*/ 444500 h 2095500"/>
                    <a:gd name="connsiteX48" fmla="*/ 115094 w 1677194"/>
                    <a:gd name="connsiteY48" fmla="*/ 406400 h 2095500"/>
                    <a:gd name="connsiteX49" fmla="*/ 140494 w 1677194"/>
                    <a:gd name="connsiteY49" fmla="*/ 368300 h 2095500"/>
                    <a:gd name="connsiteX50" fmla="*/ 178594 w 1677194"/>
                    <a:gd name="connsiteY50" fmla="*/ 355600 h 2095500"/>
                    <a:gd name="connsiteX51" fmla="*/ 216694 w 1677194"/>
                    <a:gd name="connsiteY51" fmla="*/ 330200 h 2095500"/>
                    <a:gd name="connsiteX52" fmla="*/ 203994 w 1677194"/>
                    <a:gd name="connsiteY52" fmla="*/ 279400 h 2095500"/>
                    <a:gd name="connsiteX53" fmla="*/ 216694 w 1677194"/>
                    <a:gd name="connsiteY53" fmla="*/ 215900 h 2095500"/>
                    <a:gd name="connsiteX54" fmla="*/ 292894 w 1677194"/>
                    <a:gd name="connsiteY54" fmla="*/ 177800 h 2095500"/>
                    <a:gd name="connsiteX55" fmla="*/ 343694 w 1677194"/>
                    <a:gd name="connsiteY55" fmla="*/ 139700 h 2095500"/>
                    <a:gd name="connsiteX56" fmla="*/ 407194 w 1677194"/>
                    <a:gd name="connsiteY56" fmla="*/ 63500 h 2095500"/>
                    <a:gd name="connsiteX57" fmla="*/ 483394 w 1677194"/>
                    <a:gd name="connsiteY57" fmla="*/ 38100 h 2095500"/>
                    <a:gd name="connsiteX58" fmla="*/ 546894 w 1677194"/>
                    <a:gd name="connsiteY58" fmla="*/ 88900 h 2095500"/>
                    <a:gd name="connsiteX59" fmla="*/ 584994 w 1677194"/>
                    <a:gd name="connsiteY59" fmla="*/ 101600 h 2095500"/>
                    <a:gd name="connsiteX60" fmla="*/ 686594 w 1677194"/>
                    <a:gd name="connsiteY60" fmla="*/ 114300 h 2095500"/>
                    <a:gd name="connsiteX61" fmla="*/ 750094 w 1677194"/>
                    <a:gd name="connsiteY61" fmla="*/ 101600 h 2095500"/>
                    <a:gd name="connsiteX62" fmla="*/ 737394 w 1677194"/>
                    <a:gd name="connsiteY62" fmla="*/ 38100 h 2095500"/>
                    <a:gd name="connsiteX63" fmla="*/ 750094 w 1677194"/>
                    <a:gd name="connsiteY63" fmla="*/ 0 h 2095500"/>
                    <a:gd name="connsiteX64" fmla="*/ 800894 w 1677194"/>
                    <a:gd name="connsiteY64" fmla="*/ 76200 h 2095500"/>
                    <a:gd name="connsiteX65" fmla="*/ 813594 w 1677194"/>
                    <a:gd name="connsiteY65" fmla="*/ 114300 h 2095500"/>
                    <a:gd name="connsiteX66" fmla="*/ 1029494 w 1677194"/>
                    <a:gd name="connsiteY66" fmla="*/ 127000 h 2095500"/>
                    <a:gd name="connsiteX67" fmla="*/ 1131094 w 1677194"/>
                    <a:gd name="connsiteY67" fmla="*/ 215900 h 2095500"/>
                    <a:gd name="connsiteX68" fmla="*/ 1156494 w 1677194"/>
                    <a:gd name="connsiteY68" fmla="*/ 177800 h 2095500"/>
                    <a:gd name="connsiteX69" fmla="*/ 1169194 w 1677194"/>
                    <a:gd name="connsiteY69" fmla="*/ 127000 h 2095500"/>
                    <a:gd name="connsiteX70" fmla="*/ 1207294 w 1677194"/>
                    <a:gd name="connsiteY70" fmla="*/ 114300 h 2095500"/>
                    <a:gd name="connsiteX71" fmla="*/ 1232694 w 1677194"/>
                    <a:gd name="connsiteY71" fmla="*/ 190500 h 2095500"/>
                    <a:gd name="connsiteX72" fmla="*/ 1258094 w 1677194"/>
                    <a:gd name="connsiteY72" fmla="*/ 228600 h 2095500"/>
                    <a:gd name="connsiteX73" fmla="*/ 1270794 w 1677194"/>
                    <a:gd name="connsiteY73" fmla="*/ 266700 h 2095500"/>
                    <a:gd name="connsiteX74" fmla="*/ 1308894 w 1677194"/>
                    <a:gd name="connsiteY74" fmla="*/ 304800 h 2095500"/>
                    <a:gd name="connsiteX75" fmla="*/ 1321594 w 1677194"/>
                    <a:gd name="connsiteY75" fmla="*/ 342900 h 2095500"/>
                    <a:gd name="connsiteX76" fmla="*/ 1397794 w 1677194"/>
                    <a:gd name="connsiteY76" fmla="*/ 317500 h 2095500"/>
                    <a:gd name="connsiteX77" fmla="*/ 1448594 w 1677194"/>
                    <a:gd name="connsiteY77" fmla="*/ 279400 h 2095500"/>
                    <a:gd name="connsiteX78" fmla="*/ 1473994 w 1677194"/>
                    <a:gd name="connsiteY78" fmla="*/ 317500 h 2095500"/>
                    <a:gd name="connsiteX79" fmla="*/ 1486694 w 1677194"/>
                    <a:gd name="connsiteY79" fmla="*/ 393700 h 2095500"/>
                    <a:gd name="connsiteX80" fmla="*/ 1575594 w 1677194"/>
                    <a:gd name="connsiteY80" fmla="*/ 431800 h 2095500"/>
                    <a:gd name="connsiteX81" fmla="*/ 1626394 w 1677194"/>
                    <a:gd name="connsiteY81" fmla="*/ 558800 h 2095500"/>
                    <a:gd name="connsiteX82" fmla="*/ 1677194 w 1677194"/>
                    <a:gd name="connsiteY82" fmla="*/ 635000 h 2095500"/>
                    <a:gd name="connsiteX83" fmla="*/ 1626394 w 1677194"/>
                    <a:gd name="connsiteY83" fmla="*/ 698500 h 2095500"/>
                    <a:gd name="connsiteX84" fmla="*/ 1613694 w 1677194"/>
                    <a:gd name="connsiteY84" fmla="*/ 736600 h 2095500"/>
                    <a:gd name="connsiteX85" fmla="*/ 1575594 w 1677194"/>
                    <a:gd name="connsiteY85" fmla="*/ 774700 h 2095500"/>
                    <a:gd name="connsiteX86" fmla="*/ 1562894 w 1677194"/>
                    <a:gd name="connsiteY86" fmla="*/ 812800 h 2095500"/>
                    <a:gd name="connsiteX87" fmla="*/ 1550194 w 1677194"/>
                    <a:gd name="connsiteY87" fmla="*/ 990600 h 2095500"/>
                    <a:gd name="connsiteX88" fmla="*/ 1512094 w 1677194"/>
                    <a:gd name="connsiteY88" fmla="*/ 1016000 h 2095500"/>
                    <a:gd name="connsiteX89" fmla="*/ 1486694 w 1677194"/>
                    <a:gd name="connsiteY89" fmla="*/ 1054100 h 2095500"/>
                    <a:gd name="connsiteX90" fmla="*/ 1473994 w 1677194"/>
                    <a:gd name="connsiteY90" fmla="*/ 1104900 h 2095500"/>
                    <a:gd name="connsiteX91" fmla="*/ 1397794 w 1677194"/>
                    <a:gd name="connsiteY91" fmla="*/ 1155700 h 2095500"/>
                    <a:gd name="connsiteX92" fmla="*/ 1181894 w 1677194"/>
                    <a:gd name="connsiteY92" fmla="*/ 1130300 h 2095500"/>
                    <a:gd name="connsiteX93" fmla="*/ 991394 w 1677194"/>
                    <a:gd name="connsiteY93" fmla="*/ 1117600 h 2095500"/>
                    <a:gd name="connsiteX94" fmla="*/ 953294 w 1677194"/>
                    <a:gd name="connsiteY94" fmla="*/ 1104900 h 2095500"/>
                    <a:gd name="connsiteX95" fmla="*/ 813594 w 1677194"/>
                    <a:gd name="connsiteY95" fmla="*/ 1130300 h 2095500"/>
                    <a:gd name="connsiteX96" fmla="*/ 927894 w 1677194"/>
                    <a:gd name="connsiteY96" fmla="*/ 1168400 h 2095500"/>
                    <a:gd name="connsiteX97" fmla="*/ 965994 w 1677194"/>
                    <a:gd name="connsiteY97" fmla="*/ 1181100 h 2095500"/>
                    <a:gd name="connsiteX98" fmla="*/ 1004094 w 1677194"/>
                    <a:gd name="connsiteY98" fmla="*/ 1206500 h 2095500"/>
                    <a:gd name="connsiteX99" fmla="*/ 1105694 w 1677194"/>
                    <a:gd name="connsiteY99" fmla="*/ 1219200 h 2095500"/>
                    <a:gd name="connsiteX100" fmla="*/ 1169194 w 1677194"/>
                    <a:gd name="connsiteY100" fmla="*/ 1320800 h 2095500"/>
                    <a:gd name="connsiteX101" fmla="*/ 1232694 w 1677194"/>
                    <a:gd name="connsiteY101" fmla="*/ 1333500 h 2095500"/>
                    <a:gd name="connsiteX102" fmla="*/ 1245394 w 1677194"/>
                    <a:gd name="connsiteY102" fmla="*/ 1371600 h 2095500"/>
                    <a:gd name="connsiteX103" fmla="*/ 1219994 w 1677194"/>
                    <a:gd name="connsiteY103" fmla="*/ 1409700 h 2095500"/>
                    <a:gd name="connsiteX104" fmla="*/ 1181894 w 1677194"/>
                    <a:gd name="connsiteY104" fmla="*/ 1422400 h 2095500"/>
                    <a:gd name="connsiteX105" fmla="*/ 1042194 w 1677194"/>
                    <a:gd name="connsiteY105" fmla="*/ 1435100 h 2095500"/>
                    <a:gd name="connsiteX106" fmla="*/ 1029494 w 1677194"/>
                    <a:gd name="connsiteY106" fmla="*/ 1473200 h 2095500"/>
                    <a:gd name="connsiteX107" fmla="*/ 1004094 w 1677194"/>
                    <a:gd name="connsiteY107" fmla="*/ 1511300 h 2095500"/>
                    <a:gd name="connsiteX108" fmla="*/ 1042194 w 1677194"/>
                    <a:gd name="connsiteY108" fmla="*/ 1498600 h 2095500"/>
                    <a:gd name="connsiteX109" fmla="*/ 1169194 w 1677194"/>
                    <a:gd name="connsiteY109" fmla="*/ 1485900 h 2095500"/>
                    <a:gd name="connsiteX110" fmla="*/ 1270794 w 1677194"/>
                    <a:gd name="connsiteY110" fmla="*/ 1498600 h 2095500"/>
                    <a:gd name="connsiteX111" fmla="*/ 1258094 w 1677194"/>
                    <a:gd name="connsiteY111" fmla="*/ 1536700 h 2095500"/>
                    <a:gd name="connsiteX112" fmla="*/ 1219994 w 1677194"/>
                    <a:gd name="connsiteY112" fmla="*/ 1549400 h 2095500"/>
                    <a:gd name="connsiteX113" fmla="*/ 1181894 w 1677194"/>
                    <a:gd name="connsiteY113" fmla="*/ 1574800 h 2095500"/>
                    <a:gd name="connsiteX114" fmla="*/ 1143794 w 1677194"/>
                    <a:gd name="connsiteY114" fmla="*/ 1651000 h 2095500"/>
                    <a:gd name="connsiteX115" fmla="*/ 1169194 w 1677194"/>
                    <a:gd name="connsiteY115" fmla="*/ 1727200 h 2095500"/>
                    <a:gd name="connsiteX116" fmla="*/ 1105694 w 1677194"/>
                    <a:gd name="connsiteY116" fmla="*/ 1841500 h 2095500"/>
                    <a:gd name="connsiteX117" fmla="*/ 1067594 w 1677194"/>
                    <a:gd name="connsiteY117" fmla="*/ 1866900 h 2095500"/>
                    <a:gd name="connsiteX118" fmla="*/ 1092994 w 1677194"/>
                    <a:gd name="connsiteY118" fmla="*/ 1930400 h 2095500"/>
                    <a:gd name="connsiteX119" fmla="*/ 1181894 w 1677194"/>
                    <a:gd name="connsiteY119" fmla="*/ 2032000 h 2095500"/>
                    <a:gd name="connsiteX120" fmla="*/ 1194594 w 1677194"/>
                    <a:gd name="connsiteY120" fmla="*/ 2070100 h 2095500"/>
                    <a:gd name="connsiteX121" fmla="*/ 1143794 w 1677194"/>
                    <a:gd name="connsiteY121" fmla="*/ 2082800 h 2095500"/>
                    <a:gd name="connsiteX122" fmla="*/ 1029494 w 1677194"/>
                    <a:gd name="connsiteY122" fmla="*/ 2095500 h 2095500"/>
                    <a:gd name="connsiteX123" fmla="*/ 978694 w 1677194"/>
                    <a:gd name="connsiteY123" fmla="*/ 2019300 h 2095500"/>
                    <a:gd name="connsiteX124" fmla="*/ 965994 w 1677194"/>
                    <a:gd name="connsiteY124" fmla="*/ 1981200 h 2095500"/>
                    <a:gd name="connsiteX125" fmla="*/ 927894 w 1677194"/>
                    <a:gd name="connsiteY125" fmla="*/ 1955800 h 2095500"/>
                    <a:gd name="connsiteX126" fmla="*/ 762794 w 1677194"/>
                    <a:gd name="connsiteY126" fmla="*/ 1917700 h 2095500"/>
                    <a:gd name="connsiteX127" fmla="*/ 750094 w 1677194"/>
                    <a:gd name="connsiteY127" fmla="*/ 1879600 h 2095500"/>
                    <a:gd name="connsiteX128" fmla="*/ 686594 w 1677194"/>
                    <a:gd name="connsiteY128" fmla="*/ 1905000 h 2095500"/>
                    <a:gd name="connsiteX129" fmla="*/ 584994 w 1677194"/>
                    <a:gd name="connsiteY129" fmla="*/ 1955800 h 2095500"/>
                    <a:gd name="connsiteX130" fmla="*/ 572294 w 1677194"/>
                    <a:gd name="connsiteY130" fmla="*/ 1993900 h 2095500"/>
                    <a:gd name="connsiteX131" fmla="*/ 483394 w 1677194"/>
                    <a:gd name="connsiteY131" fmla="*/ 2006600 h 2095500"/>
                    <a:gd name="connsiteX132" fmla="*/ 407194 w 1677194"/>
                    <a:gd name="connsiteY132" fmla="*/ 2044700 h 2095500"/>
                    <a:gd name="connsiteX133" fmla="*/ 292894 w 1677194"/>
                    <a:gd name="connsiteY133" fmla="*/ 2019300 h 2095500"/>
                    <a:gd name="connsiteX134" fmla="*/ 242094 w 1677194"/>
                    <a:gd name="connsiteY134" fmla="*/ 1993900 h 2095500"/>
                    <a:gd name="connsiteX135" fmla="*/ 216694 w 1677194"/>
                    <a:gd name="connsiteY135" fmla="*/ 2032000 h 2095500"/>
                    <a:gd name="connsiteX136" fmla="*/ 140494 w 1677194"/>
                    <a:gd name="connsiteY136" fmla="*/ 2006600 h 2095500"/>
                    <a:gd name="connsiteX137" fmla="*/ 165894 w 1677194"/>
                    <a:gd name="connsiteY137" fmla="*/ 1866900 h 2095500"/>
                    <a:gd name="connsiteX138" fmla="*/ 203994 w 1677194"/>
                    <a:gd name="connsiteY138" fmla="*/ 1790700 h 2095500"/>
                    <a:gd name="connsiteX139" fmla="*/ 216694 w 1677194"/>
                    <a:gd name="connsiteY139" fmla="*/ 1714500 h 2095500"/>
                    <a:gd name="connsiteX140" fmla="*/ 229394 w 1677194"/>
                    <a:gd name="connsiteY140" fmla="*/ 1676400 h 2095500"/>
                    <a:gd name="connsiteX141" fmla="*/ 267494 w 1677194"/>
                    <a:gd name="connsiteY141" fmla="*/ 1663700 h 2095500"/>
                    <a:gd name="connsiteX142" fmla="*/ 305594 w 1677194"/>
                    <a:gd name="connsiteY142" fmla="*/ 1625600 h 2095500"/>
                    <a:gd name="connsiteX143" fmla="*/ 330994 w 1677194"/>
                    <a:gd name="connsiteY143" fmla="*/ 1549400 h 2095500"/>
                    <a:gd name="connsiteX144" fmla="*/ 343694 w 1677194"/>
                    <a:gd name="connsiteY144" fmla="*/ 1587500 h 2095500"/>
                    <a:gd name="connsiteX145" fmla="*/ 305594 w 1677194"/>
                    <a:gd name="connsiteY145" fmla="*/ 1600200 h 2095500"/>
                    <a:gd name="connsiteX146" fmla="*/ 305594 w 1677194"/>
                    <a:gd name="connsiteY146" fmla="*/ 1600200 h 2095500"/>
                    <a:gd name="connsiteX147" fmla="*/ 445294 w 1677194"/>
                    <a:gd name="connsiteY147" fmla="*/ 1638300 h 2095500"/>
                    <a:gd name="connsiteX148" fmla="*/ 369094 w 1677194"/>
                    <a:gd name="connsiteY148" fmla="*/ 1549400 h 2095500"/>
                    <a:gd name="connsiteX0" fmla="*/ 686594 w 1677194"/>
                    <a:gd name="connsiteY0" fmla="*/ 1587500 h 2095500"/>
                    <a:gd name="connsiteX1" fmla="*/ 686594 w 1677194"/>
                    <a:gd name="connsiteY1" fmla="*/ 1587500 h 2095500"/>
                    <a:gd name="connsiteX2" fmla="*/ 572294 w 1677194"/>
                    <a:gd name="connsiteY2" fmla="*/ 1612900 h 2095500"/>
                    <a:gd name="connsiteX3" fmla="*/ 470694 w 1677194"/>
                    <a:gd name="connsiteY3" fmla="*/ 1651000 h 2095500"/>
                    <a:gd name="connsiteX4" fmla="*/ 432594 w 1677194"/>
                    <a:gd name="connsiteY4" fmla="*/ 1663700 h 2095500"/>
                    <a:gd name="connsiteX5" fmla="*/ 445294 w 1677194"/>
                    <a:gd name="connsiteY5" fmla="*/ 1714500 h 2095500"/>
                    <a:gd name="connsiteX6" fmla="*/ 470694 w 1677194"/>
                    <a:gd name="connsiteY6" fmla="*/ 1752600 h 2095500"/>
                    <a:gd name="connsiteX7" fmla="*/ 407194 w 1677194"/>
                    <a:gd name="connsiteY7" fmla="*/ 1689100 h 2095500"/>
                    <a:gd name="connsiteX8" fmla="*/ 343694 w 1677194"/>
                    <a:gd name="connsiteY8" fmla="*/ 1778000 h 2095500"/>
                    <a:gd name="connsiteX9" fmla="*/ 343694 w 1677194"/>
                    <a:gd name="connsiteY9" fmla="*/ 1701800 h 2095500"/>
                    <a:gd name="connsiteX10" fmla="*/ 305594 w 1677194"/>
                    <a:gd name="connsiteY10" fmla="*/ 1790700 h 2095500"/>
                    <a:gd name="connsiteX11" fmla="*/ 280194 w 1677194"/>
                    <a:gd name="connsiteY11" fmla="*/ 1752600 h 2095500"/>
                    <a:gd name="connsiteX12" fmla="*/ 330994 w 1677194"/>
                    <a:gd name="connsiteY12" fmla="*/ 1574800 h 2095500"/>
                    <a:gd name="connsiteX13" fmla="*/ 381794 w 1677194"/>
                    <a:gd name="connsiteY13" fmla="*/ 1562100 h 2095500"/>
                    <a:gd name="connsiteX14" fmla="*/ 330994 w 1677194"/>
                    <a:gd name="connsiteY14" fmla="*/ 1536700 h 2095500"/>
                    <a:gd name="connsiteX15" fmla="*/ 292894 w 1677194"/>
                    <a:gd name="connsiteY15" fmla="*/ 1574800 h 2095500"/>
                    <a:gd name="connsiteX16" fmla="*/ 254794 w 1677194"/>
                    <a:gd name="connsiteY16" fmla="*/ 1587500 h 2095500"/>
                    <a:gd name="connsiteX17" fmla="*/ 178594 w 1677194"/>
                    <a:gd name="connsiteY17" fmla="*/ 1638300 h 2095500"/>
                    <a:gd name="connsiteX18" fmla="*/ 102394 w 1677194"/>
                    <a:gd name="connsiteY18" fmla="*/ 1612900 h 2095500"/>
                    <a:gd name="connsiteX19" fmla="*/ 38894 w 1677194"/>
                    <a:gd name="connsiteY19" fmla="*/ 1536700 h 2095500"/>
                    <a:gd name="connsiteX20" fmla="*/ 51594 w 1677194"/>
                    <a:gd name="connsiteY20" fmla="*/ 1447800 h 2095500"/>
                    <a:gd name="connsiteX21" fmla="*/ 89694 w 1677194"/>
                    <a:gd name="connsiteY21" fmla="*/ 1422400 h 2095500"/>
                    <a:gd name="connsiteX22" fmla="*/ 165894 w 1677194"/>
                    <a:gd name="connsiteY22" fmla="*/ 1397000 h 2095500"/>
                    <a:gd name="connsiteX23" fmla="*/ 178594 w 1677194"/>
                    <a:gd name="connsiteY23" fmla="*/ 1358900 h 2095500"/>
                    <a:gd name="connsiteX24" fmla="*/ 89694 w 1677194"/>
                    <a:gd name="connsiteY24" fmla="*/ 1308100 h 2095500"/>
                    <a:gd name="connsiteX25" fmla="*/ 38894 w 1677194"/>
                    <a:gd name="connsiteY25" fmla="*/ 1295400 h 2095500"/>
                    <a:gd name="connsiteX26" fmla="*/ 26194 w 1677194"/>
                    <a:gd name="connsiteY26" fmla="*/ 1257300 h 2095500"/>
                    <a:gd name="connsiteX27" fmla="*/ 26194 w 1677194"/>
                    <a:gd name="connsiteY27" fmla="*/ 1117600 h 2095500"/>
                    <a:gd name="connsiteX28" fmla="*/ 64294 w 1677194"/>
                    <a:gd name="connsiteY28" fmla="*/ 1092200 h 2095500"/>
                    <a:gd name="connsiteX29" fmla="*/ 203994 w 1677194"/>
                    <a:gd name="connsiteY29" fmla="*/ 1079500 h 2095500"/>
                    <a:gd name="connsiteX30" fmla="*/ 165894 w 1677194"/>
                    <a:gd name="connsiteY30" fmla="*/ 1066800 h 2095500"/>
                    <a:gd name="connsiteX31" fmla="*/ 115094 w 1677194"/>
                    <a:gd name="connsiteY31" fmla="*/ 1054100 h 2095500"/>
                    <a:gd name="connsiteX32" fmla="*/ 38894 w 1677194"/>
                    <a:gd name="connsiteY32" fmla="*/ 1028700 h 2095500"/>
                    <a:gd name="connsiteX33" fmla="*/ 13494 w 1677194"/>
                    <a:gd name="connsiteY33" fmla="*/ 952500 h 2095500"/>
                    <a:gd name="connsiteX34" fmla="*/ 794 w 1677194"/>
                    <a:gd name="connsiteY34" fmla="*/ 914400 h 2095500"/>
                    <a:gd name="connsiteX35" fmla="*/ 13494 w 1677194"/>
                    <a:gd name="connsiteY35" fmla="*/ 876300 h 2095500"/>
                    <a:gd name="connsiteX36" fmla="*/ 51594 w 1677194"/>
                    <a:gd name="connsiteY36" fmla="*/ 838200 h 2095500"/>
                    <a:gd name="connsiteX37" fmla="*/ 203994 w 1677194"/>
                    <a:gd name="connsiteY37" fmla="*/ 800100 h 2095500"/>
                    <a:gd name="connsiteX38" fmla="*/ 242094 w 1677194"/>
                    <a:gd name="connsiteY38" fmla="*/ 787400 h 2095500"/>
                    <a:gd name="connsiteX39" fmla="*/ 203994 w 1677194"/>
                    <a:gd name="connsiteY39" fmla="*/ 774700 h 2095500"/>
                    <a:gd name="connsiteX40" fmla="*/ 153194 w 1677194"/>
                    <a:gd name="connsiteY40" fmla="*/ 762000 h 2095500"/>
                    <a:gd name="connsiteX41" fmla="*/ 102394 w 1677194"/>
                    <a:gd name="connsiteY41" fmla="*/ 685800 h 2095500"/>
                    <a:gd name="connsiteX42" fmla="*/ 76994 w 1677194"/>
                    <a:gd name="connsiteY42" fmla="*/ 647700 h 2095500"/>
                    <a:gd name="connsiteX43" fmla="*/ 51594 w 1677194"/>
                    <a:gd name="connsiteY43" fmla="*/ 609600 h 2095500"/>
                    <a:gd name="connsiteX44" fmla="*/ 26194 w 1677194"/>
                    <a:gd name="connsiteY44" fmla="*/ 647700 h 2095500"/>
                    <a:gd name="connsiteX45" fmla="*/ 794 w 1677194"/>
                    <a:gd name="connsiteY45" fmla="*/ 571500 h 2095500"/>
                    <a:gd name="connsiteX46" fmla="*/ 13494 w 1677194"/>
                    <a:gd name="connsiteY46" fmla="*/ 508000 h 2095500"/>
                    <a:gd name="connsiteX47" fmla="*/ 76994 w 1677194"/>
                    <a:gd name="connsiteY47" fmla="*/ 444500 h 2095500"/>
                    <a:gd name="connsiteX48" fmla="*/ 115094 w 1677194"/>
                    <a:gd name="connsiteY48" fmla="*/ 406400 h 2095500"/>
                    <a:gd name="connsiteX49" fmla="*/ 140494 w 1677194"/>
                    <a:gd name="connsiteY49" fmla="*/ 368300 h 2095500"/>
                    <a:gd name="connsiteX50" fmla="*/ 178594 w 1677194"/>
                    <a:gd name="connsiteY50" fmla="*/ 355600 h 2095500"/>
                    <a:gd name="connsiteX51" fmla="*/ 216694 w 1677194"/>
                    <a:gd name="connsiteY51" fmla="*/ 330200 h 2095500"/>
                    <a:gd name="connsiteX52" fmla="*/ 203994 w 1677194"/>
                    <a:gd name="connsiteY52" fmla="*/ 279400 h 2095500"/>
                    <a:gd name="connsiteX53" fmla="*/ 216694 w 1677194"/>
                    <a:gd name="connsiteY53" fmla="*/ 215900 h 2095500"/>
                    <a:gd name="connsiteX54" fmla="*/ 292894 w 1677194"/>
                    <a:gd name="connsiteY54" fmla="*/ 177800 h 2095500"/>
                    <a:gd name="connsiteX55" fmla="*/ 343694 w 1677194"/>
                    <a:gd name="connsiteY55" fmla="*/ 139700 h 2095500"/>
                    <a:gd name="connsiteX56" fmla="*/ 407194 w 1677194"/>
                    <a:gd name="connsiteY56" fmla="*/ 63500 h 2095500"/>
                    <a:gd name="connsiteX57" fmla="*/ 483394 w 1677194"/>
                    <a:gd name="connsiteY57" fmla="*/ 38100 h 2095500"/>
                    <a:gd name="connsiteX58" fmla="*/ 546894 w 1677194"/>
                    <a:gd name="connsiteY58" fmla="*/ 88900 h 2095500"/>
                    <a:gd name="connsiteX59" fmla="*/ 584994 w 1677194"/>
                    <a:gd name="connsiteY59" fmla="*/ 101600 h 2095500"/>
                    <a:gd name="connsiteX60" fmla="*/ 686594 w 1677194"/>
                    <a:gd name="connsiteY60" fmla="*/ 114300 h 2095500"/>
                    <a:gd name="connsiteX61" fmla="*/ 750094 w 1677194"/>
                    <a:gd name="connsiteY61" fmla="*/ 101600 h 2095500"/>
                    <a:gd name="connsiteX62" fmla="*/ 737394 w 1677194"/>
                    <a:gd name="connsiteY62" fmla="*/ 38100 h 2095500"/>
                    <a:gd name="connsiteX63" fmla="*/ 750094 w 1677194"/>
                    <a:gd name="connsiteY63" fmla="*/ 0 h 2095500"/>
                    <a:gd name="connsiteX64" fmla="*/ 800894 w 1677194"/>
                    <a:gd name="connsiteY64" fmla="*/ 76200 h 2095500"/>
                    <a:gd name="connsiteX65" fmla="*/ 813594 w 1677194"/>
                    <a:gd name="connsiteY65" fmla="*/ 114300 h 2095500"/>
                    <a:gd name="connsiteX66" fmla="*/ 1029494 w 1677194"/>
                    <a:gd name="connsiteY66" fmla="*/ 127000 h 2095500"/>
                    <a:gd name="connsiteX67" fmla="*/ 1131094 w 1677194"/>
                    <a:gd name="connsiteY67" fmla="*/ 215900 h 2095500"/>
                    <a:gd name="connsiteX68" fmla="*/ 1156494 w 1677194"/>
                    <a:gd name="connsiteY68" fmla="*/ 177800 h 2095500"/>
                    <a:gd name="connsiteX69" fmla="*/ 1169194 w 1677194"/>
                    <a:gd name="connsiteY69" fmla="*/ 127000 h 2095500"/>
                    <a:gd name="connsiteX70" fmla="*/ 1207294 w 1677194"/>
                    <a:gd name="connsiteY70" fmla="*/ 114300 h 2095500"/>
                    <a:gd name="connsiteX71" fmla="*/ 1232694 w 1677194"/>
                    <a:gd name="connsiteY71" fmla="*/ 190500 h 2095500"/>
                    <a:gd name="connsiteX72" fmla="*/ 1258094 w 1677194"/>
                    <a:gd name="connsiteY72" fmla="*/ 228600 h 2095500"/>
                    <a:gd name="connsiteX73" fmla="*/ 1270794 w 1677194"/>
                    <a:gd name="connsiteY73" fmla="*/ 266700 h 2095500"/>
                    <a:gd name="connsiteX74" fmla="*/ 1308894 w 1677194"/>
                    <a:gd name="connsiteY74" fmla="*/ 304800 h 2095500"/>
                    <a:gd name="connsiteX75" fmla="*/ 1321594 w 1677194"/>
                    <a:gd name="connsiteY75" fmla="*/ 342900 h 2095500"/>
                    <a:gd name="connsiteX76" fmla="*/ 1397794 w 1677194"/>
                    <a:gd name="connsiteY76" fmla="*/ 317500 h 2095500"/>
                    <a:gd name="connsiteX77" fmla="*/ 1448594 w 1677194"/>
                    <a:gd name="connsiteY77" fmla="*/ 279400 h 2095500"/>
                    <a:gd name="connsiteX78" fmla="*/ 1473994 w 1677194"/>
                    <a:gd name="connsiteY78" fmla="*/ 317500 h 2095500"/>
                    <a:gd name="connsiteX79" fmla="*/ 1486694 w 1677194"/>
                    <a:gd name="connsiteY79" fmla="*/ 393700 h 2095500"/>
                    <a:gd name="connsiteX80" fmla="*/ 1575594 w 1677194"/>
                    <a:gd name="connsiteY80" fmla="*/ 431800 h 2095500"/>
                    <a:gd name="connsiteX81" fmla="*/ 1626394 w 1677194"/>
                    <a:gd name="connsiteY81" fmla="*/ 558800 h 2095500"/>
                    <a:gd name="connsiteX82" fmla="*/ 1677194 w 1677194"/>
                    <a:gd name="connsiteY82" fmla="*/ 635000 h 2095500"/>
                    <a:gd name="connsiteX83" fmla="*/ 1626394 w 1677194"/>
                    <a:gd name="connsiteY83" fmla="*/ 698500 h 2095500"/>
                    <a:gd name="connsiteX84" fmla="*/ 1613694 w 1677194"/>
                    <a:gd name="connsiteY84" fmla="*/ 736600 h 2095500"/>
                    <a:gd name="connsiteX85" fmla="*/ 1575594 w 1677194"/>
                    <a:gd name="connsiteY85" fmla="*/ 774700 h 2095500"/>
                    <a:gd name="connsiteX86" fmla="*/ 1562894 w 1677194"/>
                    <a:gd name="connsiteY86" fmla="*/ 812800 h 2095500"/>
                    <a:gd name="connsiteX87" fmla="*/ 1550194 w 1677194"/>
                    <a:gd name="connsiteY87" fmla="*/ 990600 h 2095500"/>
                    <a:gd name="connsiteX88" fmla="*/ 1512094 w 1677194"/>
                    <a:gd name="connsiteY88" fmla="*/ 1016000 h 2095500"/>
                    <a:gd name="connsiteX89" fmla="*/ 1486694 w 1677194"/>
                    <a:gd name="connsiteY89" fmla="*/ 1054100 h 2095500"/>
                    <a:gd name="connsiteX90" fmla="*/ 1473994 w 1677194"/>
                    <a:gd name="connsiteY90" fmla="*/ 1104900 h 2095500"/>
                    <a:gd name="connsiteX91" fmla="*/ 1397794 w 1677194"/>
                    <a:gd name="connsiteY91" fmla="*/ 1155700 h 2095500"/>
                    <a:gd name="connsiteX92" fmla="*/ 1181894 w 1677194"/>
                    <a:gd name="connsiteY92" fmla="*/ 1130300 h 2095500"/>
                    <a:gd name="connsiteX93" fmla="*/ 991394 w 1677194"/>
                    <a:gd name="connsiteY93" fmla="*/ 1117600 h 2095500"/>
                    <a:gd name="connsiteX94" fmla="*/ 953294 w 1677194"/>
                    <a:gd name="connsiteY94" fmla="*/ 1104900 h 2095500"/>
                    <a:gd name="connsiteX95" fmla="*/ 813594 w 1677194"/>
                    <a:gd name="connsiteY95" fmla="*/ 1130300 h 2095500"/>
                    <a:gd name="connsiteX96" fmla="*/ 927894 w 1677194"/>
                    <a:gd name="connsiteY96" fmla="*/ 1168400 h 2095500"/>
                    <a:gd name="connsiteX97" fmla="*/ 965994 w 1677194"/>
                    <a:gd name="connsiteY97" fmla="*/ 1181100 h 2095500"/>
                    <a:gd name="connsiteX98" fmla="*/ 1004094 w 1677194"/>
                    <a:gd name="connsiteY98" fmla="*/ 1206500 h 2095500"/>
                    <a:gd name="connsiteX99" fmla="*/ 1105694 w 1677194"/>
                    <a:gd name="connsiteY99" fmla="*/ 1219200 h 2095500"/>
                    <a:gd name="connsiteX100" fmla="*/ 1169194 w 1677194"/>
                    <a:gd name="connsiteY100" fmla="*/ 1320800 h 2095500"/>
                    <a:gd name="connsiteX101" fmla="*/ 1232694 w 1677194"/>
                    <a:gd name="connsiteY101" fmla="*/ 1333500 h 2095500"/>
                    <a:gd name="connsiteX102" fmla="*/ 1245394 w 1677194"/>
                    <a:gd name="connsiteY102" fmla="*/ 1371600 h 2095500"/>
                    <a:gd name="connsiteX103" fmla="*/ 1219994 w 1677194"/>
                    <a:gd name="connsiteY103" fmla="*/ 1409700 h 2095500"/>
                    <a:gd name="connsiteX104" fmla="*/ 1181894 w 1677194"/>
                    <a:gd name="connsiteY104" fmla="*/ 1422400 h 2095500"/>
                    <a:gd name="connsiteX105" fmla="*/ 1042194 w 1677194"/>
                    <a:gd name="connsiteY105" fmla="*/ 1435100 h 2095500"/>
                    <a:gd name="connsiteX106" fmla="*/ 1029494 w 1677194"/>
                    <a:gd name="connsiteY106" fmla="*/ 1473200 h 2095500"/>
                    <a:gd name="connsiteX107" fmla="*/ 1004094 w 1677194"/>
                    <a:gd name="connsiteY107" fmla="*/ 1511300 h 2095500"/>
                    <a:gd name="connsiteX108" fmla="*/ 1042194 w 1677194"/>
                    <a:gd name="connsiteY108" fmla="*/ 1498600 h 2095500"/>
                    <a:gd name="connsiteX109" fmla="*/ 1169194 w 1677194"/>
                    <a:gd name="connsiteY109" fmla="*/ 1485900 h 2095500"/>
                    <a:gd name="connsiteX110" fmla="*/ 1270794 w 1677194"/>
                    <a:gd name="connsiteY110" fmla="*/ 1498600 h 2095500"/>
                    <a:gd name="connsiteX111" fmla="*/ 1258094 w 1677194"/>
                    <a:gd name="connsiteY111" fmla="*/ 1536700 h 2095500"/>
                    <a:gd name="connsiteX112" fmla="*/ 1219994 w 1677194"/>
                    <a:gd name="connsiteY112" fmla="*/ 1549400 h 2095500"/>
                    <a:gd name="connsiteX113" fmla="*/ 1181894 w 1677194"/>
                    <a:gd name="connsiteY113" fmla="*/ 1574800 h 2095500"/>
                    <a:gd name="connsiteX114" fmla="*/ 1143794 w 1677194"/>
                    <a:gd name="connsiteY114" fmla="*/ 1651000 h 2095500"/>
                    <a:gd name="connsiteX115" fmla="*/ 1169194 w 1677194"/>
                    <a:gd name="connsiteY115" fmla="*/ 1727200 h 2095500"/>
                    <a:gd name="connsiteX116" fmla="*/ 1105694 w 1677194"/>
                    <a:gd name="connsiteY116" fmla="*/ 1841500 h 2095500"/>
                    <a:gd name="connsiteX117" fmla="*/ 1067594 w 1677194"/>
                    <a:gd name="connsiteY117" fmla="*/ 1866900 h 2095500"/>
                    <a:gd name="connsiteX118" fmla="*/ 1092994 w 1677194"/>
                    <a:gd name="connsiteY118" fmla="*/ 1930400 h 2095500"/>
                    <a:gd name="connsiteX119" fmla="*/ 1181894 w 1677194"/>
                    <a:gd name="connsiteY119" fmla="*/ 2032000 h 2095500"/>
                    <a:gd name="connsiteX120" fmla="*/ 1194594 w 1677194"/>
                    <a:gd name="connsiteY120" fmla="*/ 2070100 h 2095500"/>
                    <a:gd name="connsiteX121" fmla="*/ 1143794 w 1677194"/>
                    <a:gd name="connsiteY121" fmla="*/ 2082800 h 2095500"/>
                    <a:gd name="connsiteX122" fmla="*/ 1029494 w 1677194"/>
                    <a:gd name="connsiteY122" fmla="*/ 2095500 h 2095500"/>
                    <a:gd name="connsiteX123" fmla="*/ 978694 w 1677194"/>
                    <a:gd name="connsiteY123" fmla="*/ 2019300 h 2095500"/>
                    <a:gd name="connsiteX124" fmla="*/ 965994 w 1677194"/>
                    <a:gd name="connsiteY124" fmla="*/ 1981200 h 2095500"/>
                    <a:gd name="connsiteX125" fmla="*/ 927894 w 1677194"/>
                    <a:gd name="connsiteY125" fmla="*/ 1955800 h 2095500"/>
                    <a:gd name="connsiteX126" fmla="*/ 762794 w 1677194"/>
                    <a:gd name="connsiteY126" fmla="*/ 1917700 h 2095500"/>
                    <a:gd name="connsiteX127" fmla="*/ 750094 w 1677194"/>
                    <a:gd name="connsiteY127" fmla="*/ 1879600 h 2095500"/>
                    <a:gd name="connsiteX128" fmla="*/ 686594 w 1677194"/>
                    <a:gd name="connsiteY128" fmla="*/ 1905000 h 2095500"/>
                    <a:gd name="connsiteX129" fmla="*/ 584994 w 1677194"/>
                    <a:gd name="connsiteY129" fmla="*/ 1955800 h 2095500"/>
                    <a:gd name="connsiteX130" fmla="*/ 572294 w 1677194"/>
                    <a:gd name="connsiteY130" fmla="*/ 1993900 h 2095500"/>
                    <a:gd name="connsiteX131" fmla="*/ 483394 w 1677194"/>
                    <a:gd name="connsiteY131" fmla="*/ 2006600 h 2095500"/>
                    <a:gd name="connsiteX132" fmla="*/ 407194 w 1677194"/>
                    <a:gd name="connsiteY132" fmla="*/ 2044700 h 2095500"/>
                    <a:gd name="connsiteX133" fmla="*/ 292894 w 1677194"/>
                    <a:gd name="connsiteY133" fmla="*/ 2019300 h 2095500"/>
                    <a:gd name="connsiteX134" fmla="*/ 242094 w 1677194"/>
                    <a:gd name="connsiteY134" fmla="*/ 1993900 h 2095500"/>
                    <a:gd name="connsiteX135" fmla="*/ 216694 w 1677194"/>
                    <a:gd name="connsiteY135" fmla="*/ 2032000 h 2095500"/>
                    <a:gd name="connsiteX136" fmla="*/ 140494 w 1677194"/>
                    <a:gd name="connsiteY136" fmla="*/ 2006600 h 2095500"/>
                    <a:gd name="connsiteX137" fmla="*/ 165894 w 1677194"/>
                    <a:gd name="connsiteY137" fmla="*/ 1866900 h 2095500"/>
                    <a:gd name="connsiteX138" fmla="*/ 203994 w 1677194"/>
                    <a:gd name="connsiteY138" fmla="*/ 1790700 h 2095500"/>
                    <a:gd name="connsiteX139" fmla="*/ 216694 w 1677194"/>
                    <a:gd name="connsiteY139" fmla="*/ 1714500 h 2095500"/>
                    <a:gd name="connsiteX140" fmla="*/ 229394 w 1677194"/>
                    <a:gd name="connsiteY140" fmla="*/ 1676400 h 2095500"/>
                    <a:gd name="connsiteX141" fmla="*/ 267494 w 1677194"/>
                    <a:gd name="connsiteY141" fmla="*/ 1663700 h 2095500"/>
                    <a:gd name="connsiteX142" fmla="*/ 305594 w 1677194"/>
                    <a:gd name="connsiteY142" fmla="*/ 1625600 h 2095500"/>
                    <a:gd name="connsiteX143" fmla="*/ 330994 w 1677194"/>
                    <a:gd name="connsiteY143" fmla="*/ 1549400 h 2095500"/>
                    <a:gd name="connsiteX144" fmla="*/ 343694 w 1677194"/>
                    <a:gd name="connsiteY144" fmla="*/ 1587500 h 2095500"/>
                    <a:gd name="connsiteX145" fmla="*/ 305594 w 1677194"/>
                    <a:gd name="connsiteY145" fmla="*/ 1600200 h 2095500"/>
                    <a:gd name="connsiteX146" fmla="*/ 305594 w 1677194"/>
                    <a:gd name="connsiteY146" fmla="*/ 1600200 h 2095500"/>
                    <a:gd name="connsiteX147" fmla="*/ 445294 w 1677194"/>
                    <a:gd name="connsiteY147" fmla="*/ 1638300 h 2095500"/>
                    <a:gd name="connsiteX148" fmla="*/ 369094 w 1677194"/>
                    <a:gd name="connsiteY148" fmla="*/ 1549400 h 2095500"/>
                    <a:gd name="connsiteX0" fmla="*/ 686594 w 1677194"/>
                    <a:gd name="connsiteY0" fmla="*/ 1587500 h 2095500"/>
                    <a:gd name="connsiteX1" fmla="*/ 686594 w 1677194"/>
                    <a:gd name="connsiteY1" fmla="*/ 1587500 h 2095500"/>
                    <a:gd name="connsiteX2" fmla="*/ 572294 w 1677194"/>
                    <a:gd name="connsiteY2" fmla="*/ 1612900 h 2095500"/>
                    <a:gd name="connsiteX3" fmla="*/ 470694 w 1677194"/>
                    <a:gd name="connsiteY3" fmla="*/ 1651000 h 2095500"/>
                    <a:gd name="connsiteX4" fmla="*/ 432594 w 1677194"/>
                    <a:gd name="connsiteY4" fmla="*/ 1663700 h 2095500"/>
                    <a:gd name="connsiteX5" fmla="*/ 445294 w 1677194"/>
                    <a:gd name="connsiteY5" fmla="*/ 1714500 h 2095500"/>
                    <a:gd name="connsiteX6" fmla="*/ 470694 w 1677194"/>
                    <a:gd name="connsiteY6" fmla="*/ 1752600 h 2095500"/>
                    <a:gd name="connsiteX7" fmla="*/ 407194 w 1677194"/>
                    <a:gd name="connsiteY7" fmla="*/ 1689100 h 2095500"/>
                    <a:gd name="connsiteX8" fmla="*/ 343694 w 1677194"/>
                    <a:gd name="connsiteY8" fmla="*/ 1778000 h 2095500"/>
                    <a:gd name="connsiteX9" fmla="*/ 343694 w 1677194"/>
                    <a:gd name="connsiteY9" fmla="*/ 1701800 h 2095500"/>
                    <a:gd name="connsiteX10" fmla="*/ 305594 w 1677194"/>
                    <a:gd name="connsiteY10" fmla="*/ 1790700 h 2095500"/>
                    <a:gd name="connsiteX11" fmla="*/ 280194 w 1677194"/>
                    <a:gd name="connsiteY11" fmla="*/ 1752600 h 2095500"/>
                    <a:gd name="connsiteX12" fmla="*/ 330994 w 1677194"/>
                    <a:gd name="connsiteY12" fmla="*/ 1574800 h 2095500"/>
                    <a:gd name="connsiteX13" fmla="*/ 381794 w 1677194"/>
                    <a:gd name="connsiteY13" fmla="*/ 1562100 h 2095500"/>
                    <a:gd name="connsiteX14" fmla="*/ 330994 w 1677194"/>
                    <a:gd name="connsiteY14" fmla="*/ 1536700 h 2095500"/>
                    <a:gd name="connsiteX15" fmla="*/ 292894 w 1677194"/>
                    <a:gd name="connsiteY15" fmla="*/ 1574800 h 2095500"/>
                    <a:gd name="connsiteX16" fmla="*/ 254794 w 1677194"/>
                    <a:gd name="connsiteY16" fmla="*/ 1587500 h 2095500"/>
                    <a:gd name="connsiteX17" fmla="*/ 178594 w 1677194"/>
                    <a:gd name="connsiteY17" fmla="*/ 1638300 h 2095500"/>
                    <a:gd name="connsiteX18" fmla="*/ 102394 w 1677194"/>
                    <a:gd name="connsiteY18" fmla="*/ 1612900 h 2095500"/>
                    <a:gd name="connsiteX19" fmla="*/ 38894 w 1677194"/>
                    <a:gd name="connsiteY19" fmla="*/ 1536700 h 2095500"/>
                    <a:gd name="connsiteX20" fmla="*/ 51594 w 1677194"/>
                    <a:gd name="connsiteY20" fmla="*/ 1447800 h 2095500"/>
                    <a:gd name="connsiteX21" fmla="*/ 89694 w 1677194"/>
                    <a:gd name="connsiteY21" fmla="*/ 1422400 h 2095500"/>
                    <a:gd name="connsiteX22" fmla="*/ 165894 w 1677194"/>
                    <a:gd name="connsiteY22" fmla="*/ 1397000 h 2095500"/>
                    <a:gd name="connsiteX23" fmla="*/ 178594 w 1677194"/>
                    <a:gd name="connsiteY23" fmla="*/ 1358900 h 2095500"/>
                    <a:gd name="connsiteX24" fmla="*/ 89694 w 1677194"/>
                    <a:gd name="connsiteY24" fmla="*/ 1308100 h 2095500"/>
                    <a:gd name="connsiteX25" fmla="*/ 38894 w 1677194"/>
                    <a:gd name="connsiteY25" fmla="*/ 1295400 h 2095500"/>
                    <a:gd name="connsiteX26" fmla="*/ 26194 w 1677194"/>
                    <a:gd name="connsiteY26" fmla="*/ 1257300 h 2095500"/>
                    <a:gd name="connsiteX27" fmla="*/ 26194 w 1677194"/>
                    <a:gd name="connsiteY27" fmla="*/ 1117600 h 2095500"/>
                    <a:gd name="connsiteX28" fmla="*/ 64294 w 1677194"/>
                    <a:gd name="connsiteY28" fmla="*/ 1092200 h 2095500"/>
                    <a:gd name="connsiteX29" fmla="*/ 203994 w 1677194"/>
                    <a:gd name="connsiteY29" fmla="*/ 1079500 h 2095500"/>
                    <a:gd name="connsiteX30" fmla="*/ 165894 w 1677194"/>
                    <a:gd name="connsiteY30" fmla="*/ 1066800 h 2095500"/>
                    <a:gd name="connsiteX31" fmla="*/ 115094 w 1677194"/>
                    <a:gd name="connsiteY31" fmla="*/ 1054100 h 2095500"/>
                    <a:gd name="connsiteX32" fmla="*/ 38894 w 1677194"/>
                    <a:gd name="connsiteY32" fmla="*/ 1028700 h 2095500"/>
                    <a:gd name="connsiteX33" fmla="*/ 13494 w 1677194"/>
                    <a:gd name="connsiteY33" fmla="*/ 952500 h 2095500"/>
                    <a:gd name="connsiteX34" fmla="*/ 794 w 1677194"/>
                    <a:gd name="connsiteY34" fmla="*/ 914400 h 2095500"/>
                    <a:gd name="connsiteX35" fmla="*/ 13494 w 1677194"/>
                    <a:gd name="connsiteY35" fmla="*/ 876300 h 2095500"/>
                    <a:gd name="connsiteX36" fmla="*/ 51594 w 1677194"/>
                    <a:gd name="connsiteY36" fmla="*/ 838200 h 2095500"/>
                    <a:gd name="connsiteX37" fmla="*/ 203994 w 1677194"/>
                    <a:gd name="connsiteY37" fmla="*/ 800100 h 2095500"/>
                    <a:gd name="connsiteX38" fmla="*/ 242094 w 1677194"/>
                    <a:gd name="connsiteY38" fmla="*/ 787400 h 2095500"/>
                    <a:gd name="connsiteX39" fmla="*/ 203994 w 1677194"/>
                    <a:gd name="connsiteY39" fmla="*/ 774700 h 2095500"/>
                    <a:gd name="connsiteX40" fmla="*/ 153194 w 1677194"/>
                    <a:gd name="connsiteY40" fmla="*/ 762000 h 2095500"/>
                    <a:gd name="connsiteX41" fmla="*/ 102394 w 1677194"/>
                    <a:gd name="connsiteY41" fmla="*/ 685800 h 2095500"/>
                    <a:gd name="connsiteX42" fmla="*/ 76994 w 1677194"/>
                    <a:gd name="connsiteY42" fmla="*/ 647700 h 2095500"/>
                    <a:gd name="connsiteX43" fmla="*/ 51594 w 1677194"/>
                    <a:gd name="connsiteY43" fmla="*/ 609600 h 2095500"/>
                    <a:gd name="connsiteX44" fmla="*/ 26194 w 1677194"/>
                    <a:gd name="connsiteY44" fmla="*/ 647700 h 2095500"/>
                    <a:gd name="connsiteX45" fmla="*/ 794 w 1677194"/>
                    <a:gd name="connsiteY45" fmla="*/ 571500 h 2095500"/>
                    <a:gd name="connsiteX46" fmla="*/ 13494 w 1677194"/>
                    <a:gd name="connsiteY46" fmla="*/ 508000 h 2095500"/>
                    <a:gd name="connsiteX47" fmla="*/ 76994 w 1677194"/>
                    <a:gd name="connsiteY47" fmla="*/ 444500 h 2095500"/>
                    <a:gd name="connsiteX48" fmla="*/ 115094 w 1677194"/>
                    <a:gd name="connsiteY48" fmla="*/ 406400 h 2095500"/>
                    <a:gd name="connsiteX49" fmla="*/ 140494 w 1677194"/>
                    <a:gd name="connsiteY49" fmla="*/ 368300 h 2095500"/>
                    <a:gd name="connsiteX50" fmla="*/ 178594 w 1677194"/>
                    <a:gd name="connsiteY50" fmla="*/ 355600 h 2095500"/>
                    <a:gd name="connsiteX51" fmla="*/ 216694 w 1677194"/>
                    <a:gd name="connsiteY51" fmla="*/ 330200 h 2095500"/>
                    <a:gd name="connsiteX52" fmla="*/ 203994 w 1677194"/>
                    <a:gd name="connsiteY52" fmla="*/ 279400 h 2095500"/>
                    <a:gd name="connsiteX53" fmla="*/ 216694 w 1677194"/>
                    <a:gd name="connsiteY53" fmla="*/ 215900 h 2095500"/>
                    <a:gd name="connsiteX54" fmla="*/ 292894 w 1677194"/>
                    <a:gd name="connsiteY54" fmla="*/ 177800 h 2095500"/>
                    <a:gd name="connsiteX55" fmla="*/ 343694 w 1677194"/>
                    <a:gd name="connsiteY55" fmla="*/ 139700 h 2095500"/>
                    <a:gd name="connsiteX56" fmla="*/ 407194 w 1677194"/>
                    <a:gd name="connsiteY56" fmla="*/ 63500 h 2095500"/>
                    <a:gd name="connsiteX57" fmla="*/ 483394 w 1677194"/>
                    <a:gd name="connsiteY57" fmla="*/ 38100 h 2095500"/>
                    <a:gd name="connsiteX58" fmla="*/ 546894 w 1677194"/>
                    <a:gd name="connsiteY58" fmla="*/ 88900 h 2095500"/>
                    <a:gd name="connsiteX59" fmla="*/ 584994 w 1677194"/>
                    <a:gd name="connsiteY59" fmla="*/ 101600 h 2095500"/>
                    <a:gd name="connsiteX60" fmla="*/ 686594 w 1677194"/>
                    <a:gd name="connsiteY60" fmla="*/ 114300 h 2095500"/>
                    <a:gd name="connsiteX61" fmla="*/ 750094 w 1677194"/>
                    <a:gd name="connsiteY61" fmla="*/ 101600 h 2095500"/>
                    <a:gd name="connsiteX62" fmla="*/ 737394 w 1677194"/>
                    <a:gd name="connsiteY62" fmla="*/ 38100 h 2095500"/>
                    <a:gd name="connsiteX63" fmla="*/ 750094 w 1677194"/>
                    <a:gd name="connsiteY63" fmla="*/ 0 h 2095500"/>
                    <a:gd name="connsiteX64" fmla="*/ 800894 w 1677194"/>
                    <a:gd name="connsiteY64" fmla="*/ 76200 h 2095500"/>
                    <a:gd name="connsiteX65" fmla="*/ 813594 w 1677194"/>
                    <a:gd name="connsiteY65" fmla="*/ 114300 h 2095500"/>
                    <a:gd name="connsiteX66" fmla="*/ 1029494 w 1677194"/>
                    <a:gd name="connsiteY66" fmla="*/ 127000 h 2095500"/>
                    <a:gd name="connsiteX67" fmla="*/ 1131094 w 1677194"/>
                    <a:gd name="connsiteY67" fmla="*/ 215900 h 2095500"/>
                    <a:gd name="connsiteX68" fmla="*/ 1156494 w 1677194"/>
                    <a:gd name="connsiteY68" fmla="*/ 177800 h 2095500"/>
                    <a:gd name="connsiteX69" fmla="*/ 1169194 w 1677194"/>
                    <a:gd name="connsiteY69" fmla="*/ 127000 h 2095500"/>
                    <a:gd name="connsiteX70" fmla="*/ 1207294 w 1677194"/>
                    <a:gd name="connsiteY70" fmla="*/ 114300 h 2095500"/>
                    <a:gd name="connsiteX71" fmla="*/ 1232694 w 1677194"/>
                    <a:gd name="connsiteY71" fmla="*/ 190500 h 2095500"/>
                    <a:gd name="connsiteX72" fmla="*/ 1258094 w 1677194"/>
                    <a:gd name="connsiteY72" fmla="*/ 228600 h 2095500"/>
                    <a:gd name="connsiteX73" fmla="*/ 1270794 w 1677194"/>
                    <a:gd name="connsiteY73" fmla="*/ 266700 h 2095500"/>
                    <a:gd name="connsiteX74" fmla="*/ 1308894 w 1677194"/>
                    <a:gd name="connsiteY74" fmla="*/ 304800 h 2095500"/>
                    <a:gd name="connsiteX75" fmla="*/ 1321594 w 1677194"/>
                    <a:gd name="connsiteY75" fmla="*/ 342900 h 2095500"/>
                    <a:gd name="connsiteX76" fmla="*/ 1397794 w 1677194"/>
                    <a:gd name="connsiteY76" fmla="*/ 317500 h 2095500"/>
                    <a:gd name="connsiteX77" fmla="*/ 1448594 w 1677194"/>
                    <a:gd name="connsiteY77" fmla="*/ 279400 h 2095500"/>
                    <a:gd name="connsiteX78" fmla="*/ 1473994 w 1677194"/>
                    <a:gd name="connsiteY78" fmla="*/ 317500 h 2095500"/>
                    <a:gd name="connsiteX79" fmla="*/ 1486694 w 1677194"/>
                    <a:gd name="connsiteY79" fmla="*/ 393700 h 2095500"/>
                    <a:gd name="connsiteX80" fmla="*/ 1575594 w 1677194"/>
                    <a:gd name="connsiteY80" fmla="*/ 431800 h 2095500"/>
                    <a:gd name="connsiteX81" fmla="*/ 1626394 w 1677194"/>
                    <a:gd name="connsiteY81" fmla="*/ 558800 h 2095500"/>
                    <a:gd name="connsiteX82" fmla="*/ 1677194 w 1677194"/>
                    <a:gd name="connsiteY82" fmla="*/ 635000 h 2095500"/>
                    <a:gd name="connsiteX83" fmla="*/ 1626394 w 1677194"/>
                    <a:gd name="connsiteY83" fmla="*/ 698500 h 2095500"/>
                    <a:gd name="connsiteX84" fmla="*/ 1613694 w 1677194"/>
                    <a:gd name="connsiteY84" fmla="*/ 736600 h 2095500"/>
                    <a:gd name="connsiteX85" fmla="*/ 1575594 w 1677194"/>
                    <a:gd name="connsiteY85" fmla="*/ 774700 h 2095500"/>
                    <a:gd name="connsiteX86" fmla="*/ 1562894 w 1677194"/>
                    <a:gd name="connsiteY86" fmla="*/ 812800 h 2095500"/>
                    <a:gd name="connsiteX87" fmla="*/ 1550194 w 1677194"/>
                    <a:gd name="connsiteY87" fmla="*/ 990600 h 2095500"/>
                    <a:gd name="connsiteX88" fmla="*/ 1512094 w 1677194"/>
                    <a:gd name="connsiteY88" fmla="*/ 1016000 h 2095500"/>
                    <a:gd name="connsiteX89" fmla="*/ 1486694 w 1677194"/>
                    <a:gd name="connsiteY89" fmla="*/ 1054100 h 2095500"/>
                    <a:gd name="connsiteX90" fmla="*/ 1473994 w 1677194"/>
                    <a:gd name="connsiteY90" fmla="*/ 1104900 h 2095500"/>
                    <a:gd name="connsiteX91" fmla="*/ 1397794 w 1677194"/>
                    <a:gd name="connsiteY91" fmla="*/ 1155700 h 2095500"/>
                    <a:gd name="connsiteX92" fmla="*/ 1181894 w 1677194"/>
                    <a:gd name="connsiteY92" fmla="*/ 1130300 h 2095500"/>
                    <a:gd name="connsiteX93" fmla="*/ 991394 w 1677194"/>
                    <a:gd name="connsiteY93" fmla="*/ 1117600 h 2095500"/>
                    <a:gd name="connsiteX94" fmla="*/ 953294 w 1677194"/>
                    <a:gd name="connsiteY94" fmla="*/ 1104900 h 2095500"/>
                    <a:gd name="connsiteX95" fmla="*/ 813594 w 1677194"/>
                    <a:gd name="connsiteY95" fmla="*/ 1130300 h 2095500"/>
                    <a:gd name="connsiteX96" fmla="*/ 927894 w 1677194"/>
                    <a:gd name="connsiteY96" fmla="*/ 1168400 h 2095500"/>
                    <a:gd name="connsiteX97" fmla="*/ 965994 w 1677194"/>
                    <a:gd name="connsiteY97" fmla="*/ 1181100 h 2095500"/>
                    <a:gd name="connsiteX98" fmla="*/ 1004094 w 1677194"/>
                    <a:gd name="connsiteY98" fmla="*/ 1206500 h 2095500"/>
                    <a:gd name="connsiteX99" fmla="*/ 1105694 w 1677194"/>
                    <a:gd name="connsiteY99" fmla="*/ 1219200 h 2095500"/>
                    <a:gd name="connsiteX100" fmla="*/ 1169194 w 1677194"/>
                    <a:gd name="connsiteY100" fmla="*/ 1320800 h 2095500"/>
                    <a:gd name="connsiteX101" fmla="*/ 1232694 w 1677194"/>
                    <a:gd name="connsiteY101" fmla="*/ 1333500 h 2095500"/>
                    <a:gd name="connsiteX102" fmla="*/ 1245394 w 1677194"/>
                    <a:gd name="connsiteY102" fmla="*/ 1371600 h 2095500"/>
                    <a:gd name="connsiteX103" fmla="*/ 1219994 w 1677194"/>
                    <a:gd name="connsiteY103" fmla="*/ 1409700 h 2095500"/>
                    <a:gd name="connsiteX104" fmla="*/ 1181894 w 1677194"/>
                    <a:gd name="connsiteY104" fmla="*/ 1422400 h 2095500"/>
                    <a:gd name="connsiteX105" fmla="*/ 1042194 w 1677194"/>
                    <a:gd name="connsiteY105" fmla="*/ 1435100 h 2095500"/>
                    <a:gd name="connsiteX106" fmla="*/ 1029494 w 1677194"/>
                    <a:gd name="connsiteY106" fmla="*/ 1473200 h 2095500"/>
                    <a:gd name="connsiteX107" fmla="*/ 1004094 w 1677194"/>
                    <a:gd name="connsiteY107" fmla="*/ 1511300 h 2095500"/>
                    <a:gd name="connsiteX108" fmla="*/ 1042194 w 1677194"/>
                    <a:gd name="connsiteY108" fmla="*/ 1498600 h 2095500"/>
                    <a:gd name="connsiteX109" fmla="*/ 1169194 w 1677194"/>
                    <a:gd name="connsiteY109" fmla="*/ 1485900 h 2095500"/>
                    <a:gd name="connsiteX110" fmla="*/ 1270794 w 1677194"/>
                    <a:gd name="connsiteY110" fmla="*/ 1498600 h 2095500"/>
                    <a:gd name="connsiteX111" fmla="*/ 1258094 w 1677194"/>
                    <a:gd name="connsiteY111" fmla="*/ 1536700 h 2095500"/>
                    <a:gd name="connsiteX112" fmla="*/ 1219994 w 1677194"/>
                    <a:gd name="connsiteY112" fmla="*/ 1549400 h 2095500"/>
                    <a:gd name="connsiteX113" fmla="*/ 1181894 w 1677194"/>
                    <a:gd name="connsiteY113" fmla="*/ 1574800 h 2095500"/>
                    <a:gd name="connsiteX114" fmla="*/ 1143794 w 1677194"/>
                    <a:gd name="connsiteY114" fmla="*/ 1651000 h 2095500"/>
                    <a:gd name="connsiteX115" fmla="*/ 1169194 w 1677194"/>
                    <a:gd name="connsiteY115" fmla="*/ 1727200 h 2095500"/>
                    <a:gd name="connsiteX116" fmla="*/ 1105694 w 1677194"/>
                    <a:gd name="connsiteY116" fmla="*/ 1841500 h 2095500"/>
                    <a:gd name="connsiteX117" fmla="*/ 1067594 w 1677194"/>
                    <a:gd name="connsiteY117" fmla="*/ 1866900 h 2095500"/>
                    <a:gd name="connsiteX118" fmla="*/ 1092994 w 1677194"/>
                    <a:gd name="connsiteY118" fmla="*/ 1930400 h 2095500"/>
                    <a:gd name="connsiteX119" fmla="*/ 1181894 w 1677194"/>
                    <a:gd name="connsiteY119" fmla="*/ 2032000 h 2095500"/>
                    <a:gd name="connsiteX120" fmla="*/ 1194594 w 1677194"/>
                    <a:gd name="connsiteY120" fmla="*/ 2070100 h 2095500"/>
                    <a:gd name="connsiteX121" fmla="*/ 1143794 w 1677194"/>
                    <a:gd name="connsiteY121" fmla="*/ 2082800 h 2095500"/>
                    <a:gd name="connsiteX122" fmla="*/ 1029494 w 1677194"/>
                    <a:gd name="connsiteY122" fmla="*/ 2095500 h 2095500"/>
                    <a:gd name="connsiteX123" fmla="*/ 978694 w 1677194"/>
                    <a:gd name="connsiteY123" fmla="*/ 2019300 h 2095500"/>
                    <a:gd name="connsiteX124" fmla="*/ 965994 w 1677194"/>
                    <a:gd name="connsiteY124" fmla="*/ 1981200 h 2095500"/>
                    <a:gd name="connsiteX125" fmla="*/ 927894 w 1677194"/>
                    <a:gd name="connsiteY125" fmla="*/ 1955800 h 2095500"/>
                    <a:gd name="connsiteX126" fmla="*/ 762794 w 1677194"/>
                    <a:gd name="connsiteY126" fmla="*/ 1917700 h 2095500"/>
                    <a:gd name="connsiteX127" fmla="*/ 750094 w 1677194"/>
                    <a:gd name="connsiteY127" fmla="*/ 1879600 h 2095500"/>
                    <a:gd name="connsiteX128" fmla="*/ 686594 w 1677194"/>
                    <a:gd name="connsiteY128" fmla="*/ 1905000 h 2095500"/>
                    <a:gd name="connsiteX129" fmla="*/ 584994 w 1677194"/>
                    <a:gd name="connsiteY129" fmla="*/ 1955800 h 2095500"/>
                    <a:gd name="connsiteX130" fmla="*/ 572294 w 1677194"/>
                    <a:gd name="connsiteY130" fmla="*/ 1993900 h 2095500"/>
                    <a:gd name="connsiteX131" fmla="*/ 483394 w 1677194"/>
                    <a:gd name="connsiteY131" fmla="*/ 2006600 h 2095500"/>
                    <a:gd name="connsiteX132" fmla="*/ 407194 w 1677194"/>
                    <a:gd name="connsiteY132" fmla="*/ 2044700 h 2095500"/>
                    <a:gd name="connsiteX133" fmla="*/ 292894 w 1677194"/>
                    <a:gd name="connsiteY133" fmla="*/ 2019300 h 2095500"/>
                    <a:gd name="connsiteX134" fmla="*/ 242094 w 1677194"/>
                    <a:gd name="connsiteY134" fmla="*/ 1993900 h 2095500"/>
                    <a:gd name="connsiteX135" fmla="*/ 216694 w 1677194"/>
                    <a:gd name="connsiteY135" fmla="*/ 2032000 h 2095500"/>
                    <a:gd name="connsiteX136" fmla="*/ 140494 w 1677194"/>
                    <a:gd name="connsiteY136" fmla="*/ 2006600 h 2095500"/>
                    <a:gd name="connsiteX137" fmla="*/ 165894 w 1677194"/>
                    <a:gd name="connsiteY137" fmla="*/ 1866900 h 2095500"/>
                    <a:gd name="connsiteX138" fmla="*/ 203994 w 1677194"/>
                    <a:gd name="connsiteY138" fmla="*/ 1790700 h 2095500"/>
                    <a:gd name="connsiteX139" fmla="*/ 216694 w 1677194"/>
                    <a:gd name="connsiteY139" fmla="*/ 1714500 h 2095500"/>
                    <a:gd name="connsiteX140" fmla="*/ 229394 w 1677194"/>
                    <a:gd name="connsiteY140" fmla="*/ 1676400 h 2095500"/>
                    <a:gd name="connsiteX141" fmla="*/ 267494 w 1677194"/>
                    <a:gd name="connsiteY141" fmla="*/ 1663700 h 2095500"/>
                    <a:gd name="connsiteX142" fmla="*/ 305594 w 1677194"/>
                    <a:gd name="connsiteY142" fmla="*/ 1625600 h 2095500"/>
                    <a:gd name="connsiteX143" fmla="*/ 330994 w 1677194"/>
                    <a:gd name="connsiteY143" fmla="*/ 1549400 h 2095500"/>
                    <a:gd name="connsiteX144" fmla="*/ 343694 w 1677194"/>
                    <a:gd name="connsiteY144" fmla="*/ 1587500 h 2095500"/>
                    <a:gd name="connsiteX145" fmla="*/ 305594 w 1677194"/>
                    <a:gd name="connsiteY145" fmla="*/ 1600200 h 2095500"/>
                    <a:gd name="connsiteX146" fmla="*/ 305594 w 1677194"/>
                    <a:gd name="connsiteY146" fmla="*/ 1600200 h 2095500"/>
                    <a:gd name="connsiteX147" fmla="*/ 445294 w 1677194"/>
                    <a:gd name="connsiteY147" fmla="*/ 1638300 h 2095500"/>
                    <a:gd name="connsiteX148" fmla="*/ 369094 w 1677194"/>
                    <a:gd name="connsiteY148" fmla="*/ 1549400 h 2095500"/>
                    <a:gd name="connsiteX0" fmla="*/ 686594 w 1677194"/>
                    <a:gd name="connsiteY0" fmla="*/ 1587500 h 2095500"/>
                    <a:gd name="connsiteX1" fmla="*/ 686594 w 1677194"/>
                    <a:gd name="connsiteY1" fmla="*/ 1587500 h 2095500"/>
                    <a:gd name="connsiteX2" fmla="*/ 572294 w 1677194"/>
                    <a:gd name="connsiteY2" fmla="*/ 1612900 h 2095500"/>
                    <a:gd name="connsiteX3" fmla="*/ 470694 w 1677194"/>
                    <a:gd name="connsiteY3" fmla="*/ 1651000 h 2095500"/>
                    <a:gd name="connsiteX4" fmla="*/ 432594 w 1677194"/>
                    <a:gd name="connsiteY4" fmla="*/ 1663700 h 2095500"/>
                    <a:gd name="connsiteX5" fmla="*/ 445294 w 1677194"/>
                    <a:gd name="connsiteY5" fmla="*/ 1714500 h 2095500"/>
                    <a:gd name="connsiteX6" fmla="*/ 407194 w 1677194"/>
                    <a:gd name="connsiteY6" fmla="*/ 1689100 h 2095500"/>
                    <a:gd name="connsiteX7" fmla="*/ 343694 w 1677194"/>
                    <a:gd name="connsiteY7" fmla="*/ 1778000 h 2095500"/>
                    <a:gd name="connsiteX8" fmla="*/ 343694 w 1677194"/>
                    <a:gd name="connsiteY8" fmla="*/ 1701800 h 2095500"/>
                    <a:gd name="connsiteX9" fmla="*/ 305594 w 1677194"/>
                    <a:gd name="connsiteY9" fmla="*/ 1790700 h 2095500"/>
                    <a:gd name="connsiteX10" fmla="*/ 280194 w 1677194"/>
                    <a:gd name="connsiteY10" fmla="*/ 1752600 h 2095500"/>
                    <a:gd name="connsiteX11" fmla="*/ 330994 w 1677194"/>
                    <a:gd name="connsiteY11" fmla="*/ 1574800 h 2095500"/>
                    <a:gd name="connsiteX12" fmla="*/ 381794 w 1677194"/>
                    <a:gd name="connsiteY12" fmla="*/ 1562100 h 2095500"/>
                    <a:gd name="connsiteX13" fmla="*/ 330994 w 1677194"/>
                    <a:gd name="connsiteY13" fmla="*/ 1536700 h 2095500"/>
                    <a:gd name="connsiteX14" fmla="*/ 292894 w 1677194"/>
                    <a:gd name="connsiteY14" fmla="*/ 1574800 h 2095500"/>
                    <a:gd name="connsiteX15" fmla="*/ 254794 w 1677194"/>
                    <a:gd name="connsiteY15" fmla="*/ 1587500 h 2095500"/>
                    <a:gd name="connsiteX16" fmla="*/ 178594 w 1677194"/>
                    <a:gd name="connsiteY16" fmla="*/ 1638300 h 2095500"/>
                    <a:gd name="connsiteX17" fmla="*/ 102394 w 1677194"/>
                    <a:gd name="connsiteY17" fmla="*/ 1612900 h 2095500"/>
                    <a:gd name="connsiteX18" fmla="*/ 38894 w 1677194"/>
                    <a:gd name="connsiteY18" fmla="*/ 1536700 h 2095500"/>
                    <a:gd name="connsiteX19" fmla="*/ 51594 w 1677194"/>
                    <a:gd name="connsiteY19" fmla="*/ 1447800 h 2095500"/>
                    <a:gd name="connsiteX20" fmla="*/ 89694 w 1677194"/>
                    <a:gd name="connsiteY20" fmla="*/ 1422400 h 2095500"/>
                    <a:gd name="connsiteX21" fmla="*/ 165894 w 1677194"/>
                    <a:gd name="connsiteY21" fmla="*/ 1397000 h 2095500"/>
                    <a:gd name="connsiteX22" fmla="*/ 178594 w 1677194"/>
                    <a:gd name="connsiteY22" fmla="*/ 1358900 h 2095500"/>
                    <a:gd name="connsiteX23" fmla="*/ 89694 w 1677194"/>
                    <a:gd name="connsiteY23" fmla="*/ 1308100 h 2095500"/>
                    <a:gd name="connsiteX24" fmla="*/ 38894 w 1677194"/>
                    <a:gd name="connsiteY24" fmla="*/ 1295400 h 2095500"/>
                    <a:gd name="connsiteX25" fmla="*/ 26194 w 1677194"/>
                    <a:gd name="connsiteY25" fmla="*/ 1257300 h 2095500"/>
                    <a:gd name="connsiteX26" fmla="*/ 26194 w 1677194"/>
                    <a:gd name="connsiteY26" fmla="*/ 1117600 h 2095500"/>
                    <a:gd name="connsiteX27" fmla="*/ 64294 w 1677194"/>
                    <a:gd name="connsiteY27" fmla="*/ 1092200 h 2095500"/>
                    <a:gd name="connsiteX28" fmla="*/ 203994 w 1677194"/>
                    <a:gd name="connsiteY28" fmla="*/ 1079500 h 2095500"/>
                    <a:gd name="connsiteX29" fmla="*/ 165894 w 1677194"/>
                    <a:gd name="connsiteY29" fmla="*/ 1066800 h 2095500"/>
                    <a:gd name="connsiteX30" fmla="*/ 115094 w 1677194"/>
                    <a:gd name="connsiteY30" fmla="*/ 1054100 h 2095500"/>
                    <a:gd name="connsiteX31" fmla="*/ 38894 w 1677194"/>
                    <a:gd name="connsiteY31" fmla="*/ 1028700 h 2095500"/>
                    <a:gd name="connsiteX32" fmla="*/ 13494 w 1677194"/>
                    <a:gd name="connsiteY32" fmla="*/ 952500 h 2095500"/>
                    <a:gd name="connsiteX33" fmla="*/ 794 w 1677194"/>
                    <a:gd name="connsiteY33" fmla="*/ 914400 h 2095500"/>
                    <a:gd name="connsiteX34" fmla="*/ 13494 w 1677194"/>
                    <a:gd name="connsiteY34" fmla="*/ 876300 h 2095500"/>
                    <a:gd name="connsiteX35" fmla="*/ 51594 w 1677194"/>
                    <a:gd name="connsiteY35" fmla="*/ 838200 h 2095500"/>
                    <a:gd name="connsiteX36" fmla="*/ 203994 w 1677194"/>
                    <a:gd name="connsiteY36" fmla="*/ 800100 h 2095500"/>
                    <a:gd name="connsiteX37" fmla="*/ 242094 w 1677194"/>
                    <a:gd name="connsiteY37" fmla="*/ 787400 h 2095500"/>
                    <a:gd name="connsiteX38" fmla="*/ 203994 w 1677194"/>
                    <a:gd name="connsiteY38" fmla="*/ 774700 h 2095500"/>
                    <a:gd name="connsiteX39" fmla="*/ 153194 w 1677194"/>
                    <a:gd name="connsiteY39" fmla="*/ 762000 h 2095500"/>
                    <a:gd name="connsiteX40" fmla="*/ 102394 w 1677194"/>
                    <a:gd name="connsiteY40" fmla="*/ 685800 h 2095500"/>
                    <a:gd name="connsiteX41" fmla="*/ 76994 w 1677194"/>
                    <a:gd name="connsiteY41" fmla="*/ 647700 h 2095500"/>
                    <a:gd name="connsiteX42" fmla="*/ 51594 w 1677194"/>
                    <a:gd name="connsiteY42" fmla="*/ 609600 h 2095500"/>
                    <a:gd name="connsiteX43" fmla="*/ 26194 w 1677194"/>
                    <a:gd name="connsiteY43" fmla="*/ 647700 h 2095500"/>
                    <a:gd name="connsiteX44" fmla="*/ 794 w 1677194"/>
                    <a:gd name="connsiteY44" fmla="*/ 571500 h 2095500"/>
                    <a:gd name="connsiteX45" fmla="*/ 13494 w 1677194"/>
                    <a:gd name="connsiteY45" fmla="*/ 508000 h 2095500"/>
                    <a:gd name="connsiteX46" fmla="*/ 76994 w 1677194"/>
                    <a:gd name="connsiteY46" fmla="*/ 444500 h 2095500"/>
                    <a:gd name="connsiteX47" fmla="*/ 115094 w 1677194"/>
                    <a:gd name="connsiteY47" fmla="*/ 406400 h 2095500"/>
                    <a:gd name="connsiteX48" fmla="*/ 140494 w 1677194"/>
                    <a:gd name="connsiteY48" fmla="*/ 368300 h 2095500"/>
                    <a:gd name="connsiteX49" fmla="*/ 178594 w 1677194"/>
                    <a:gd name="connsiteY49" fmla="*/ 355600 h 2095500"/>
                    <a:gd name="connsiteX50" fmla="*/ 216694 w 1677194"/>
                    <a:gd name="connsiteY50" fmla="*/ 330200 h 2095500"/>
                    <a:gd name="connsiteX51" fmla="*/ 203994 w 1677194"/>
                    <a:gd name="connsiteY51" fmla="*/ 279400 h 2095500"/>
                    <a:gd name="connsiteX52" fmla="*/ 216694 w 1677194"/>
                    <a:gd name="connsiteY52" fmla="*/ 215900 h 2095500"/>
                    <a:gd name="connsiteX53" fmla="*/ 292894 w 1677194"/>
                    <a:gd name="connsiteY53" fmla="*/ 177800 h 2095500"/>
                    <a:gd name="connsiteX54" fmla="*/ 343694 w 1677194"/>
                    <a:gd name="connsiteY54" fmla="*/ 139700 h 2095500"/>
                    <a:gd name="connsiteX55" fmla="*/ 407194 w 1677194"/>
                    <a:gd name="connsiteY55" fmla="*/ 63500 h 2095500"/>
                    <a:gd name="connsiteX56" fmla="*/ 483394 w 1677194"/>
                    <a:gd name="connsiteY56" fmla="*/ 38100 h 2095500"/>
                    <a:gd name="connsiteX57" fmla="*/ 546894 w 1677194"/>
                    <a:gd name="connsiteY57" fmla="*/ 88900 h 2095500"/>
                    <a:gd name="connsiteX58" fmla="*/ 584994 w 1677194"/>
                    <a:gd name="connsiteY58" fmla="*/ 101600 h 2095500"/>
                    <a:gd name="connsiteX59" fmla="*/ 686594 w 1677194"/>
                    <a:gd name="connsiteY59" fmla="*/ 114300 h 2095500"/>
                    <a:gd name="connsiteX60" fmla="*/ 750094 w 1677194"/>
                    <a:gd name="connsiteY60" fmla="*/ 101600 h 2095500"/>
                    <a:gd name="connsiteX61" fmla="*/ 737394 w 1677194"/>
                    <a:gd name="connsiteY61" fmla="*/ 38100 h 2095500"/>
                    <a:gd name="connsiteX62" fmla="*/ 750094 w 1677194"/>
                    <a:gd name="connsiteY62" fmla="*/ 0 h 2095500"/>
                    <a:gd name="connsiteX63" fmla="*/ 800894 w 1677194"/>
                    <a:gd name="connsiteY63" fmla="*/ 76200 h 2095500"/>
                    <a:gd name="connsiteX64" fmla="*/ 813594 w 1677194"/>
                    <a:gd name="connsiteY64" fmla="*/ 114300 h 2095500"/>
                    <a:gd name="connsiteX65" fmla="*/ 1029494 w 1677194"/>
                    <a:gd name="connsiteY65" fmla="*/ 127000 h 2095500"/>
                    <a:gd name="connsiteX66" fmla="*/ 1131094 w 1677194"/>
                    <a:gd name="connsiteY66" fmla="*/ 215900 h 2095500"/>
                    <a:gd name="connsiteX67" fmla="*/ 1156494 w 1677194"/>
                    <a:gd name="connsiteY67" fmla="*/ 177800 h 2095500"/>
                    <a:gd name="connsiteX68" fmla="*/ 1169194 w 1677194"/>
                    <a:gd name="connsiteY68" fmla="*/ 127000 h 2095500"/>
                    <a:gd name="connsiteX69" fmla="*/ 1207294 w 1677194"/>
                    <a:gd name="connsiteY69" fmla="*/ 114300 h 2095500"/>
                    <a:gd name="connsiteX70" fmla="*/ 1232694 w 1677194"/>
                    <a:gd name="connsiteY70" fmla="*/ 190500 h 2095500"/>
                    <a:gd name="connsiteX71" fmla="*/ 1258094 w 1677194"/>
                    <a:gd name="connsiteY71" fmla="*/ 228600 h 2095500"/>
                    <a:gd name="connsiteX72" fmla="*/ 1270794 w 1677194"/>
                    <a:gd name="connsiteY72" fmla="*/ 266700 h 2095500"/>
                    <a:gd name="connsiteX73" fmla="*/ 1308894 w 1677194"/>
                    <a:gd name="connsiteY73" fmla="*/ 304800 h 2095500"/>
                    <a:gd name="connsiteX74" fmla="*/ 1321594 w 1677194"/>
                    <a:gd name="connsiteY74" fmla="*/ 342900 h 2095500"/>
                    <a:gd name="connsiteX75" fmla="*/ 1397794 w 1677194"/>
                    <a:gd name="connsiteY75" fmla="*/ 317500 h 2095500"/>
                    <a:gd name="connsiteX76" fmla="*/ 1448594 w 1677194"/>
                    <a:gd name="connsiteY76" fmla="*/ 279400 h 2095500"/>
                    <a:gd name="connsiteX77" fmla="*/ 1473994 w 1677194"/>
                    <a:gd name="connsiteY77" fmla="*/ 317500 h 2095500"/>
                    <a:gd name="connsiteX78" fmla="*/ 1486694 w 1677194"/>
                    <a:gd name="connsiteY78" fmla="*/ 393700 h 2095500"/>
                    <a:gd name="connsiteX79" fmla="*/ 1575594 w 1677194"/>
                    <a:gd name="connsiteY79" fmla="*/ 431800 h 2095500"/>
                    <a:gd name="connsiteX80" fmla="*/ 1626394 w 1677194"/>
                    <a:gd name="connsiteY80" fmla="*/ 558800 h 2095500"/>
                    <a:gd name="connsiteX81" fmla="*/ 1677194 w 1677194"/>
                    <a:gd name="connsiteY81" fmla="*/ 635000 h 2095500"/>
                    <a:gd name="connsiteX82" fmla="*/ 1626394 w 1677194"/>
                    <a:gd name="connsiteY82" fmla="*/ 698500 h 2095500"/>
                    <a:gd name="connsiteX83" fmla="*/ 1613694 w 1677194"/>
                    <a:gd name="connsiteY83" fmla="*/ 736600 h 2095500"/>
                    <a:gd name="connsiteX84" fmla="*/ 1575594 w 1677194"/>
                    <a:gd name="connsiteY84" fmla="*/ 774700 h 2095500"/>
                    <a:gd name="connsiteX85" fmla="*/ 1562894 w 1677194"/>
                    <a:gd name="connsiteY85" fmla="*/ 812800 h 2095500"/>
                    <a:gd name="connsiteX86" fmla="*/ 1550194 w 1677194"/>
                    <a:gd name="connsiteY86" fmla="*/ 990600 h 2095500"/>
                    <a:gd name="connsiteX87" fmla="*/ 1512094 w 1677194"/>
                    <a:gd name="connsiteY87" fmla="*/ 1016000 h 2095500"/>
                    <a:gd name="connsiteX88" fmla="*/ 1486694 w 1677194"/>
                    <a:gd name="connsiteY88" fmla="*/ 1054100 h 2095500"/>
                    <a:gd name="connsiteX89" fmla="*/ 1473994 w 1677194"/>
                    <a:gd name="connsiteY89" fmla="*/ 1104900 h 2095500"/>
                    <a:gd name="connsiteX90" fmla="*/ 1397794 w 1677194"/>
                    <a:gd name="connsiteY90" fmla="*/ 1155700 h 2095500"/>
                    <a:gd name="connsiteX91" fmla="*/ 1181894 w 1677194"/>
                    <a:gd name="connsiteY91" fmla="*/ 1130300 h 2095500"/>
                    <a:gd name="connsiteX92" fmla="*/ 991394 w 1677194"/>
                    <a:gd name="connsiteY92" fmla="*/ 1117600 h 2095500"/>
                    <a:gd name="connsiteX93" fmla="*/ 953294 w 1677194"/>
                    <a:gd name="connsiteY93" fmla="*/ 1104900 h 2095500"/>
                    <a:gd name="connsiteX94" fmla="*/ 813594 w 1677194"/>
                    <a:gd name="connsiteY94" fmla="*/ 1130300 h 2095500"/>
                    <a:gd name="connsiteX95" fmla="*/ 927894 w 1677194"/>
                    <a:gd name="connsiteY95" fmla="*/ 1168400 h 2095500"/>
                    <a:gd name="connsiteX96" fmla="*/ 965994 w 1677194"/>
                    <a:gd name="connsiteY96" fmla="*/ 1181100 h 2095500"/>
                    <a:gd name="connsiteX97" fmla="*/ 1004094 w 1677194"/>
                    <a:gd name="connsiteY97" fmla="*/ 1206500 h 2095500"/>
                    <a:gd name="connsiteX98" fmla="*/ 1105694 w 1677194"/>
                    <a:gd name="connsiteY98" fmla="*/ 1219200 h 2095500"/>
                    <a:gd name="connsiteX99" fmla="*/ 1169194 w 1677194"/>
                    <a:gd name="connsiteY99" fmla="*/ 1320800 h 2095500"/>
                    <a:gd name="connsiteX100" fmla="*/ 1232694 w 1677194"/>
                    <a:gd name="connsiteY100" fmla="*/ 1333500 h 2095500"/>
                    <a:gd name="connsiteX101" fmla="*/ 1245394 w 1677194"/>
                    <a:gd name="connsiteY101" fmla="*/ 1371600 h 2095500"/>
                    <a:gd name="connsiteX102" fmla="*/ 1219994 w 1677194"/>
                    <a:gd name="connsiteY102" fmla="*/ 1409700 h 2095500"/>
                    <a:gd name="connsiteX103" fmla="*/ 1181894 w 1677194"/>
                    <a:gd name="connsiteY103" fmla="*/ 1422400 h 2095500"/>
                    <a:gd name="connsiteX104" fmla="*/ 1042194 w 1677194"/>
                    <a:gd name="connsiteY104" fmla="*/ 1435100 h 2095500"/>
                    <a:gd name="connsiteX105" fmla="*/ 1029494 w 1677194"/>
                    <a:gd name="connsiteY105" fmla="*/ 1473200 h 2095500"/>
                    <a:gd name="connsiteX106" fmla="*/ 1004094 w 1677194"/>
                    <a:gd name="connsiteY106" fmla="*/ 1511300 h 2095500"/>
                    <a:gd name="connsiteX107" fmla="*/ 1042194 w 1677194"/>
                    <a:gd name="connsiteY107" fmla="*/ 1498600 h 2095500"/>
                    <a:gd name="connsiteX108" fmla="*/ 1169194 w 1677194"/>
                    <a:gd name="connsiteY108" fmla="*/ 1485900 h 2095500"/>
                    <a:gd name="connsiteX109" fmla="*/ 1270794 w 1677194"/>
                    <a:gd name="connsiteY109" fmla="*/ 1498600 h 2095500"/>
                    <a:gd name="connsiteX110" fmla="*/ 1258094 w 1677194"/>
                    <a:gd name="connsiteY110" fmla="*/ 1536700 h 2095500"/>
                    <a:gd name="connsiteX111" fmla="*/ 1219994 w 1677194"/>
                    <a:gd name="connsiteY111" fmla="*/ 1549400 h 2095500"/>
                    <a:gd name="connsiteX112" fmla="*/ 1181894 w 1677194"/>
                    <a:gd name="connsiteY112" fmla="*/ 1574800 h 2095500"/>
                    <a:gd name="connsiteX113" fmla="*/ 1143794 w 1677194"/>
                    <a:gd name="connsiteY113" fmla="*/ 1651000 h 2095500"/>
                    <a:gd name="connsiteX114" fmla="*/ 1169194 w 1677194"/>
                    <a:gd name="connsiteY114" fmla="*/ 1727200 h 2095500"/>
                    <a:gd name="connsiteX115" fmla="*/ 1105694 w 1677194"/>
                    <a:gd name="connsiteY115" fmla="*/ 1841500 h 2095500"/>
                    <a:gd name="connsiteX116" fmla="*/ 1067594 w 1677194"/>
                    <a:gd name="connsiteY116" fmla="*/ 1866900 h 2095500"/>
                    <a:gd name="connsiteX117" fmla="*/ 1092994 w 1677194"/>
                    <a:gd name="connsiteY117" fmla="*/ 1930400 h 2095500"/>
                    <a:gd name="connsiteX118" fmla="*/ 1181894 w 1677194"/>
                    <a:gd name="connsiteY118" fmla="*/ 2032000 h 2095500"/>
                    <a:gd name="connsiteX119" fmla="*/ 1194594 w 1677194"/>
                    <a:gd name="connsiteY119" fmla="*/ 2070100 h 2095500"/>
                    <a:gd name="connsiteX120" fmla="*/ 1143794 w 1677194"/>
                    <a:gd name="connsiteY120" fmla="*/ 2082800 h 2095500"/>
                    <a:gd name="connsiteX121" fmla="*/ 1029494 w 1677194"/>
                    <a:gd name="connsiteY121" fmla="*/ 2095500 h 2095500"/>
                    <a:gd name="connsiteX122" fmla="*/ 978694 w 1677194"/>
                    <a:gd name="connsiteY122" fmla="*/ 2019300 h 2095500"/>
                    <a:gd name="connsiteX123" fmla="*/ 965994 w 1677194"/>
                    <a:gd name="connsiteY123" fmla="*/ 1981200 h 2095500"/>
                    <a:gd name="connsiteX124" fmla="*/ 927894 w 1677194"/>
                    <a:gd name="connsiteY124" fmla="*/ 1955800 h 2095500"/>
                    <a:gd name="connsiteX125" fmla="*/ 762794 w 1677194"/>
                    <a:gd name="connsiteY125" fmla="*/ 1917700 h 2095500"/>
                    <a:gd name="connsiteX126" fmla="*/ 750094 w 1677194"/>
                    <a:gd name="connsiteY126" fmla="*/ 1879600 h 2095500"/>
                    <a:gd name="connsiteX127" fmla="*/ 686594 w 1677194"/>
                    <a:gd name="connsiteY127" fmla="*/ 1905000 h 2095500"/>
                    <a:gd name="connsiteX128" fmla="*/ 584994 w 1677194"/>
                    <a:gd name="connsiteY128" fmla="*/ 1955800 h 2095500"/>
                    <a:gd name="connsiteX129" fmla="*/ 572294 w 1677194"/>
                    <a:gd name="connsiteY129" fmla="*/ 1993900 h 2095500"/>
                    <a:gd name="connsiteX130" fmla="*/ 483394 w 1677194"/>
                    <a:gd name="connsiteY130" fmla="*/ 2006600 h 2095500"/>
                    <a:gd name="connsiteX131" fmla="*/ 407194 w 1677194"/>
                    <a:gd name="connsiteY131" fmla="*/ 2044700 h 2095500"/>
                    <a:gd name="connsiteX132" fmla="*/ 292894 w 1677194"/>
                    <a:gd name="connsiteY132" fmla="*/ 2019300 h 2095500"/>
                    <a:gd name="connsiteX133" fmla="*/ 242094 w 1677194"/>
                    <a:gd name="connsiteY133" fmla="*/ 1993900 h 2095500"/>
                    <a:gd name="connsiteX134" fmla="*/ 216694 w 1677194"/>
                    <a:gd name="connsiteY134" fmla="*/ 2032000 h 2095500"/>
                    <a:gd name="connsiteX135" fmla="*/ 140494 w 1677194"/>
                    <a:gd name="connsiteY135" fmla="*/ 2006600 h 2095500"/>
                    <a:gd name="connsiteX136" fmla="*/ 165894 w 1677194"/>
                    <a:gd name="connsiteY136" fmla="*/ 1866900 h 2095500"/>
                    <a:gd name="connsiteX137" fmla="*/ 203994 w 1677194"/>
                    <a:gd name="connsiteY137" fmla="*/ 1790700 h 2095500"/>
                    <a:gd name="connsiteX138" fmla="*/ 216694 w 1677194"/>
                    <a:gd name="connsiteY138" fmla="*/ 1714500 h 2095500"/>
                    <a:gd name="connsiteX139" fmla="*/ 229394 w 1677194"/>
                    <a:gd name="connsiteY139" fmla="*/ 1676400 h 2095500"/>
                    <a:gd name="connsiteX140" fmla="*/ 267494 w 1677194"/>
                    <a:gd name="connsiteY140" fmla="*/ 1663700 h 2095500"/>
                    <a:gd name="connsiteX141" fmla="*/ 305594 w 1677194"/>
                    <a:gd name="connsiteY141" fmla="*/ 1625600 h 2095500"/>
                    <a:gd name="connsiteX142" fmla="*/ 330994 w 1677194"/>
                    <a:gd name="connsiteY142" fmla="*/ 1549400 h 2095500"/>
                    <a:gd name="connsiteX143" fmla="*/ 343694 w 1677194"/>
                    <a:gd name="connsiteY143" fmla="*/ 1587500 h 2095500"/>
                    <a:gd name="connsiteX144" fmla="*/ 305594 w 1677194"/>
                    <a:gd name="connsiteY144" fmla="*/ 1600200 h 2095500"/>
                    <a:gd name="connsiteX145" fmla="*/ 305594 w 1677194"/>
                    <a:gd name="connsiteY145" fmla="*/ 1600200 h 2095500"/>
                    <a:gd name="connsiteX146" fmla="*/ 445294 w 1677194"/>
                    <a:gd name="connsiteY146" fmla="*/ 1638300 h 2095500"/>
                    <a:gd name="connsiteX147" fmla="*/ 369094 w 1677194"/>
                    <a:gd name="connsiteY147" fmla="*/ 1549400 h 2095500"/>
                    <a:gd name="connsiteX0" fmla="*/ 686594 w 1677194"/>
                    <a:gd name="connsiteY0" fmla="*/ 1587500 h 2095500"/>
                    <a:gd name="connsiteX1" fmla="*/ 686594 w 1677194"/>
                    <a:gd name="connsiteY1" fmla="*/ 1587500 h 2095500"/>
                    <a:gd name="connsiteX2" fmla="*/ 572294 w 1677194"/>
                    <a:gd name="connsiteY2" fmla="*/ 1612900 h 2095500"/>
                    <a:gd name="connsiteX3" fmla="*/ 470694 w 1677194"/>
                    <a:gd name="connsiteY3" fmla="*/ 1651000 h 2095500"/>
                    <a:gd name="connsiteX4" fmla="*/ 432594 w 1677194"/>
                    <a:gd name="connsiteY4" fmla="*/ 1663700 h 2095500"/>
                    <a:gd name="connsiteX5" fmla="*/ 445294 w 1677194"/>
                    <a:gd name="connsiteY5" fmla="*/ 1714500 h 2095500"/>
                    <a:gd name="connsiteX6" fmla="*/ 407194 w 1677194"/>
                    <a:gd name="connsiteY6" fmla="*/ 1689100 h 2095500"/>
                    <a:gd name="connsiteX7" fmla="*/ 343694 w 1677194"/>
                    <a:gd name="connsiteY7" fmla="*/ 1701800 h 2095500"/>
                    <a:gd name="connsiteX8" fmla="*/ 305594 w 1677194"/>
                    <a:gd name="connsiteY8" fmla="*/ 1790700 h 2095500"/>
                    <a:gd name="connsiteX9" fmla="*/ 280194 w 1677194"/>
                    <a:gd name="connsiteY9" fmla="*/ 1752600 h 2095500"/>
                    <a:gd name="connsiteX10" fmla="*/ 330994 w 1677194"/>
                    <a:gd name="connsiteY10" fmla="*/ 1574800 h 2095500"/>
                    <a:gd name="connsiteX11" fmla="*/ 381794 w 1677194"/>
                    <a:gd name="connsiteY11" fmla="*/ 1562100 h 2095500"/>
                    <a:gd name="connsiteX12" fmla="*/ 330994 w 1677194"/>
                    <a:gd name="connsiteY12" fmla="*/ 1536700 h 2095500"/>
                    <a:gd name="connsiteX13" fmla="*/ 292894 w 1677194"/>
                    <a:gd name="connsiteY13" fmla="*/ 1574800 h 2095500"/>
                    <a:gd name="connsiteX14" fmla="*/ 254794 w 1677194"/>
                    <a:gd name="connsiteY14" fmla="*/ 1587500 h 2095500"/>
                    <a:gd name="connsiteX15" fmla="*/ 178594 w 1677194"/>
                    <a:gd name="connsiteY15" fmla="*/ 1638300 h 2095500"/>
                    <a:gd name="connsiteX16" fmla="*/ 102394 w 1677194"/>
                    <a:gd name="connsiteY16" fmla="*/ 1612900 h 2095500"/>
                    <a:gd name="connsiteX17" fmla="*/ 38894 w 1677194"/>
                    <a:gd name="connsiteY17" fmla="*/ 1536700 h 2095500"/>
                    <a:gd name="connsiteX18" fmla="*/ 51594 w 1677194"/>
                    <a:gd name="connsiteY18" fmla="*/ 1447800 h 2095500"/>
                    <a:gd name="connsiteX19" fmla="*/ 89694 w 1677194"/>
                    <a:gd name="connsiteY19" fmla="*/ 1422400 h 2095500"/>
                    <a:gd name="connsiteX20" fmla="*/ 165894 w 1677194"/>
                    <a:gd name="connsiteY20" fmla="*/ 1397000 h 2095500"/>
                    <a:gd name="connsiteX21" fmla="*/ 178594 w 1677194"/>
                    <a:gd name="connsiteY21" fmla="*/ 1358900 h 2095500"/>
                    <a:gd name="connsiteX22" fmla="*/ 89694 w 1677194"/>
                    <a:gd name="connsiteY22" fmla="*/ 1308100 h 2095500"/>
                    <a:gd name="connsiteX23" fmla="*/ 38894 w 1677194"/>
                    <a:gd name="connsiteY23" fmla="*/ 1295400 h 2095500"/>
                    <a:gd name="connsiteX24" fmla="*/ 26194 w 1677194"/>
                    <a:gd name="connsiteY24" fmla="*/ 1257300 h 2095500"/>
                    <a:gd name="connsiteX25" fmla="*/ 26194 w 1677194"/>
                    <a:gd name="connsiteY25" fmla="*/ 1117600 h 2095500"/>
                    <a:gd name="connsiteX26" fmla="*/ 64294 w 1677194"/>
                    <a:gd name="connsiteY26" fmla="*/ 1092200 h 2095500"/>
                    <a:gd name="connsiteX27" fmla="*/ 203994 w 1677194"/>
                    <a:gd name="connsiteY27" fmla="*/ 1079500 h 2095500"/>
                    <a:gd name="connsiteX28" fmla="*/ 165894 w 1677194"/>
                    <a:gd name="connsiteY28" fmla="*/ 1066800 h 2095500"/>
                    <a:gd name="connsiteX29" fmla="*/ 115094 w 1677194"/>
                    <a:gd name="connsiteY29" fmla="*/ 1054100 h 2095500"/>
                    <a:gd name="connsiteX30" fmla="*/ 38894 w 1677194"/>
                    <a:gd name="connsiteY30" fmla="*/ 1028700 h 2095500"/>
                    <a:gd name="connsiteX31" fmla="*/ 13494 w 1677194"/>
                    <a:gd name="connsiteY31" fmla="*/ 952500 h 2095500"/>
                    <a:gd name="connsiteX32" fmla="*/ 794 w 1677194"/>
                    <a:gd name="connsiteY32" fmla="*/ 914400 h 2095500"/>
                    <a:gd name="connsiteX33" fmla="*/ 13494 w 1677194"/>
                    <a:gd name="connsiteY33" fmla="*/ 876300 h 2095500"/>
                    <a:gd name="connsiteX34" fmla="*/ 51594 w 1677194"/>
                    <a:gd name="connsiteY34" fmla="*/ 838200 h 2095500"/>
                    <a:gd name="connsiteX35" fmla="*/ 203994 w 1677194"/>
                    <a:gd name="connsiteY35" fmla="*/ 800100 h 2095500"/>
                    <a:gd name="connsiteX36" fmla="*/ 242094 w 1677194"/>
                    <a:gd name="connsiteY36" fmla="*/ 787400 h 2095500"/>
                    <a:gd name="connsiteX37" fmla="*/ 203994 w 1677194"/>
                    <a:gd name="connsiteY37" fmla="*/ 774700 h 2095500"/>
                    <a:gd name="connsiteX38" fmla="*/ 153194 w 1677194"/>
                    <a:gd name="connsiteY38" fmla="*/ 762000 h 2095500"/>
                    <a:gd name="connsiteX39" fmla="*/ 102394 w 1677194"/>
                    <a:gd name="connsiteY39" fmla="*/ 685800 h 2095500"/>
                    <a:gd name="connsiteX40" fmla="*/ 76994 w 1677194"/>
                    <a:gd name="connsiteY40" fmla="*/ 647700 h 2095500"/>
                    <a:gd name="connsiteX41" fmla="*/ 51594 w 1677194"/>
                    <a:gd name="connsiteY41" fmla="*/ 609600 h 2095500"/>
                    <a:gd name="connsiteX42" fmla="*/ 26194 w 1677194"/>
                    <a:gd name="connsiteY42" fmla="*/ 647700 h 2095500"/>
                    <a:gd name="connsiteX43" fmla="*/ 794 w 1677194"/>
                    <a:gd name="connsiteY43" fmla="*/ 571500 h 2095500"/>
                    <a:gd name="connsiteX44" fmla="*/ 13494 w 1677194"/>
                    <a:gd name="connsiteY44" fmla="*/ 508000 h 2095500"/>
                    <a:gd name="connsiteX45" fmla="*/ 76994 w 1677194"/>
                    <a:gd name="connsiteY45" fmla="*/ 444500 h 2095500"/>
                    <a:gd name="connsiteX46" fmla="*/ 115094 w 1677194"/>
                    <a:gd name="connsiteY46" fmla="*/ 406400 h 2095500"/>
                    <a:gd name="connsiteX47" fmla="*/ 140494 w 1677194"/>
                    <a:gd name="connsiteY47" fmla="*/ 368300 h 2095500"/>
                    <a:gd name="connsiteX48" fmla="*/ 178594 w 1677194"/>
                    <a:gd name="connsiteY48" fmla="*/ 355600 h 2095500"/>
                    <a:gd name="connsiteX49" fmla="*/ 216694 w 1677194"/>
                    <a:gd name="connsiteY49" fmla="*/ 330200 h 2095500"/>
                    <a:gd name="connsiteX50" fmla="*/ 203994 w 1677194"/>
                    <a:gd name="connsiteY50" fmla="*/ 279400 h 2095500"/>
                    <a:gd name="connsiteX51" fmla="*/ 216694 w 1677194"/>
                    <a:gd name="connsiteY51" fmla="*/ 215900 h 2095500"/>
                    <a:gd name="connsiteX52" fmla="*/ 292894 w 1677194"/>
                    <a:gd name="connsiteY52" fmla="*/ 177800 h 2095500"/>
                    <a:gd name="connsiteX53" fmla="*/ 343694 w 1677194"/>
                    <a:gd name="connsiteY53" fmla="*/ 139700 h 2095500"/>
                    <a:gd name="connsiteX54" fmla="*/ 407194 w 1677194"/>
                    <a:gd name="connsiteY54" fmla="*/ 63500 h 2095500"/>
                    <a:gd name="connsiteX55" fmla="*/ 483394 w 1677194"/>
                    <a:gd name="connsiteY55" fmla="*/ 38100 h 2095500"/>
                    <a:gd name="connsiteX56" fmla="*/ 546894 w 1677194"/>
                    <a:gd name="connsiteY56" fmla="*/ 88900 h 2095500"/>
                    <a:gd name="connsiteX57" fmla="*/ 584994 w 1677194"/>
                    <a:gd name="connsiteY57" fmla="*/ 101600 h 2095500"/>
                    <a:gd name="connsiteX58" fmla="*/ 686594 w 1677194"/>
                    <a:gd name="connsiteY58" fmla="*/ 114300 h 2095500"/>
                    <a:gd name="connsiteX59" fmla="*/ 750094 w 1677194"/>
                    <a:gd name="connsiteY59" fmla="*/ 101600 h 2095500"/>
                    <a:gd name="connsiteX60" fmla="*/ 737394 w 1677194"/>
                    <a:gd name="connsiteY60" fmla="*/ 38100 h 2095500"/>
                    <a:gd name="connsiteX61" fmla="*/ 750094 w 1677194"/>
                    <a:gd name="connsiteY61" fmla="*/ 0 h 2095500"/>
                    <a:gd name="connsiteX62" fmla="*/ 800894 w 1677194"/>
                    <a:gd name="connsiteY62" fmla="*/ 76200 h 2095500"/>
                    <a:gd name="connsiteX63" fmla="*/ 813594 w 1677194"/>
                    <a:gd name="connsiteY63" fmla="*/ 114300 h 2095500"/>
                    <a:gd name="connsiteX64" fmla="*/ 1029494 w 1677194"/>
                    <a:gd name="connsiteY64" fmla="*/ 127000 h 2095500"/>
                    <a:gd name="connsiteX65" fmla="*/ 1131094 w 1677194"/>
                    <a:gd name="connsiteY65" fmla="*/ 215900 h 2095500"/>
                    <a:gd name="connsiteX66" fmla="*/ 1156494 w 1677194"/>
                    <a:gd name="connsiteY66" fmla="*/ 177800 h 2095500"/>
                    <a:gd name="connsiteX67" fmla="*/ 1169194 w 1677194"/>
                    <a:gd name="connsiteY67" fmla="*/ 127000 h 2095500"/>
                    <a:gd name="connsiteX68" fmla="*/ 1207294 w 1677194"/>
                    <a:gd name="connsiteY68" fmla="*/ 114300 h 2095500"/>
                    <a:gd name="connsiteX69" fmla="*/ 1232694 w 1677194"/>
                    <a:gd name="connsiteY69" fmla="*/ 190500 h 2095500"/>
                    <a:gd name="connsiteX70" fmla="*/ 1258094 w 1677194"/>
                    <a:gd name="connsiteY70" fmla="*/ 228600 h 2095500"/>
                    <a:gd name="connsiteX71" fmla="*/ 1270794 w 1677194"/>
                    <a:gd name="connsiteY71" fmla="*/ 266700 h 2095500"/>
                    <a:gd name="connsiteX72" fmla="*/ 1308894 w 1677194"/>
                    <a:gd name="connsiteY72" fmla="*/ 304800 h 2095500"/>
                    <a:gd name="connsiteX73" fmla="*/ 1321594 w 1677194"/>
                    <a:gd name="connsiteY73" fmla="*/ 342900 h 2095500"/>
                    <a:gd name="connsiteX74" fmla="*/ 1397794 w 1677194"/>
                    <a:gd name="connsiteY74" fmla="*/ 317500 h 2095500"/>
                    <a:gd name="connsiteX75" fmla="*/ 1448594 w 1677194"/>
                    <a:gd name="connsiteY75" fmla="*/ 279400 h 2095500"/>
                    <a:gd name="connsiteX76" fmla="*/ 1473994 w 1677194"/>
                    <a:gd name="connsiteY76" fmla="*/ 317500 h 2095500"/>
                    <a:gd name="connsiteX77" fmla="*/ 1486694 w 1677194"/>
                    <a:gd name="connsiteY77" fmla="*/ 393700 h 2095500"/>
                    <a:gd name="connsiteX78" fmla="*/ 1575594 w 1677194"/>
                    <a:gd name="connsiteY78" fmla="*/ 431800 h 2095500"/>
                    <a:gd name="connsiteX79" fmla="*/ 1626394 w 1677194"/>
                    <a:gd name="connsiteY79" fmla="*/ 558800 h 2095500"/>
                    <a:gd name="connsiteX80" fmla="*/ 1677194 w 1677194"/>
                    <a:gd name="connsiteY80" fmla="*/ 635000 h 2095500"/>
                    <a:gd name="connsiteX81" fmla="*/ 1626394 w 1677194"/>
                    <a:gd name="connsiteY81" fmla="*/ 698500 h 2095500"/>
                    <a:gd name="connsiteX82" fmla="*/ 1613694 w 1677194"/>
                    <a:gd name="connsiteY82" fmla="*/ 736600 h 2095500"/>
                    <a:gd name="connsiteX83" fmla="*/ 1575594 w 1677194"/>
                    <a:gd name="connsiteY83" fmla="*/ 774700 h 2095500"/>
                    <a:gd name="connsiteX84" fmla="*/ 1562894 w 1677194"/>
                    <a:gd name="connsiteY84" fmla="*/ 812800 h 2095500"/>
                    <a:gd name="connsiteX85" fmla="*/ 1550194 w 1677194"/>
                    <a:gd name="connsiteY85" fmla="*/ 990600 h 2095500"/>
                    <a:gd name="connsiteX86" fmla="*/ 1512094 w 1677194"/>
                    <a:gd name="connsiteY86" fmla="*/ 1016000 h 2095500"/>
                    <a:gd name="connsiteX87" fmla="*/ 1486694 w 1677194"/>
                    <a:gd name="connsiteY87" fmla="*/ 1054100 h 2095500"/>
                    <a:gd name="connsiteX88" fmla="*/ 1473994 w 1677194"/>
                    <a:gd name="connsiteY88" fmla="*/ 1104900 h 2095500"/>
                    <a:gd name="connsiteX89" fmla="*/ 1397794 w 1677194"/>
                    <a:gd name="connsiteY89" fmla="*/ 1155700 h 2095500"/>
                    <a:gd name="connsiteX90" fmla="*/ 1181894 w 1677194"/>
                    <a:gd name="connsiteY90" fmla="*/ 1130300 h 2095500"/>
                    <a:gd name="connsiteX91" fmla="*/ 991394 w 1677194"/>
                    <a:gd name="connsiteY91" fmla="*/ 1117600 h 2095500"/>
                    <a:gd name="connsiteX92" fmla="*/ 953294 w 1677194"/>
                    <a:gd name="connsiteY92" fmla="*/ 1104900 h 2095500"/>
                    <a:gd name="connsiteX93" fmla="*/ 813594 w 1677194"/>
                    <a:gd name="connsiteY93" fmla="*/ 1130300 h 2095500"/>
                    <a:gd name="connsiteX94" fmla="*/ 927894 w 1677194"/>
                    <a:gd name="connsiteY94" fmla="*/ 1168400 h 2095500"/>
                    <a:gd name="connsiteX95" fmla="*/ 965994 w 1677194"/>
                    <a:gd name="connsiteY95" fmla="*/ 1181100 h 2095500"/>
                    <a:gd name="connsiteX96" fmla="*/ 1004094 w 1677194"/>
                    <a:gd name="connsiteY96" fmla="*/ 1206500 h 2095500"/>
                    <a:gd name="connsiteX97" fmla="*/ 1105694 w 1677194"/>
                    <a:gd name="connsiteY97" fmla="*/ 1219200 h 2095500"/>
                    <a:gd name="connsiteX98" fmla="*/ 1169194 w 1677194"/>
                    <a:gd name="connsiteY98" fmla="*/ 1320800 h 2095500"/>
                    <a:gd name="connsiteX99" fmla="*/ 1232694 w 1677194"/>
                    <a:gd name="connsiteY99" fmla="*/ 1333500 h 2095500"/>
                    <a:gd name="connsiteX100" fmla="*/ 1245394 w 1677194"/>
                    <a:gd name="connsiteY100" fmla="*/ 1371600 h 2095500"/>
                    <a:gd name="connsiteX101" fmla="*/ 1219994 w 1677194"/>
                    <a:gd name="connsiteY101" fmla="*/ 1409700 h 2095500"/>
                    <a:gd name="connsiteX102" fmla="*/ 1181894 w 1677194"/>
                    <a:gd name="connsiteY102" fmla="*/ 1422400 h 2095500"/>
                    <a:gd name="connsiteX103" fmla="*/ 1042194 w 1677194"/>
                    <a:gd name="connsiteY103" fmla="*/ 1435100 h 2095500"/>
                    <a:gd name="connsiteX104" fmla="*/ 1029494 w 1677194"/>
                    <a:gd name="connsiteY104" fmla="*/ 1473200 h 2095500"/>
                    <a:gd name="connsiteX105" fmla="*/ 1004094 w 1677194"/>
                    <a:gd name="connsiteY105" fmla="*/ 1511300 h 2095500"/>
                    <a:gd name="connsiteX106" fmla="*/ 1042194 w 1677194"/>
                    <a:gd name="connsiteY106" fmla="*/ 1498600 h 2095500"/>
                    <a:gd name="connsiteX107" fmla="*/ 1169194 w 1677194"/>
                    <a:gd name="connsiteY107" fmla="*/ 1485900 h 2095500"/>
                    <a:gd name="connsiteX108" fmla="*/ 1270794 w 1677194"/>
                    <a:gd name="connsiteY108" fmla="*/ 1498600 h 2095500"/>
                    <a:gd name="connsiteX109" fmla="*/ 1258094 w 1677194"/>
                    <a:gd name="connsiteY109" fmla="*/ 1536700 h 2095500"/>
                    <a:gd name="connsiteX110" fmla="*/ 1219994 w 1677194"/>
                    <a:gd name="connsiteY110" fmla="*/ 1549400 h 2095500"/>
                    <a:gd name="connsiteX111" fmla="*/ 1181894 w 1677194"/>
                    <a:gd name="connsiteY111" fmla="*/ 1574800 h 2095500"/>
                    <a:gd name="connsiteX112" fmla="*/ 1143794 w 1677194"/>
                    <a:gd name="connsiteY112" fmla="*/ 1651000 h 2095500"/>
                    <a:gd name="connsiteX113" fmla="*/ 1169194 w 1677194"/>
                    <a:gd name="connsiteY113" fmla="*/ 1727200 h 2095500"/>
                    <a:gd name="connsiteX114" fmla="*/ 1105694 w 1677194"/>
                    <a:gd name="connsiteY114" fmla="*/ 1841500 h 2095500"/>
                    <a:gd name="connsiteX115" fmla="*/ 1067594 w 1677194"/>
                    <a:gd name="connsiteY115" fmla="*/ 1866900 h 2095500"/>
                    <a:gd name="connsiteX116" fmla="*/ 1092994 w 1677194"/>
                    <a:gd name="connsiteY116" fmla="*/ 1930400 h 2095500"/>
                    <a:gd name="connsiteX117" fmla="*/ 1181894 w 1677194"/>
                    <a:gd name="connsiteY117" fmla="*/ 2032000 h 2095500"/>
                    <a:gd name="connsiteX118" fmla="*/ 1194594 w 1677194"/>
                    <a:gd name="connsiteY118" fmla="*/ 2070100 h 2095500"/>
                    <a:gd name="connsiteX119" fmla="*/ 1143794 w 1677194"/>
                    <a:gd name="connsiteY119" fmla="*/ 2082800 h 2095500"/>
                    <a:gd name="connsiteX120" fmla="*/ 1029494 w 1677194"/>
                    <a:gd name="connsiteY120" fmla="*/ 2095500 h 2095500"/>
                    <a:gd name="connsiteX121" fmla="*/ 978694 w 1677194"/>
                    <a:gd name="connsiteY121" fmla="*/ 2019300 h 2095500"/>
                    <a:gd name="connsiteX122" fmla="*/ 965994 w 1677194"/>
                    <a:gd name="connsiteY122" fmla="*/ 1981200 h 2095500"/>
                    <a:gd name="connsiteX123" fmla="*/ 927894 w 1677194"/>
                    <a:gd name="connsiteY123" fmla="*/ 1955800 h 2095500"/>
                    <a:gd name="connsiteX124" fmla="*/ 762794 w 1677194"/>
                    <a:gd name="connsiteY124" fmla="*/ 1917700 h 2095500"/>
                    <a:gd name="connsiteX125" fmla="*/ 750094 w 1677194"/>
                    <a:gd name="connsiteY125" fmla="*/ 1879600 h 2095500"/>
                    <a:gd name="connsiteX126" fmla="*/ 686594 w 1677194"/>
                    <a:gd name="connsiteY126" fmla="*/ 1905000 h 2095500"/>
                    <a:gd name="connsiteX127" fmla="*/ 584994 w 1677194"/>
                    <a:gd name="connsiteY127" fmla="*/ 1955800 h 2095500"/>
                    <a:gd name="connsiteX128" fmla="*/ 572294 w 1677194"/>
                    <a:gd name="connsiteY128" fmla="*/ 1993900 h 2095500"/>
                    <a:gd name="connsiteX129" fmla="*/ 483394 w 1677194"/>
                    <a:gd name="connsiteY129" fmla="*/ 2006600 h 2095500"/>
                    <a:gd name="connsiteX130" fmla="*/ 407194 w 1677194"/>
                    <a:gd name="connsiteY130" fmla="*/ 2044700 h 2095500"/>
                    <a:gd name="connsiteX131" fmla="*/ 292894 w 1677194"/>
                    <a:gd name="connsiteY131" fmla="*/ 2019300 h 2095500"/>
                    <a:gd name="connsiteX132" fmla="*/ 242094 w 1677194"/>
                    <a:gd name="connsiteY132" fmla="*/ 1993900 h 2095500"/>
                    <a:gd name="connsiteX133" fmla="*/ 216694 w 1677194"/>
                    <a:gd name="connsiteY133" fmla="*/ 2032000 h 2095500"/>
                    <a:gd name="connsiteX134" fmla="*/ 140494 w 1677194"/>
                    <a:gd name="connsiteY134" fmla="*/ 2006600 h 2095500"/>
                    <a:gd name="connsiteX135" fmla="*/ 165894 w 1677194"/>
                    <a:gd name="connsiteY135" fmla="*/ 1866900 h 2095500"/>
                    <a:gd name="connsiteX136" fmla="*/ 203994 w 1677194"/>
                    <a:gd name="connsiteY136" fmla="*/ 1790700 h 2095500"/>
                    <a:gd name="connsiteX137" fmla="*/ 216694 w 1677194"/>
                    <a:gd name="connsiteY137" fmla="*/ 1714500 h 2095500"/>
                    <a:gd name="connsiteX138" fmla="*/ 229394 w 1677194"/>
                    <a:gd name="connsiteY138" fmla="*/ 1676400 h 2095500"/>
                    <a:gd name="connsiteX139" fmla="*/ 267494 w 1677194"/>
                    <a:gd name="connsiteY139" fmla="*/ 1663700 h 2095500"/>
                    <a:gd name="connsiteX140" fmla="*/ 305594 w 1677194"/>
                    <a:gd name="connsiteY140" fmla="*/ 1625600 h 2095500"/>
                    <a:gd name="connsiteX141" fmla="*/ 330994 w 1677194"/>
                    <a:gd name="connsiteY141" fmla="*/ 1549400 h 2095500"/>
                    <a:gd name="connsiteX142" fmla="*/ 343694 w 1677194"/>
                    <a:gd name="connsiteY142" fmla="*/ 1587500 h 2095500"/>
                    <a:gd name="connsiteX143" fmla="*/ 305594 w 1677194"/>
                    <a:gd name="connsiteY143" fmla="*/ 1600200 h 2095500"/>
                    <a:gd name="connsiteX144" fmla="*/ 305594 w 1677194"/>
                    <a:gd name="connsiteY144" fmla="*/ 1600200 h 2095500"/>
                    <a:gd name="connsiteX145" fmla="*/ 445294 w 1677194"/>
                    <a:gd name="connsiteY145" fmla="*/ 1638300 h 2095500"/>
                    <a:gd name="connsiteX146" fmla="*/ 369094 w 1677194"/>
                    <a:gd name="connsiteY146" fmla="*/ 1549400 h 2095500"/>
                    <a:gd name="connsiteX0" fmla="*/ 686594 w 1677194"/>
                    <a:gd name="connsiteY0" fmla="*/ 1587500 h 2095500"/>
                    <a:gd name="connsiteX1" fmla="*/ 686594 w 1677194"/>
                    <a:gd name="connsiteY1" fmla="*/ 1587500 h 2095500"/>
                    <a:gd name="connsiteX2" fmla="*/ 572294 w 1677194"/>
                    <a:gd name="connsiteY2" fmla="*/ 1612900 h 2095500"/>
                    <a:gd name="connsiteX3" fmla="*/ 470694 w 1677194"/>
                    <a:gd name="connsiteY3" fmla="*/ 1651000 h 2095500"/>
                    <a:gd name="connsiteX4" fmla="*/ 432594 w 1677194"/>
                    <a:gd name="connsiteY4" fmla="*/ 1663700 h 2095500"/>
                    <a:gd name="connsiteX5" fmla="*/ 445294 w 1677194"/>
                    <a:gd name="connsiteY5" fmla="*/ 1714500 h 2095500"/>
                    <a:gd name="connsiteX6" fmla="*/ 407194 w 1677194"/>
                    <a:gd name="connsiteY6" fmla="*/ 1689100 h 2095500"/>
                    <a:gd name="connsiteX7" fmla="*/ 343694 w 1677194"/>
                    <a:gd name="connsiteY7" fmla="*/ 1701800 h 2095500"/>
                    <a:gd name="connsiteX8" fmla="*/ 280194 w 1677194"/>
                    <a:gd name="connsiteY8" fmla="*/ 1752600 h 2095500"/>
                    <a:gd name="connsiteX9" fmla="*/ 330994 w 1677194"/>
                    <a:gd name="connsiteY9" fmla="*/ 1574800 h 2095500"/>
                    <a:gd name="connsiteX10" fmla="*/ 381794 w 1677194"/>
                    <a:gd name="connsiteY10" fmla="*/ 1562100 h 2095500"/>
                    <a:gd name="connsiteX11" fmla="*/ 330994 w 1677194"/>
                    <a:gd name="connsiteY11" fmla="*/ 1536700 h 2095500"/>
                    <a:gd name="connsiteX12" fmla="*/ 292894 w 1677194"/>
                    <a:gd name="connsiteY12" fmla="*/ 1574800 h 2095500"/>
                    <a:gd name="connsiteX13" fmla="*/ 254794 w 1677194"/>
                    <a:gd name="connsiteY13" fmla="*/ 1587500 h 2095500"/>
                    <a:gd name="connsiteX14" fmla="*/ 178594 w 1677194"/>
                    <a:gd name="connsiteY14" fmla="*/ 1638300 h 2095500"/>
                    <a:gd name="connsiteX15" fmla="*/ 102394 w 1677194"/>
                    <a:gd name="connsiteY15" fmla="*/ 1612900 h 2095500"/>
                    <a:gd name="connsiteX16" fmla="*/ 38894 w 1677194"/>
                    <a:gd name="connsiteY16" fmla="*/ 1536700 h 2095500"/>
                    <a:gd name="connsiteX17" fmla="*/ 51594 w 1677194"/>
                    <a:gd name="connsiteY17" fmla="*/ 1447800 h 2095500"/>
                    <a:gd name="connsiteX18" fmla="*/ 89694 w 1677194"/>
                    <a:gd name="connsiteY18" fmla="*/ 1422400 h 2095500"/>
                    <a:gd name="connsiteX19" fmla="*/ 165894 w 1677194"/>
                    <a:gd name="connsiteY19" fmla="*/ 1397000 h 2095500"/>
                    <a:gd name="connsiteX20" fmla="*/ 178594 w 1677194"/>
                    <a:gd name="connsiteY20" fmla="*/ 1358900 h 2095500"/>
                    <a:gd name="connsiteX21" fmla="*/ 89694 w 1677194"/>
                    <a:gd name="connsiteY21" fmla="*/ 1308100 h 2095500"/>
                    <a:gd name="connsiteX22" fmla="*/ 38894 w 1677194"/>
                    <a:gd name="connsiteY22" fmla="*/ 1295400 h 2095500"/>
                    <a:gd name="connsiteX23" fmla="*/ 26194 w 1677194"/>
                    <a:gd name="connsiteY23" fmla="*/ 1257300 h 2095500"/>
                    <a:gd name="connsiteX24" fmla="*/ 26194 w 1677194"/>
                    <a:gd name="connsiteY24" fmla="*/ 1117600 h 2095500"/>
                    <a:gd name="connsiteX25" fmla="*/ 64294 w 1677194"/>
                    <a:gd name="connsiteY25" fmla="*/ 1092200 h 2095500"/>
                    <a:gd name="connsiteX26" fmla="*/ 203994 w 1677194"/>
                    <a:gd name="connsiteY26" fmla="*/ 1079500 h 2095500"/>
                    <a:gd name="connsiteX27" fmla="*/ 165894 w 1677194"/>
                    <a:gd name="connsiteY27" fmla="*/ 1066800 h 2095500"/>
                    <a:gd name="connsiteX28" fmla="*/ 115094 w 1677194"/>
                    <a:gd name="connsiteY28" fmla="*/ 1054100 h 2095500"/>
                    <a:gd name="connsiteX29" fmla="*/ 38894 w 1677194"/>
                    <a:gd name="connsiteY29" fmla="*/ 1028700 h 2095500"/>
                    <a:gd name="connsiteX30" fmla="*/ 13494 w 1677194"/>
                    <a:gd name="connsiteY30" fmla="*/ 952500 h 2095500"/>
                    <a:gd name="connsiteX31" fmla="*/ 794 w 1677194"/>
                    <a:gd name="connsiteY31" fmla="*/ 914400 h 2095500"/>
                    <a:gd name="connsiteX32" fmla="*/ 13494 w 1677194"/>
                    <a:gd name="connsiteY32" fmla="*/ 876300 h 2095500"/>
                    <a:gd name="connsiteX33" fmla="*/ 51594 w 1677194"/>
                    <a:gd name="connsiteY33" fmla="*/ 838200 h 2095500"/>
                    <a:gd name="connsiteX34" fmla="*/ 203994 w 1677194"/>
                    <a:gd name="connsiteY34" fmla="*/ 800100 h 2095500"/>
                    <a:gd name="connsiteX35" fmla="*/ 242094 w 1677194"/>
                    <a:gd name="connsiteY35" fmla="*/ 787400 h 2095500"/>
                    <a:gd name="connsiteX36" fmla="*/ 203994 w 1677194"/>
                    <a:gd name="connsiteY36" fmla="*/ 774700 h 2095500"/>
                    <a:gd name="connsiteX37" fmla="*/ 153194 w 1677194"/>
                    <a:gd name="connsiteY37" fmla="*/ 762000 h 2095500"/>
                    <a:gd name="connsiteX38" fmla="*/ 102394 w 1677194"/>
                    <a:gd name="connsiteY38" fmla="*/ 685800 h 2095500"/>
                    <a:gd name="connsiteX39" fmla="*/ 76994 w 1677194"/>
                    <a:gd name="connsiteY39" fmla="*/ 647700 h 2095500"/>
                    <a:gd name="connsiteX40" fmla="*/ 51594 w 1677194"/>
                    <a:gd name="connsiteY40" fmla="*/ 609600 h 2095500"/>
                    <a:gd name="connsiteX41" fmla="*/ 26194 w 1677194"/>
                    <a:gd name="connsiteY41" fmla="*/ 647700 h 2095500"/>
                    <a:gd name="connsiteX42" fmla="*/ 794 w 1677194"/>
                    <a:gd name="connsiteY42" fmla="*/ 571500 h 2095500"/>
                    <a:gd name="connsiteX43" fmla="*/ 13494 w 1677194"/>
                    <a:gd name="connsiteY43" fmla="*/ 508000 h 2095500"/>
                    <a:gd name="connsiteX44" fmla="*/ 76994 w 1677194"/>
                    <a:gd name="connsiteY44" fmla="*/ 444500 h 2095500"/>
                    <a:gd name="connsiteX45" fmla="*/ 115094 w 1677194"/>
                    <a:gd name="connsiteY45" fmla="*/ 406400 h 2095500"/>
                    <a:gd name="connsiteX46" fmla="*/ 140494 w 1677194"/>
                    <a:gd name="connsiteY46" fmla="*/ 368300 h 2095500"/>
                    <a:gd name="connsiteX47" fmla="*/ 178594 w 1677194"/>
                    <a:gd name="connsiteY47" fmla="*/ 355600 h 2095500"/>
                    <a:gd name="connsiteX48" fmla="*/ 216694 w 1677194"/>
                    <a:gd name="connsiteY48" fmla="*/ 330200 h 2095500"/>
                    <a:gd name="connsiteX49" fmla="*/ 203994 w 1677194"/>
                    <a:gd name="connsiteY49" fmla="*/ 279400 h 2095500"/>
                    <a:gd name="connsiteX50" fmla="*/ 216694 w 1677194"/>
                    <a:gd name="connsiteY50" fmla="*/ 215900 h 2095500"/>
                    <a:gd name="connsiteX51" fmla="*/ 292894 w 1677194"/>
                    <a:gd name="connsiteY51" fmla="*/ 177800 h 2095500"/>
                    <a:gd name="connsiteX52" fmla="*/ 343694 w 1677194"/>
                    <a:gd name="connsiteY52" fmla="*/ 139700 h 2095500"/>
                    <a:gd name="connsiteX53" fmla="*/ 407194 w 1677194"/>
                    <a:gd name="connsiteY53" fmla="*/ 63500 h 2095500"/>
                    <a:gd name="connsiteX54" fmla="*/ 483394 w 1677194"/>
                    <a:gd name="connsiteY54" fmla="*/ 38100 h 2095500"/>
                    <a:gd name="connsiteX55" fmla="*/ 546894 w 1677194"/>
                    <a:gd name="connsiteY55" fmla="*/ 88900 h 2095500"/>
                    <a:gd name="connsiteX56" fmla="*/ 584994 w 1677194"/>
                    <a:gd name="connsiteY56" fmla="*/ 101600 h 2095500"/>
                    <a:gd name="connsiteX57" fmla="*/ 686594 w 1677194"/>
                    <a:gd name="connsiteY57" fmla="*/ 114300 h 2095500"/>
                    <a:gd name="connsiteX58" fmla="*/ 750094 w 1677194"/>
                    <a:gd name="connsiteY58" fmla="*/ 101600 h 2095500"/>
                    <a:gd name="connsiteX59" fmla="*/ 737394 w 1677194"/>
                    <a:gd name="connsiteY59" fmla="*/ 38100 h 2095500"/>
                    <a:gd name="connsiteX60" fmla="*/ 750094 w 1677194"/>
                    <a:gd name="connsiteY60" fmla="*/ 0 h 2095500"/>
                    <a:gd name="connsiteX61" fmla="*/ 800894 w 1677194"/>
                    <a:gd name="connsiteY61" fmla="*/ 76200 h 2095500"/>
                    <a:gd name="connsiteX62" fmla="*/ 813594 w 1677194"/>
                    <a:gd name="connsiteY62" fmla="*/ 114300 h 2095500"/>
                    <a:gd name="connsiteX63" fmla="*/ 1029494 w 1677194"/>
                    <a:gd name="connsiteY63" fmla="*/ 127000 h 2095500"/>
                    <a:gd name="connsiteX64" fmla="*/ 1131094 w 1677194"/>
                    <a:gd name="connsiteY64" fmla="*/ 215900 h 2095500"/>
                    <a:gd name="connsiteX65" fmla="*/ 1156494 w 1677194"/>
                    <a:gd name="connsiteY65" fmla="*/ 177800 h 2095500"/>
                    <a:gd name="connsiteX66" fmla="*/ 1169194 w 1677194"/>
                    <a:gd name="connsiteY66" fmla="*/ 127000 h 2095500"/>
                    <a:gd name="connsiteX67" fmla="*/ 1207294 w 1677194"/>
                    <a:gd name="connsiteY67" fmla="*/ 114300 h 2095500"/>
                    <a:gd name="connsiteX68" fmla="*/ 1232694 w 1677194"/>
                    <a:gd name="connsiteY68" fmla="*/ 190500 h 2095500"/>
                    <a:gd name="connsiteX69" fmla="*/ 1258094 w 1677194"/>
                    <a:gd name="connsiteY69" fmla="*/ 228600 h 2095500"/>
                    <a:gd name="connsiteX70" fmla="*/ 1270794 w 1677194"/>
                    <a:gd name="connsiteY70" fmla="*/ 266700 h 2095500"/>
                    <a:gd name="connsiteX71" fmla="*/ 1308894 w 1677194"/>
                    <a:gd name="connsiteY71" fmla="*/ 304800 h 2095500"/>
                    <a:gd name="connsiteX72" fmla="*/ 1321594 w 1677194"/>
                    <a:gd name="connsiteY72" fmla="*/ 342900 h 2095500"/>
                    <a:gd name="connsiteX73" fmla="*/ 1397794 w 1677194"/>
                    <a:gd name="connsiteY73" fmla="*/ 317500 h 2095500"/>
                    <a:gd name="connsiteX74" fmla="*/ 1448594 w 1677194"/>
                    <a:gd name="connsiteY74" fmla="*/ 279400 h 2095500"/>
                    <a:gd name="connsiteX75" fmla="*/ 1473994 w 1677194"/>
                    <a:gd name="connsiteY75" fmla="*/ 317500 h 2095500"/>
                    <a:gd name="connsiteX76" fmla="*/ 1486694 w 1677194"/>
                    <a:gd name="connsiteY76" fmla="*/ 393700 h 2095500"/>
                    <a:gd name="connsiteX77" fmla="*/ 1575594 w 1677194"/>
                    <a:gd name="connsiteY77" fmla="*/ 431800 h 2095500"/>
                    <a:gd name="connsiteX78" fmla="*/ 1626394 w 1677194"/>
                    <a:gd name="connsiteY78" fmla="*/ 558800 h 2095500"/>
                    <a:gd name="connsiteX79" fmla="*/ 1677194 w 1677194"/>
                    <a:gd name="connsiteY79" fmla="*/ 635000 h 2095500"/>
                    <a:gd name="connsiteX80" fmla="*/ 1626394 w 1677194"/>
                    <a:gd name="connsiteY80" fmla="*/ 698500 h 2095500"/>
                    <a:gd name="connsiteX81" fmla="*/ 1613694 w 1677194"/>
                    <a:gd name="connsiteY81" fmla="*/ 736600 h 2095500"/>
                    <a:gd name="connsiteX82" fmla="*/ 1575594 w 1677194"/>
                    <a:gd name="connsiteY82" fmla="*/ 774700 h 2095500"/>
                    <a:gd name="connsiteX83" fmla="*/ 1562894 w 1677194"/>
                    <a:gd name="connsiteY83" fmla="*/ 812800 h 2095500"/>
                    <a:gd name="connsiteX84" fmla="*/ 1550194 w 1677194"/>
                    <a:gd name="connsiteY84" fmla="*/ 990600 h 2095500"/>
                    <a:gd name="connsiteX85" fmla="*/ 1512094 w 1677194"/>
                    <a:gd name="connsiteY85" fmla="*/ 1016000 h 2095500"/>
                    <a:gd name="connsiteX86" fmla="*/ 1486694 w 1677194"/>
                    <a:gd name="connsiteY86" fmla="*/ 1054100 h 2095500"/>
                    <a:gd name="connsiteX87" fmla="*/ 1473994 w 1677194"/>
                    <a:gd name="connsiteY87" fmla="*/ 1104900 h 2095500"/>
                    <a:gd name="connsiteX88" fmla="*/ 1397794 w 1677194"/>
                    <a:gd name="connsiteY88" fmla="*/ 1155700 h 2095500"/>
                    <a:gd name="connsiteX89" fmla="*/ 1181894 w 1677194"/>
                    <a:gd name="connsiteY89" fmla="*/ 1130300 h 2095500"/>
                    <a:gd name="connsiteX90" fmla="*/ 991394 w 1677194"/>
                    <a:gd name="connsiteY90" fmla="*/ 1117600 h 2095500"/>
                    <a:gd name="connsiteX91" fmla="*/ 953294 w 1677194"/>
                    <a:gd name="connsiteY91" fmla="*/ 1104900 h 2095500"/>
                    <a:gd name="connsiteX92" fmla="*/ 813594 w 1677194"/>
                    <a:gd name="connsiteY92" fmla="*/ 1130300 h 2095500"/>
                    <a:gd name="connsiteX93" fmla="*/ 927894 w 1677194"/>
                    <a:gd name="connsiteY93" fmla="*/ 1168400 h 2095500"/>
                    <a:gd name="connsiteX94" fmla="*/ 965994 w 1677194"/>
                    <a:gd name="connsiteY94" fmla="*/ 1181100 h 2095500"/>
                    <a:gd name="connsiteX95" fmla="*/ 1004094 w 1677194"/>
                    <a:gd name="connsiteY95" fmla="*/ 1206500 h 2095500"/>
                    <a:gd name="connsiteX96" fmla="*/ 1105694 w 1677194"/>
                    <a:gd name="connsiteY96" fmla="*/ 1219200 h 2095500"/>
                    <a:gd name="connsiteX97" fmla="*/ 1169194 w 1677194"/>
                    <a:gd name="connsiteY97" fmla="*/ 1320800 h 2095500"/>
                    <a:gd name="connsiteX98" fmla="*/ 1232694 w 1677194"/>
                    <a:gd name="connsiteY98" fmla="*/ 1333500 h 2095500"/>
                    <a:gd name="connsiteX99" fmla="*/ 1245394 w 1677194"/>
                    <a:gd name="connsiteY99" fmla="*/ 1371600 h 2095500"/>
                    <a:gd name="connsiteX100" fmla="*/ 1219994 w 1677194"/>
                    <a:gd name="connsiteY100" fmla="*/ 1409700 h 2095500"/>
                    <a:gd name="connsiteX101" fmla="*/ 1181894 w 1677194"/>
                    <a:gd name="connsiteY101" fmla="*/ 1422400 h 2095500"/>
                    <a:gd name="connsiteX102" fmla="*/ 1042194 w 1677194"/>
                    <a:gd name="connsiteY102" fmla="*/ 1435100 h 2095500"/>
                    <a:gd name="connsiteX103" fmla="*/ 1029494 w 1677194"/>
                    <a:gd name="connsiteY103" fmla="*/ 1473200 h 2095500"/>
                    <a:gd name="connsiteX104" fmla="*/ 1004094 w 1677194"/>
                    <a:gd name="connsiteY104" fmla="*/ 1511300 h 2095500"/>
                    <a:gd name="connsiteX105" fmla="*/ 1042194 w 1677194"/>
                    <a:gd name="connsiteY105" fmla="*/ 1498600 h 2095500"/>
                    <a:gd name="connsiteX106" fmla="*/ 1169194 w 1677194"/>
                    <a:gd name="connsiteY106" fmla="*/ 1485900 h 2095500"/>
                    <a:gd name="connsiteX107" fmla="*/ 1270794 w 1677194"/>
                    <a:gd name="connsiteY107" fmla="*/ 1498600 h 2095500"/>
                    <a:gd name="connsiteX108" fmla="*/ 1258094 w 1677194"/>
                    <a:gd name="connsiteY108" fmla="*/ 1536700 h 2095500"/>
                    <a:gd name="connsiteX109" fmla="*/ 1219994 w 1677194"/>
                    <a:gd name="connsiteY109" fmla="*/ 1549400 h 2095500"/>
                    <a:gd name="connsiteX110" fmla="*/ 1181894 w 1677194"/>
                    <a:gd name="connsiteY110" fmla="*/ 1574800 h 2095500"/>
                    <a:gd name="connsiteX111" fmla="*/ 1143794 w 1677194"/>
                    <a:gd name="connsiteY111" fmla="*/ 1651000 h 2095500"/>
                    <a:gd name="connsiteX112" fmla="*/ 1169194 w 1677194"/>
                    <a:gd name="connsiteY112" fmla="*/ 1727200 h 2095500"/>
                    <a:gd name="connsiteX113" fmla="*/ 1105694 w 1677194"/>
                    <a:gd name="connsiteY113" fmla="*/ 1841500 h 2095500"/>
                    <a:gd name="connsiteX114" fmla="*/ 1067594 w 1677194"/>
                    <a:gd name="connsiteY114" fmla="*/ 1866900 h 2095500"/>
                    <a:gd name="connsiteX115" fmla="*/ 1092994 w 1677194"/>
                    <a:gd name="connsiteY115" fmla="*/ 1930400 h 2095500"/>
                    <a:gd name="connsiteX116" fmla="*/ 1181894 w 1677194"/>
                    <a:gd name="connsiteY116" fmla="*/ 2032000 h 2095500"/>
                    <a:gd name="connsiteX117" fmla="*/ 1194594 w 1677194"/>
                    <a:gd name="connsiteY117" fmla="*/ 2070100 h 2095500"/>
                    <a:gd name="connsiteX118" fmla="*/ 1143794 w 1677194"/>
                    <a:gd name="connsiteY118" fmla="*/ 2082800 h 2095500"/>
                    <a:gd name="connsiteX119" fmla="*/ 1029494 w 1677194"/>
                    <a:gd name="connsiteY119" fmla="*/ 2095500 h 2095500"/>
                    <a:gd name="connsiteX120" fmla="*/ 978694 w 1677194"/>
                    <a:gd name="connsiteY120" fmla="*/ 2019300 h 2095500"/>
                    <a:gd name="connsiteX121" fmla="*/ 965994 w 1677194"/>
                    <a:gd name="connsiteY121" fmla="*/ 1981200 h 2095500"/>
                    <a:gd name="connsiteX122" fmla="*/ 927894 w 1677194"/>
                    <a:gd name="connsiteY122" fmla="*/ 1955800 h 2095500"/>
                    <a:gd name="connsiteX123" fmla="*/ 762794 w 1677194"/>
                    <a:gd name="connsiteY123" fmla="*/ 1917700 h 2095500"/>
                    <a:gd name="connsiteX124" fmla="*/ 750094 w 1677194"/>
                    <a:gd name="connsiteY124" fmla="*/ 1879600 h 2095500"/>
                    <a:gd name="connsiteX125" fmla="*/ 686594 w 1677194"/>
                    <a:gd name="connsiteY125" fmla="*/ 1905000 h 2095500"/>
                    <a:gd name="connsiteX126" fmla="*/ 584994 w 1677194"/>
                    <a:gd name="connsiteY126" fmla="*/ 1955800 h 2095500"/>
                    <a:gd name="connsiteX127" fmla="*/ 572294 w 1677194"/>
                    <a:gd name="connsiteY127" fmla="*/ 1993900 h 2095500"/>
                    <a:gd name="connsiteX128" fmla="*/ 483394 w 1677194"/>
                    <a:gd name="connsiteY128" fmla="*/ 2006600 h 2095500"/>
                    <a:gd name="connsiteX129" fmla="*/ 407194 w 1677194"/>
                    <a:gd name="connsiteY129" fmla="*/ 2044700 h 2095500"/>
                    <a:gd name="connsiteX130" fmla="*/ 292894 w 1677194"/>
                    <a:gd name="connsiteY130" fmla="*/ 2019300 h 2095500"/>
                    <a:gd name="connsiteX131" fmla="*/ 242094 w 1677194"/>
                    <a:gd name="connsiteY131" fmla="*/ 1993900 h 2095500"/>
                    <a:gd name="connsiteX132" fmla="*/ 216694 w 1677194"/>
                    <a:gd name="connsiteY132" fmla="*/ 2032000 h 2095500"/>
                    <a:gd name="connsiteX133" fmla="*/ 140494 w 1677194"/>
                    <a:gd name="connsiteY133" fmla="*/ 2006600 h 2095500"/>
                    <a:gd name="connsiteX134" fmla="*/ 165894 w 1677194"/>
                    <a:gd name="connsiteY134" fmla="*/ 1866900 h 2095500"/>
                    <a:gd name="connsiteX135" fmla="*/ 203994 w 1677194"/>
                    <a:gd name="connsiteY135" fmla="*/ 1790700 h 2095500"/>
                    <a:gd name="connsiteX136" fmla="*/ 216694 w 1677194"/>
                    <a:gd name="connsiteY136" fmla="*/ 1714500 h 2095500"/>
                    <a:gd name="connsiteX137" fmla="*/ 229394 w 1677194"/>
                    <a:gd name="connsiteY137" fmla="*/ 1676400 h 2095500"/>
                    <a:gd name="connsiteX138" fmla="*/ 267494 w 1677194"/>
                    <a:gd name="connsiteY138" fmla="*/ 1663700 h 2095500"/>
                    <a:gd name="connsiteX139" fmla="*/ 305594 w 1677194"/>
                    <a:gd name="connsiteY139" fmla="*/ 1625600 h 2095500"/>
                    <a:gd name="connsiteX140" fmla="*/ 330994 w 1677194"/>
                    <a:gd name="connsiteY140" fmla="*/ 1549400 h 2095500"/>
                    <a:gd name="connsiteX141" fmla="*/ 343694 w 1677194"/>
                    <a:gd name="connsiteY141" fmla="*/ 1587500 h 2095500"/>
                    <a:gd name="connsiteX142" fmla="*/ 305594 w 1677194"/>
                    <a:gd name="connsiteY142" fmla="*/ 1600200 h 2095500"/>
                    <a:gd name="connsiteX143" fmla="*/ 305594 w 1677194"/>
                    <a:gd name="connsiteY143" fmla="*/ 1600200 h 2095500"/>
                    <a:gd name="connsiteX144" fmla="*/ 445294 w 1677194"/>
                    <a:gd name="connsiteY144" fmla="*/ 1638300 h 2095500"/>
                    <a:gd name="connsiteX145" fmla="*/ 369094 w 1677194"/>
                    <a:gd name="connsiteY145" fmla="*/ 1549400 h 2095500"/>
                    <a:gd name="connsiteX0" fmla="*/ 686594 w 1677194"/>
                    <a:gd name="connsiteY0" fmla="*/ 1587500 h 2095500"/>
                    <a:gd name="connsiteX1" fmla="*/ 686594 w 1677194"/>
                    <a:gd name="connsiteY1" fmla="*/ 1587500 h 2095500"/>
                    <a:gd name="connsiteX2" fmla="*/ 572294 w 1677194"/>
                    <a:gd name="connsiteY2" fmla="*/ 1612900 h 2095500"/>
                    <a:gd name="connsiteX3" fmla="*/ 470694 w 1677194"/>
                    <a:gd name="connsiteY3" fmla="*/ 1651000 h 2095500"/>
                    <a:gd name="connsiteX4" fmla="*/ 432594 w 1677194"/>
                    <a:gd name="connsiteY4" fmla="*/ 1663700 h 2095500"/>
                    <a:gd name="connsiteX5" fmla="*/ 445294 w 1677194"/>
                    <a:gd name="connsiteY5" fmla="*/ 1714500 h 2095500"/>
                    <a:gd name="connsiteX6" fmla="*/ 407194 w 1677194"/>
                    <a:gd name="connsiteY6" fmla="*/ 1689100 h 2095500"/>
                    <a:gd name="connsiteX7" fmla="*/ 343694 w 1677194"/>
                    <a:gd name="connsiteY7" fmla="*/ 1701800 h 2095500"/>
                    <a:gd name="connsiteX8" fmla="*/ 330994 w 1677194"/>
                    <a:gd name="connsiteY8" fmla="*/ 1574800 h 2095500"/>
                    <a:gd name="connsiteX9" fmla="*/ 381794 w 1677194"/>
                    <a:gd name="connsiteY9" fmla="*/ 1562100 h 2095500"/>
                    <a:gd name="connsiteX10" fmla="*/ 330994 w 1677194"/>
                    <a:gd name="connsiteY10" fmla="*/ 1536700 h 2095500"/>
                    <a:gd name="connsiteX11" fmla="*/ 292894 w 1677194"/>
                    <a:gd name="connsiteY11" fmla="*/ 1574800 h 2095500"/>
                    <a:gd name="connsiteX12" fmla="*/ 254794 w 1677194"/>
                    <a:gd name="connsiteY12" fmla="*/ 1587500 h 2095500"/>
                    <a:gd name="connsiteX13" fmla="*/ 178594 w 1677194"/>
                    <a:gd name="connsiteY13" fmla="*/ 1638300 h 2095500"/>
                    <a:gd name="connsiteX14" fmla="*/ 102394 w 1677194"/>
                    <a:gd name="connsiteY14" fmla="*/ 1612900 h 2095500"/>
                    <a:gd name="connsiteX15" fmla="*/ 38894 w 1677194"/>
                    <a:gd name="connsiteY15" fmla="*/ 1536700 h 2095500"/>
                    <a:gd name="connsiteX16" fmla="*/ 51594 w 1677194"/>
                    <a:gd name="connsiteY16" fmla="*/ 1447800 h 2095500"/>
                    <a:gd name="connsiteX17" fmla="*/ 89694 w 1677194"/>
                    <a:gd name="connsiteY17" fmla="*/ 1422400 h 2095500"/>
                    <a:gd name="connsiteX18" fmla="*/ 165894 w 1677194"/>
                    <a:gd name="connsiteY18" fmla="*/ 1397000 h 2095500"/>
                    <a:gd name="connsiteX19" fmla="*/ 178594 w 1677194"/>
                    <a:gd name="connsiteY19" fmla="*/ 1358900 h 2095500"/>
                    <a:gd name="connsiteX20" fmla="*/ 89694 w 1677194"/>
                    <a:gd name="connsiteY20" fmla="*/ 1308100 h 2095500"/>
                    <a:gd name="connsiteX21" fmla="*/ 38894 w 1677194"/>
                    <a:gd name="connsiteY21" fmla="*/ 1295400 h 2095500"/>
                    <a:gd name="connsiteX22" fmla="*/ 26194 w 1677194"/>
                    <a:gd name="connsiteY22" fmla="*/ 1257300 h 2095500"/>
                    <a:gd name="connsiteX23" fmla="*/ 26194 w 1677194"/>
                    <a:gd name="connsiteY23" fmla="*/ 1117600 h 2095500"/>
                    <a:gd name="connsiteX24" fmla="*/ 64294 w 1677194"/>
                    <a:gd name="connsiteY24" fmla="*/ 1092200 h 2095500"/>
                    <a:gd name="connsiteX25" fmla="*/ 203994 w 1677194"/>
                    <a:gd name="connsiteY25" fmla="*/ 1079500 h 2095500"/>
                    <a:gd name="connsiteX26" fmla="*/ 165894 w 1677194"/>
                    <a:gd name="connsiteY26" fmla="*/ 1066800 h 2095500"/>
                    <a:gd name="connsiteX27" fmla="*/ 115094 w 1677194"/>
                    <a:gd name="connsiteY27" fmla="*/ 1054100 h 2095500"/>
                    <a:gd name="connsiteX28" fmla="*/ 38894 w 1677194"/>
                    <a:gd name="connsiteY28" fmla="*/ 1028700 h 2095500"/>
                    <a:gd name="connsiteX29" fmla="*/ 13494 w 1677194"/>
                    <a:gd name="connsiteY29" fmla="*/ 952500 h 2095500"/>
                    <a:gd name="connsiteX30" fmla="*/ 794 w 1677194"/>
                    <a:gd name="connsiteY30" fmla="*/ 914400 h 2095500"/>
                    <a:gd name="connsiteX31" fmla="*/ 13494 w 1677194"/>
                    <a:gd name="connsiteY31" fmla="*/ 876300 h 2095500"/>
                    <a:gd name="connsiteX32" fmla="*/ 51594 w 1677194"/>
                    <a:gd name="connsiteY32" fmla="*/ 838200 h 2095500"/>
                    <a:gd name="connsiteX33" fmla="*/ 203994 w 1677194"/>
                    <a:gd name="connsiteY33" fmla="*/ 800100 h 2095500"/>
                    <a:gd name="connsiteX34" fmla="*/ 242094 w 1677194"/>
                    <a:gd name="connsiteY34" fmla="*/ 787400 h 2095500"/>
                    <a:gd name="connsiteX35" fmla="*/ 203994 w 1677194"/>
                    <a:gd name="connsiteY35" fmla="*/ 774700 h 2095500"/>
                    <a:gd name="connsiteX36" fmla="*/ 153194 w 1677194"/>
                    <a:gd name="connsiteY36" fmla="*/ 762000 h 2095500"/>
                    <a:gd name="connsiteX37" fmla="*/ 102394 w 1677194"/>
                    <a:gd name="connsiteY37" fmla="*/ 685800 h 2095500"/>
                    <a:gd name="connsiteX38" fmla="*/ 76994 w 1677194"/>
                    <a:gd name="connsiteY38" fmla="*/ 647700 h 2095500"/>
                    <a:gd name="connsiteX39" fmla="*/ 51594 w 1677194"/>
                    <a:gd name="connsiteY39" fmla="*/ 609600 h 2095500"/>
                    <a:gd name="connsiteX40" fmla="*/ 26194 w 1677194"/>
                    <a:gd name="connsiteY40" fmla="*/ 647700 h 2095500"/>
                    <a:gd name="connsiteX41" fmla="*/ 794 w 1677194"/>
                    <a:gd name="connsiteY41" fmla="*/ 571500 h 2095500"/>
                    <a:gd name="connsiteX42" fmla="*/ 13494 w 1677194"/>
                    <a:gd name="connsiteY42" fmla="*/ 508000 h 2095500"/>
                    <a:gd name="connsiteX43" fmla="*/ 76994 w 1677194"/>
                    <a:gd name="connsiteY43" fmla="*/ 444500 h 2095500"/>
                    <a:gd name="connsiteX44" fmla="*/ 115094 w 1677194"/>
                    <a:gd name="connsiteY44" fmla="*/ 406400 h 2095500"/>
                    <a:gd name="connsiteX45" fmla="*/ 140494 w 1677194"/>
                    <a:gd name="connsiteY45" fmla="*/ 368300 h 2095500"/>
                    <a:gd name="connsiteX46" fmla="*/ 178594 w 1677194"/>
                    <a:gd name="connsiteY46" fmla="*/ 355600 h 2095500"/>
                    <a:gd name="connsiteX47" fmla="*/ 216694 w 1677194"/>
                    <a:gd name="connsiteY47" fmla="*/ 330200 h 2095500"/>
                    <a:gd name="connsiteX48" fmla="*/ 203994 w 1677194"/>
                    <a:gd name="connsiteY48" fmla="*/ 279400 h 2095500"/>
                    <a:gd name="connsiteX49" fmla="*/ 216694 w 1677194"/>
                    <a:gd name="connsiteY49" fmla="*/ 215900 h 2095500"/>
                    <a:gd name="connsiteX50" fmla="*/ 292894 w 1677194"/>
                    <a:gd name="connsiteY50" fmla="*/ 177800 h 2095500"/>
                    <a:gd name="connsiteX51" fmla="*/ 343694 w 1677194"/>
                    <a:gd name="connsiteY51" fmla="*/ 139700 h 2095500"/>
                    <a:gd name="connsiteX52" fmla="*/ 407194 w 1677194"/>
                    <a:gd name="connsiteY52" fmla="*/ 63500 h 2095500"/>
                    <a:gd name="connsiteX53" fmla="*/ 483394 w 1677194"/>
                    <a:gd name="connsiteY53" fmla="*/ 38100 h 2095500"/>
                    <a:gd name="connsiteX54" fmla="*/ 546894 w 1677194"/>
                    <a:gd name="connsiteY54" fmla="*/ 88900 h 2095500"/>
                    <a:gd name="connsiteX55" fmla="*/ 584994 w 1677194"/>
                    <a:gd name="connsiteY55" fmla="*/ 101600 h 2095500"/>
                    <a:gd name="connsiteX56" fmla="*/ 686594 w 1677194"/>
                    <a:gd name="connsiteY56" fmla="*/ 114300 h 2095500"/>
                    <a:gd name="connsiteX57" fmla="*/ 750094 w 1677194"/>
                    <a:gd name="connsiteY57" fmla="*/ 101600 h 2095500"/>
                    <a:gd name="connsiteX58" fmla="*/ 737394 w 1677194"/>
                    <a:gd name="connsiteY58" fmla="*/ 38100 h 2095500"/>
                    <a:gd name="connsiteX59" fmla="*/ 750094 w 1677194"/>
                    <a:gd name="connsiteY59" fmla="*/ 0 h 2095500"/>
                    <a:gd name="connsiteX60" fmla="*/ 800894 w 1677194"/>
                    <a:gd name="connsiteY60" fmla="*/ 76200 h 2095500"/>
                    <a:gd name="connsiteX61" fmla="*/ 813594 w 1677194"/>
                    <a:gd name="connsiteY61" fmla="*/ 114300 h 2095500"/>
                    <a:gd name="connsiteX62" fmla="*/ 1029494 w 1677194"/>
                    <a:gd name="connsiteY62" fmla="*/ 127000 h 2095500"/>
                    <a:gd name="connsiteX63" fmla="*/ 1131094 w 1677194"/>
                    <a:gd name="connsiteY63" fmla="*/ 215900 h 2095500"/>
                    <a:gd name="connsiteX64" fmla="*/ 1156494 w 1677194"/>
                    <a:gd name="connsiteY64" fmla="*/ 177800 h 2095500"/>
                    <a:gd name="connsiteX65" fmla="*/ 1169194 w 1677194"/>
                    <a:gd name="connsiteY65" fmla="*/ 127000 h 2095500"/>
                    <a:gd name="connsiteX66" fmla="*/ 1207294 w 1677194"/>
                    <a:gd name="connsiteY66" fmla="*/ 114300 h 2095500"/>
                    <a:gd name="connsiteX67" fmla="*/ 1232694 w 1677194"/>
                    <a:gd name="connsiteY67" fmla="*/ 190500 h 2095500"/>
                    <a:gd name="connsiteX68" fmla="*/ 1258094 w 1677194"/>
                    <a:gd name="connsiteY68" fmla="*/ 228600 h 2095500"/>
                    <a:gd name="connsiteX69" fmla="*/ 1270794 w 1677194"/>
                    <a:gd name="connsiteY69" fmla="*/ 266700 h 2095500"/>
                    <a:gd name="connsiteX70" fmla="*/ 1308894 w 1677194"/>
                    <a:gd name="connsiteY70" fmla="*/ 304800 h 2095500"/>
                    <a:gd name="connsiteX71" fmla="*/ 1321594 w 1677194"/>
                    <a:gd name="connsiteY71" fmla="*/ 342900 h 2095500"/>
                    <a:gd name="connsiteX72" fmla="*/ 1397794 w 1677194"/>
                    <a:gd name="connsiteY72" fmla="*/ 317500 h 2095500"/>
                    <a:gd name="connsiteX73" fmla="*/ 1448594 w 1677194"/>
                    <a:gd name="connsiteY73" fmla="*/ 279400 h 2095500"/>
                    <a:gd name="connsiteX74" fmla="*/ 1473994 w 1677194"/>
                    <a:gd name="connsiteY74" fmla="*/ 317500 h 2095500"/>
                    <a:gd name="connsiteX75" fmla="*/ 1486694 w 1677194"/>
                    <a:gd name="connsiteY75" fmla="*/ 393700 h 2095500"/>
                    <a:gd name="connsiteX76" fmla="*/ 1575594 w 1677194"/>
                    <a:gd name="connsiteY76" fmla="*/ 431800 h 2095500"/>
                    <a:gd name="connsiteX77" fmla="*/ 1626394 w 1677194"/>
                    <a:gd name="connsiteY77" fmla="*/ 558800 h 2095500"/>
                    <a:gd name="connsiteX78" fmla="*/ 1677194 w 1677194"/>
                    <a:gd name="connsiteY78" fmla="*/ 635000 h 2095500"/>
                    <a:gd name="connsiteX79" fmla="*/ 1626394 w 1677194"/>
                    <a:gd name="connsiteY79" fmla="*/ 698500 h 2095500"/>
                    <a:gd name="connsiteX80" fmla="*/ 1613694 w 1677194"/>
                    <a:gd name="connsiteY80" fmla="*/ 736600 h 2095500"/>
                    <a:gd name="connsiteX81" fmla="*/ 1575594 w 1677194"/>
                    <a:gd name="connsiteY81" fmla="*/ 774700 h 2095500"/>
                    <a:gd name="connsiteX82" fmla="*/ 1562894 w 1677194"/>
                    <a:gd name="connsiteY82" fmla="*/ 812800 h 2095500"/>
                    <a:gd name="connsiteX83" fmla="*/ 1550194 w 1677194"/>
                    <a:gd name="connsiteY83" fmla="*/ 990600 h 2095500"/>
                    <a:gd name="connsiteX84" fmla="*/ 1512094 w 1677194"/>
                    <a:gd name="connsiteY84" fmla="*/ 1016000 h 2095500"/>
                    <a:gd name="connsiteX85" fmla="*/ 1486694 w 1677194"/>
                    <a:gd name="connsiteY85" fmla="*/ 1054100 h 2095500"/>
                    <a:gd name="connsiteX86" fmla="*/ 1473994 w 1677194"/>
                    <a:gd name="connsiteY86" fmla="*/ 1104900 h 2095500"/>
                    <a:gd name="connsiteX87" fmla="*/ 1397794 w 1677194"/>
                    <a:gd name="connsiteY87" fmla="*/ 1155700 h 2095500"/>
                    <a:gd name="connsiteX88" fmla="*/ 1181894 w 1677194"/>
                    <a:gd name="connsiteY88" fmla="*/ 1130300 h 2095500"/>
                    <a:gd name="connsiteX89" fmla="*/ 991394 w 1677194"/>
                    <a:gd name="connsiteY89" fmla="*/ 1117600 h 2095500"/>
                    <a:gd name="connsiteX90" fmla="*/ 953294 w 1677194"/>
                    <a:gd name="connsiteY90" fmla="*/ 1104900 h 2095500"/>
                    <a:gd name="connsiteX91" fmla="*/ 813594 w 1677194"/>
                    <a:gd name="connsiteY91" fmla="*/ 1130300 h 2095500"/>
                    <a:gd name="connsiteX92" fmla="*/ 927894 w 1677194"/>
                    <a:gd name="connsiteY92" fmla="*/ 1168400 h 2095500"/>
                    <a:gd name="connsiteX93" fmla="*/ 965994 w 1677194"/>
                    <a:gd name="connsiteY93" fmla="*/ 1181100 h 2095500"/>
                    <a:gd name="connsiteX94" fmla="*/ 1004094 w 1677194"/>
                    <a:gd name="connsiteY94" fmla="*/ 1206500 h 2095500"/>
                    <a:gd name="connsiteX95" fmla="*/ 1105694 w 1677194"/>
                    <a:gd name="connsiteY95" fmla="*/ 1219200 h 2095500"/>
                    <a:gd name="connsiteX96" fmla="*/ 1169194 w 1677194"/>
                    <a:gd name="connsiteY96" fmla="*/ 1320800 h 2095500"/>
                    <a:gd name="connsiteX97" fmla="*/ 1232694 w 1677194"/>
                    <a:gd name="connsiteY97" fmla="*/ 1333500 h 2095500"/>
                    <a:gd name="connsiteX98" fmla="*/ 1245394 w 1677194"/>
                    <a:gd name="connsiteY98" fmla="*/ 1371600 h 2095500"/>
                    <a:gd name="connsiteX99" fmla="*/ 1219994 w 1677194"/>
                    <a:gd name="connsiteY99" fmla="*/ 1409700 h 2095500"/>
                    <a:gd name="connsiteX100" fmla="*/ 1181894 w 1677194"/>
                    <a:gd name="connsiteY100" fmla="*/ 1422400 h 2095500"/>
                    <a:gd name="connsiteX101" fmla="*/ 1042194 w 1677194"/>
                    <a:gd name="connsiteY101" fmla="*/ 1435100 h 2095500"/>
                    <a:gd name="connsiteX102" fmla="*/ 1029494 w 1677194"/>
                    <a:gd name="connsiteY102" fmla="*/ 1473200 h 2095500"/>
                    <a:gd name="connsiteX103" fmla="*/ 1004094 w 1677194"/>
                    <a:gd name="connsiteY103" fmla="*/ 1511300 h 2095500"/>
                    <a:gd name="connsiteX104" fmla="*/ 1042194 w 1677194"/>
                    <a:gd name="connsiteY104" fmla="*/ 1498600 h 2095500"/>
                    <a:gd name="connsiteX105" fmla="*/ 1169194 w 1677194"/>
                    <a:gd name="connsiteY105" fmla="*/ 1485900 h 2095500"/>
                    <a:gd name="connsiteX106" fmla="*/ 1270794 w 1677194"/>
                    <a:gd name="connsiteY106" fmla="*/ 1498600 h 2095500"/>
                    <a:gd name="connsiteX107" fmla="*/ 1258094 w 1677194"/>
                    <a:gd name="connsiteY107" fmla="*/ 1536700 h 2095500"/>
                    <a:gd name="connsiteX108" fmla="*/ 1219994 w 1677194"/>
                    <a:gd name="connsiteY108" fmla="*/ 1549400 h 2095500"/>
                    <a:gd name="connsiteX109" fmla="*/ 1181894 w 1677194"/>
                    <a:gd name="connsiteY109" fmla="*/ 1574800 h 2095500"/>
                    <a:gd name="connsiteX110" fmla="*/ 1143794 w 1677194"/>
                    <a:gd name="connsiteY110" fmla="*/ 1651000 h 2095500"/>
                    <a:gd name="connsiteX111" fmla="*/ 1169194 w 1677194"/>
                    <a:gd name="connsiteY111" fmla="*/ 1727200 h 2095500"/>
                    <a:gd name="connsiteX112" fmla="*/ 1105694 w 1677194"/>
                    <a:gd name="connsiteY112" fmla="*/ 1841500 h 2095500"/>
                    <a:gd name="connsiteX113" fmla="*/ 1067594 w 1677194"/>
                    <a:gd name="connsiteY113" fmla="*/ 1866900 h 2095500"/>
                    <a:gd name="connsiteX114" fmla="*/ 1092994 w 1677194"/>
                    <a:gd name="connsiteY114" fmla="*/ 1930400 h 2095500"/>
                    <a:gd name="connsiteX115" fmla="*/ 1181894 w 1677194"/>
                    <a:gd name="connsiteY115" fmla="*/ 2032000 h 2095500"/>
                    <a:gd name="connsiteX116" fmla="*/ 1194594 w 1677194"/>
                    <a:gd name="connsiteY116" fmla="*/ 2070100 h 2095500"/>
                    <a:gd name="connsiteX117" fmla="*/ 1143794 w 1677194"/>
                    <a:gd name="connsiteY117" fmla="*/ 2082800 h 2095500"/>
                    <a:gd name="connsiteX118" fmla="*/ 1029494 w 1677194"/>
                    <a:gd name="connsiteY118" fmla="*/ 2095500 h 2095500"/>
                    <a:gd name="connsiteX119" fmla="*/ 978694 w 1677194"/>
                    <a:gd name="connsiteY119" fmla="*/ 2019300 h 2095500"/>
                    <a:gd name="connsiteX120" fmla="*/ 965994 w 1677194"/>
                    <a:gd name="connsiteY120" fmla="*/ 1981200 h 2095500"/>
                    <a:gd name="connsiteX121" fmla="*/ 927894 w 1677194"/>
                    <a:gd name="connsiteY121" fmla="*/ 1955800 h 2095500"/>
                    <a:gd name="connsiteX122" fmla="*/ 762794 w 1677194"/>
                    <a:gd name="connsiteY122" fmla="*/ 1917700 h 2095500"/>
                    <a:gd name="connsiteX123" fmla="*/ 750094 w 1677194"/>
                    <a:gd name="connsiteY123" fmla="*/ 1879600 h 2095500"/>
                    <a:gd name="connsiteX124" fmla="*/ 686594 w 1677194"/>
                    <a:gd name="connsiteY124" fmla="*/ 1905000 h 2095500"/>
                    <a:gd name="connsiteX125" fmla="*/ 584994 w 1677194"/>
                    <a:gd name="connsiteY125" fmla="*/ 1955800 h 2095500"/>
                    <a:gd name="connsiteX126" fmla="*/ 572294 w 1677194"/>
                    <a:gd name="connsiteY126" fmla="*/ 1993900 h 2095500"/>
                    <a:gd name="connsiteX127" fmla="*/ 483394 w 1677194"/>
                    <a:gd name="connsiteY127" fmla="*/ 2006600 h 2095500"/>
                    <a:gd name="connsiteX128" fmla="*/ 407194 w 1677194"/>
                    <a:gd name="connsiteY128" fmla="*/ 2044700 h 2095500"/>
                    <a:gd name="connsiteX129" fmla="*/ 292894 w 1677194"/>
                    <a:gd name="connsiteY129" fmla="*/ 2019300 h 2095500"/>
                    <a:gd name="connsiteX130" fmla="*/ 242094 w 1677194"/>
                    <a:gd name="connsiteY130" fmla="*/ 1993900 h 2095500"/>
                    <a:gd name="connsiteX131" fmla="*/ 216694 w 1677194"/>
                    <a:gd name="connsiteY131" fmla="*/ 2032000 h 2095500"/>
                    <a:gd name="connsiteX132" fmla="*/ 140494 w 1677194"/>
                    <a:gd name="connsiteY132" fmla="*/ 2006600 h 2095500"/>
                    <a:gd name="connsiteX133" fmla="*/ 165894 w 1677194"/>
                    <a:gd name="connsiteY133" fmla="*/ 1866900 h 2095500"/>
                    <a:gd name="connsiteX134" fmla="*/ 203994 w 1677194"/>
                    <a:gd name="connsiteY134" fmla="*/ 1790700 h 2095500"/>
                    <a:gd name="connsiteX135" fmla="*/ 216694 w 1677194"/>
                    <a:gd name="connsiteY135" fmla="*/ 1714500 h 2095500"/>
                    <a:gd name="connsiteX136" fmla="*/ 229394 w 1677194"/>
                    <a:gd name="connsiteY136" fmla="*/ 1676400 h 2095500"/>
                    <a:gd name="connsiteX137" fmla="*/ 267494 w 1677194"/>
                    <a:gd name="connsiteY137" fmla="*/ 1663700 h 2095500"/>
                    <a:gd name="connsiteX138" fmla="*/ 305594 w 1677194"/>
                    <a:gd name="connsiteY138" fmla="*/ 1625600 h 2095500"/>
                    <a:gd name="connsiteX139" fmla="*/ 330994 w 1677194"/>
                    <a:gd name="connsiteY139" fmla="*/ 1549400 h 2095500"/>
                    <a:gd name="connsiteX140" fmla="*/ 343694 w 1677194"/>
                    <a:gd name="connsiteY140" fmla="*/ 1587500 h 2095500"/>
                    <a:gd name="connsiteX141" fmla="*/ 305594 w 1677194"/>
                    <a:gd name="connsiteY141" fmla="*/ 1600200 h 2095500"/>
                    <a:gd name="connsiteX142" fmla="*/ 305594 w 1677194"/>
                    <a:gd name="connsiteY142" fmla="*/ 1600200 h 2095500"/>
                    <a:gd name="connsiteX143" fmla="*/ 445294 w 1677194"/>
                    <a:gd name="connsiteY143" fmla="*/ 1638300 h 2095500"/>
                    <a:gd name="connsiteX144" fmla="*/ 369094 w 1677194"/>
                    <a:gd name="connsiteY144" fmla="*/ 1549400 h 2095500"/>
                    <a:gd name="connsiteX0" fmla="*/ 686594 w 1677194"/>
                    <a:gd name="connsiteY0" fmla="*/ 1587500 h 2095500"/>
                    <a:gd name="connsiteX1" fmla="*/ 686594 w 1677194"/>
                    <a:gd name="connsiteY1" fmla="*/ 1587500 h 2095500"/>
                    <a:gd name="connsiteX2" fmla="*/ 572294 w 1677194"/>
                    <a:gd name="connsiteY2" fmla="*/ 1612900 h 2095500"/>
                    <a:gd name="connsiteX3" fmla="*/ 470694 w 1677194"/>
                    <a:gd name="connsiteY3" fmla="*/ 1651000 h 2095500"/>
                    <a:gd name="connsiteX4" fmla="*/ 432594 w 1677194"/>
                    <a:gd name="connsiteY4" fmla="*/ 1663700 h 2095500"/>
                    <a:gd name="connsiteX5" fmla="*/ 445294 w 1677194"/>
                    <a:gd name="connsiteY5" fmla="*/ 1714500 h 2095500"/>
                    <a:gd name="connsiteX6" fmla="*/ 407194 w 1677194"/>
                    <a:gd name="connsiteY6" fmla="*/ 1689100 h 2095500"/>
                    <a:gd name="connsiteX7" fmla="*/ 343694 w 1677194"/>
                    <a:gd name="connsiteY7" fmla="*/ 1701800 h 2095500"/>
                    <a:gd name="connsiteX8" fmla="*/ 330994 w 1677194"/>
                    <a:gd name="connsiteY8" fmla="*/ 1574800 h 2095500"/>
                    <a:gd name="connsiteX9" fmla="*/ 381794 w 1677194"/>
                    <a:gd name="connsiteY9" fmla="*/ 1562100 h 2095500"/>
                    <a:gd name="connsiteX10" fmla="*/ 330994 w 1677194"/>
                    <a:gd name="connsiteY10" fmla="*/ 1536700 h 2095500"/>
                    <a:gd name="connsiteX11" fmla="*/ 292894 w 1677194"/>
                    <a:gd name="connsiteY11" fmla="*/ 1574800 h 2095500"/>
                    <a:gd name="connsiteX12" fmla="*/ 254794 w 1677194"/>
                    <a:gd name="connsiteY12" fmla="*/ 1587500 h 2095500"/>
                    <a:gd name="connsiteX13" fmla="*/ 178594 w 1677194"/>
                    <a:gd name="connsiteY13" fmla="*/ 1638300 h 2095500"/>
                    <a:gd name="connsiteX14" fmla="*/ 102394 w 1677194"/>
                    <a:gd name="connsiteY14" fmla="*/ 1612900 h 2095500"/>
                    <a:gd name="connsiteX15" fmla="*/ 38894 w 1677194"/>
                    <a:gd name="connsiteY15" fmla="*/ 1536700 h 2095500"/>
                    <a:gd name="connsiteX16" fmla="*/ 51594 w 1677194"/>
                    <a:gd name="connsiteY16" fmla="*/ 1447800 h 2095500"/>
                    <a:gd name="connsiteX17" fmla="*/ 89694 w 1677194"/>
                    <a:gd name="connsiteY17" fmla="*/ 1422400 h 2095500"/>
                    <a:gd name="connsiteX18" fmla="*/ 165894 w 1677194"/>
                    <a:gd name="connsiteY18" fmla="*/ 1397000 h 2095500"/>
                    <a:gd name="connsiteX19" fmla="*/ 178594 w 1677194"/>
                    <a:gd name="connsiteY19" fmla="*/ 1358900 h 2095500"/>
                    <a:gd name="connsiteX20" fmla="*/ 89694 w 1677194"/>
                    <a:gd name="connsiteY20" fmla="*/ 1308100 h 2095500"/>
                    <a:gd name="connsiteX21" fmla="*/ 38894 w 1677194"/>
                    <a:gd name="connsiteY21" fmla="*/ 1295400 h 2095500"/>
                    <a:gd name="connsiteX22" fmla="*/ 26194 w 1677194"/>
                    <a:gd name="connsiteY22" fmla="*/ 1257300 h 2095500"/>
                    <a:gd name="connsiteX23" fmla="*/ 26194 w 1677194"/>
                    <a:gd name="connsiteY23" fmla="*/ 1117600 h 2095500"/>
                    <a:gd name="connsiteX24" fmla="*/ 64294 w 1677194"/>
                    <a:gd name="connsiteY24" fmla="*/ 1092200 h 2095500"/>
                    <a:gd name="connsiteX25" fmla="*/ 203994 w 1677194"/>
                    <a:gd name="connsiteY25" fmla="*/ 1079500 h 2095500"/>
                    <a:gd name="connsiteX26" fmla="*/ 165894 w 1677194"/>
                    <a:gd name="connsiteY26" fmla="*/ 1066800 h 2095500"/>
                    <a:gd name="connsiteX27" fmla="*/ 115094 w 1677194"/>
                    <a:gd name="connsiteY27" fmla="*/ 1054100 h 2095500"/>
                    <a:gd name="connsiteX28" fmla="*/ 38894 w 1677194"/>
                    <a:gd name="connsiteY28" fmla="*/ 1028700 h 2095500"/>
                    <a:gd name="connsiteX29" fmla="*/ 13494 w 1677194"/>
                    <a:gd name="connsiteY29" fmla="*/ 952500 h 2095500"/>
                    <a:gd name="connsiteX30" fmla="*/ 794 w 1677194"/>
                    <a:gd name="connsiteY30" fmla="*/ 914400 h 2095500"/>
                    <a:gd name="connsiteX31" fmla="*/ 13494 w 1677194"/>
                    <a:gd name="connsiteY31" fmla="*/ 876300 h 2095500"/>
                    <a:gd name="connsiteX32" fmla="*/ 51594 w 1677194"/>
                    <a:gd name="connsiteY32" fmla="*/ 838200 h 2095500"/>
                    <a:gd name="connsiteX33" fmla="*/ 203994 w 1677194"/>
                    <a:gd name="connsiteY33" fmla="*/ 800100 h 2095500"/>
                    <a:gd name="connsiteX34" fmla="*/ 242094 w 1677194"/>
                    <a:gd name="connsiteY34" fmla="*/ 787400 h 2095500"/>
                    <a:gd name="connsiteX35" fmla="*/ 203994 w 1677194"/>
                    <a:gd name="connsiteY35" fmla="*/ 774700 h 2095500"/>
                    <a:gd name="connsiteX36" fmla="*/ 153194 w 1677194"/>
                    <a:gd name="connsiteY36" fmla="*/ 762000 h 2095500"/>
                    <a:gd name="connsiteX37" fmla="*/ 102394 w 1677194"/>
                    <a:gd name="connsiteY37" fmla="*/ 685800 h 2095500"/>
                    <a:gd name="connsiteX38" fmla="*/ 76994 w 1677194"/>
                    <a:gd name="connsiteY38" fmla="*/ 647700 h 2095500"/>
                    <a:gd name="connsiteX39" fmla="*/ 51594 w 1677194"/>
                    <a:gd name="connsiteY39" fmla="*/ 609600 h 2095500"/>
                    <a:gd name="connsiteX40" fmla="*/ 26194 w 1677194"/>
                    <a:gd name="connsiteY40" fmla="*/ 647700 h 2095500"/>
                    <a:gd name="connsiteX41" fmla="*/ 794 w 1677194"/>
                    <a:gd name="connsiteY41" fmla="*/ 571500 h 2095500"/>
                    <a:gd name="connsiteX42" fmla="*/ 13494 w 1677194"/>
                    <a:gd name="connsiteY42" fmla="*/ 508000 h 2095500"/>
                    <a:gd name="connsiteX43" fmla="*/ 76994 w 1677194"/>
                    <a:gd name="connsiteY43" fmla="*/ 444500 h 2095500"/>
                    <a:gd name="connsiteX44" fmla="*/ 115094 w 1677194"/>
                    <a:gd name="connsiteY44" fmla="*/ 406400 h 2095500"/>
                    <a:gd name="connsiteX45" fmla="*/ 140494 w 1677194"/>
                    <a:gd name="connsiteY45" fmla="*/ 368300 h 2095500"/>
                    <a:gd name="connsiteX46" fmla="*/ 178594 w 1677194"/>
                    <a:gd name="connsiteY46" fmla="*/ 355600 h 2095500"/>
                    <a:gd name="connsiteX47" fmla="*/ 216694 w 1677194"/>
                    <a:gd name="connsiteY47" fmla="*/ 330200 h 2095500"/>
                    <a:gd name="connsiteX48" fmla="*/ 203994 w 1677194"/>
                    <a:gd name="connsiteY48" fmla="*/ 279400 h 2095500"/>
                    <a:gd name="connsiteX49" fmla="*/ 216694 w 1677194"/>
                    <a:gd name="connsiteY49" fmla="*/ 215900 h 2095500"/>
                    <a:gd name="connsiteX50" fmla="*/ 292894 w 1677194"/>
                    <a:gd name="connsiteY50" fmla="*/ 177800 h 2095500"/>
                    <a:gd name="connsiteX51" fmla="*/ 343694 w 1677194"/>
                    <a:gd name="connsiteY51" fmla="*/ 139700 h 2095500"/>
                    <a:gd name="connsiteX52" fmla="*/ 407194 w 1677194"/>
                    <a:gd name="connsiteY52" fmla="*/ 63500 h 2095500"/>
                    <a:gd name="connsiteX53" fmla="*/ 483394 w 1677194"/>
                    <a:gd name="connsiteY53" fmla="*/ 38100 h 2095500"/>
                    <a:gd name="connsiteX54" fmla="*/ 546894 w 1677194"/>
                    <a:gd name="connsiteY54" fmla="*/ 88900 h 2095500"/>
                    <a:gd name="connsiteX55" fmla="*/ 584994 w 1677194"/>
                    <a:gd name="connsiteY55" fmla="*/ 101600 h 2095500"/>
                    <a:gd name="connsiteX56" fmla="*/ 686594 w 1677194"/>
                    <a:gd name="connsiteY56" fmla="*/ 114300 h 2095500"/>
                    <a:gd name="connsiteX57" fmla="*/ 750094 w 1677194"/>
                    <a:gd name="connsiteY57" fmla="*/ 101600 h 2095500"/>
                    <a:gd name="connsiteX58" fmla="*/ 737394 w 1677194"/>
                    <a:gd name="connsiteY58" fmla="*/ 38100 h 2095500"/>
                    <a:gd name="connsiteX59" fmla="*/ 750094 w 1677194"/>
                    <a:gd name="connsiteY59" fmla="*/ 0 h 2095500"/>
                    <a:gd name="connsiteX60" fmla="*/ 800894 w 1677194"/>
                    <a:gd name="connsiteY60" fmla="*/ 76200 h 2095500"/>
                    <a:gd name="connsiteX61" fmla="*/ 813594 w 1677194"/>
                    <a:gd name="connsiteY61" fmla="*/ 114300 h 2095500"/>
                    <a:gd name="connsiteX62" fmla="*/ 1029494 w 1677194"/>
                    <a:gd name="connsiteY62" fmla="*/ 127000 h 2095500"/>
                    <a:gd name="connsiteX63" fmla="*/ 1131094 w 1677194"/>
                    <a:gd name="connsiteY63" fmla="*/ 215900 h 2095500"/>
                    <a:gd name="connsiteX64" fmla="*/ 1156494 w 1677194"/>
                    <a:gd name="connsiteY64" fmla="*/ 177800 h 2095500"/>
                    <a:gd name="connsiteX65" fmla="*/ 1169194 w 1677194"/>
                    <a:gd name="connsiteY65" fmla="*/ 127000 h 2095500"/>
                    <a:gd name="connsiteX66" fmla="*/ 1207294 w 1677194"/>
                    <a:gd name="connsiteY66" fmla="*/ 114300 h 2095500"/>
                    <a:gd name="connsiteX67" fmla="*/ 1232694 w 1677194"/>
                    <a:gd name="connsiteY67" fmla="*/ 190500 h 2095500"/>
                    <a:gd name="connsiteX68" fmla="*/ 1258094 w 1677194"/>
                    <a:gd name="connsiteY68" fmla="*/ 228600 h 2095500"/>
                    <a:gd name="connsiteX69" fmla="*/ 1270794 w 1677194"/>
                    <a:gd name="connsiteY69" fmla="*/ 266700 h 2095500"/>
                    <a:gd name="connsiteX70" fmla="*/ 1308894 w 1677194"/>
                    <a:gd name="connsiteY70" fmla="*/ 304800 h 2095500"/>
                    <a:gd name="connsiteX71" fmla="*/ 1321594 w 1677194"/>
                    <a:gd name="connsiteY71" fmla="*/ 342900 h 2095500"/>
                    <a:gd name="connsiteX72" fmla="*/ 1397794 w 1677194"/>
                    <a:gd name="connsiteY72" fmla="*/ 317500 h 2095500"/>
                    <a:gd name="connsiteX73" fmla="*/ 1448594 w 1677194"/>
                    <a:gd name="connsiteY73" fmla="*/ 279400 h 2095500"/>
                    <a:gd name="connsiteX74" fmla="*/ 1473994 w 1677194"/>
                    <a:gd name="connsiteY74" fmla="*/ 317500 h 2095500"/>
                    <a:gd name="connsiteX75" fmla="*/ 1486694 w 1677194"/>
                    <a:gd name="connsiteY75" fmla="*/ 393700 h 2095500"/>
                    <a:gd name="connsiteX76" fmla="*/ 1575594 w 1677194"/>
                    <a:gd name="connsiteY76" fmla="*/ 431800 h 2095500"/>
                    <a:gd name="connsiteX77" fmla="*/ 1626394 w 1677194"/>
                    <a:gd name="connsiteY77" fmla="*/ 558800 h 2095500"/>
                    <a:gd name="connsiteX78" fmla="*/ 1677194 w 1677194"/>
                    <a:gd name="connsiteY78" fmla="*/ 635000 h 2095500"/>
                    <a:gd name="connsiteX79" fmla="*/ 1626394 w 1677194"/>
                    <a:gd name="connsiteY79" fmla="*/ 698500 h 2095500"/>
                    <a:gd name="connsiteX80" fmla="*/ 1613694 w 1677194"/>
                    <a:gd name="connsiteY80" fmla="*/ 736600 h 2095500"/>
                    <a:gd name="connsiteX81" fmla="*/ 1575594 w 1677194"/>
                    <a:gd name="connsiteY81" fmla="*/ 774700 h 2095500"/>
                    <a:gd name="connsiteX82" fmla="*/ 1562894 w 1677194"/>
                    <a:gd name="connsiteY82" fmla="*/ 812800 h 2095500"/>
                    <a:gd name="connsiteX83" fmla="*/ 1550194 w 1677194"/>
                    <a:gd name="connsiteY83" fmla="*/ 990600 h 2095500"/>
                    <a:gd name="connsiteX84" fmla="*/ 1512094 w 1677194"/>
                    <a:gd name="connsiteY84" fmla="*/ 1016000 h 2095500"/>
                    <a:gd name="connsiteX85" fmla="*/ 1486694 w 1677194"/>
                    <a:gd name="connsiteY85" fmla="*/ 1054100 h 2095500"/>
                    <a:gd name="connsiteX86" fmla="*/ 1473994 w 1677194"/>
                    <a:gd name="connsiteY86" fmla="*/ 1104900 h 2095500"/>
                    <a:gd name="connsiteX87" fmla="*/ 1397794 w 1677194"/>
                    <a:gd name="connsiteY87" fmla="*/ 1155700 h 2095500"/>
                    <a:gd name="connsiteX88" fmla="*/ 1181894 w 1677194"/>
                    <a:gd name="connsiteY88" fmla="*/ 1130300 h 2095500"/>
                    <a:gd name="connsiteX89" fmla="*/ 991394 w 1677194"/>
                    <a:gd name="connsiteY89" fmla="*/ 1117600 h 2095500"/>
                    <a:gd name="connsiteX90" fmla="*/ 953294 w 1677194"/>
                    <a:gd name="connsiteY90" fmla="*/ 1104900 h 2095500"/>
                    <a:gd name="connsiteX91" fmla="*/ 813594 w 1677194"/>
                    <a:gd name="connsiteY91" fmla="*/ 1130300 h 2095500"/>
                    <a:gd name="connsiteX92" fmla="*/ 927894 w 1677194"/>
                    <a:gd name="connsiteY92" fmla="*/ 1168400 h 2095500"/>
                    <a:gd name="connsiteX93" fmla="*/ 965994 w 1677194"/>
                    <a:gd name="connsiteY93" fmla="*/ 1181100 h 2095500"/>
                    <a:gd name="connsiteX94" fmla="*/ 1004094 w 1677194"/>
                    <a:gd name="connsiteY94" fmla="*/ 1206500 h 2095500"/>
                    <a:gd name="connsiteX95" fmla="*/ 1105694 w 1677194"/>
                    <a:gd name="connsiteY95" fmla="*/ 1219200 h 2095500"/>
                    <a:gd name="connsiteX96" fmla="*/ 1169194 w 1677194"/>
                    <a:gd name="connsiteY96" fmla="*/ 1320800 h 2095500"/>
                    <a:gd name="connsiteX97" fmla="*/ 1232694 w 1677194"/>
                    <a:gd name="connsiteY97" fmla="*/ 1333500 h 2095500"/>
                    <a:gd name="connsiteX98" fmla="*/ 1245394 w 1677194"/>
                    <a:gd name="connsiteY98" fmla="*/ 1371600 h 2095500"/>
                    <a:gd name="connsiteX99" fmla="*/ 1219994 w 1677194"/>
                    <a:gd name="connsiteY99" fmla="*/ 1409700 h 2095500"/>
                    <a:gd name="connsiteX100" fmla="*/ 1181894 w 1677194"/>
                    <a:gd name="connsiteY100" fmla="*/ 1422400 h 2095500"/>
                    <a:gd name="connsiteX101" fmla="*/ 1042194 w 1677194"/>
                    <a:gd name="connsiteY101" fmla="*/ 1435100 h 2095500"/>
                    <a:gd name="connsiteX102" fmla="*/ 1029494 w 1677194"/>
                    <a:gd name="connsiteY102" fmla="*/ 1473200 h 2095500"/>
                    <a:gd name="connsiteX103" fmla="*/ 1004094 w 1677194"/>
                    <a:gd name="connsiteY103" fmla="*/ 1511300 h 2095500"/>
                    <a:gd name="connsiteX104" fmla="*/ 1042194 w 1677194"/>
                    <a:gd name="connsiteY104" fmla="*/ 1498600 h 2095500"/>
                    <a:gd name="connsiteX105" fmla="*/ 1169194 w 1677194"/>
                    <a:gd name="connsiteY105" fmla="*/ 1485900 h 2095500"/>
                    <a:gd name="connsiteX106" fmla="*/ 1270794 w 1677194"/>
                    <a:gd name="connsiteY106" fmla="*/ 1498600 h 2095500"/>
                    <a:gd name="connsiteX107" fmla="*/ 1258094 w 1677194"/>
                    <a:gd name="connsiteY107" fmla="*/ 1536700 h 2095500"/>
                    <a:gd name="connsiteX108" fmla="*/ 1219994 w 1677194"/>
                    <a:gd name="connsiteY108" fmla="*/ 1549400 h 2095500"/>
                    <a:gd name="connsiteX109" fmla="*/ 1181894 w 1677194"/>
                    <a:gd name="connsiteY109" fmla="*/ 1574800 h 2095500"/>
                    <a:gd name="connsiteX110" fmla="*/ 1143794 w 1677194"/>
                    <a:gd name="connsiteY110" fmla="*/ 1651000 h 2095500"/>
                    <a:gd name="connsiteX111" fmla="*/ 1169194 w 1677194"/>
                    <a:gd name="connsiteY111" fmla="*/ 1727200 h 2095500"/>
                    <a:gd name="connsiteX112" fmla="*/ 1105694 w 1677194"/>
                    <a:gd name="connsiteY112" fmla="*/ 1841500 h 2095500"/>
                    <a:gd name="connsiteX113" fmla="*/ 1067594 w 1677194"/>
                    <a:gd name="connsiteY113" fmla="*/ 1866900 h 2095500"/>
                    <a:gd name="connsiteX114" fmla="*/ 1092994 w 1677194"/>
                    <a:gd name="connsiteY114" fmla="*/ 1930400 h 2095500"/>
                    <a:gd name="connsiteX115" fmla="*/ 1181894 w 1677194"/>
                    <a:gd name="connsiteY115" fmla="*/ 2032000 h 2095500"/>
                    <a:gd name="connsiteX116" fmla="*/ 1194594 w 1677194"/>
                    <a:gd name="connsiteY116" fmla="*/ 2070100 h 2095500"/>
                    <a:gd name="connsiteX117" fmla="*/ 1143794 w 1677194"/>
                    <a:gd name="connsiteY117" fmla="*/ 2082800 h 2095500"/>
                    <a:gd name="connsiteX118" fmla="*/ 1029494 w 1677194"/>
                    <a:gd name="connsiteY118" fmla="*/ 2095500 h 2095500"/>
                    <a:gd name="connsiteX119" fmla="*/ 978694 w 1677194"/>
                    <a:gd name="connsiteY119" fmla="*/ 2019300 h 2095500"/>
                    <a:gd name="connsiteX120" fmla="*/ 965994 w 1677194"/>
                    <a:gd name="connsiteY120" fmla="*/ 1981200 h 2095500"/>
                    <a:gd name="connsiteX121" fmla="*/ 927894 w 1677194"/>
                    <a:gd name="connsiteY121" fmla="*/ 1955800 h 2095500"/>
                    <a:gd name="connsiteX122" fmla="*/ 762794 w 1677194"/>
                    <a:gd name="connsiteY122" fmla="*/ 1917700 h 2095500"/>
                    <a:gd name="connsiteX123" fmla="*/ 750094 w 1677194"/>
                    <a:gd name="connsiteY123" fmla="*/ 1879600 h 2095500"/>
                    <a:gd name="connsiteX124" fmla="*/ 686594 w 1677194"/>
                    <a:gd name="connsiteY124" fmla="*/ 1905000 h 2095500"/>
                    <a:gd name="connsiteX125" fmla="*/ 584994 w 1677194"/>
                    <a:gd name="connsiteY125" fmla="*/ 1955800 h 2095500"/>
                    <a:gd name="connsiteX126" fmla="*/ 572294 w 1677194"/>
                    <a:gd name="connsiteY126" fmla="*/ 1993900 h 2095500"/>
                    <a:gd name="connsiteX127" fmla="*/ 483394 w 1677194"/>
                    <a:gd name="connsiteY127" fmla="*/ 2006600 h 2095500"/>
                    <a:gd name="connsiteX128" fmla="*/ 407194 w 1677194"/>
                    <a:gd name="connsiteY128" fmla="*/ 2044700 h 2095500"/>
                    <a:gd name="connsiteX129" fmla="*/ 292894 w 1677194"/>
                    <a:gd name="connsiteY129" fmla="*/ 2019300 h 2095500"/>
                    <a:gd name="connsiteX130" fmla="*/ 242094 w 1677194"/>
                    <a:gd name="connsiteY130" fmla="*/ 1993900 h 2095500"/>
                    <a:gd name="connsiteX131" fmla="*/ 216694 w 1677194"/>
                    <a:gd name="connsiteY131" fmla="*/ 2032000 h 2095500"/>
                    <a:gd name="connsiteX132" fmla="*/ 140494 w 1677194"/>
                    <a:gd name="connsiteY132" fmla="*/ 2006600 h 2095500"/>
                    <a:gd name="connsiteX133" fmla="*/ 165894 w 1677194"/>
                    <a:gd name="connsiteY133" fmla="*/ 1866900 h 2095500"/>
                    <a:gd name="connsiteX134" fmla="*/ 203994 w 1677194"/>
                    <a:gd name="connsiteY134" fmla="*/ 1790700 h 2095500"/>
                    <a:gd name="connsiteX135" fmla="*/ 216694 w 1677194"/>
                    <a:gd name="connsiteY135" fmla="*/ 1714500 h 2095500"/>
                    <a:gd name="connsiteX136" fmla="*/ 229394 w 1677194"/>
                    <a:gd name="connsiteY136" fmla="*/ 1676400 h 2095500"/>
                    <a:gd name="connsiteX137" fmla="*/ 267494 w 1677194"/>
                    <a:gd name="connsiteY137" fmla="*/ 1663700 h 2095500"/>
                    <a:gd name="connsiteX138" fmla="*/ 305594 w 1677194"/>
                    <a:gd name="connsiteY138" fmla="*/ 1625600 h 2095500"/>
                    <a:gd name="connsiteX139" fmla="*/ 330994 w 1677194"/>
                    <a:gd name="connsiteY139" fmla="*/ 1549400 h 2095500"/>
                    <a:gd name="connsiteX140" fmla="*/ 343694 w 1677194"/>
                    <a:gd name="connsiteY140" fmla="*/ 1587500 h 2095500"/>
                    <a:gd name="connsiteX141" fmla="*/ 305594 w 1677194"/>
                    <a:gd name="connsiteY141" fmla="*/ 1600200 h 2095500"/>
                    <a:gd name="connsiteX142" fmla="*/ 305594 w 1677194"/>
                    <a:gd name="connsiteY142" fmla="*/ 1600200 h 2095500"/>
                    <a:gd name="connsiteX143" fmla="*/ 445294 w 1677194"/>
                    <a:gd name="connsiteY143" fmla="*/ 1638300 h 2095500"/>
                    <a:gd name="connsiteX144" fmla="*/ 369094 w 1677194"/>
                    <a:gd name="connsiteY144" fmla="*/ 1549400 h 2095500"/>
                    <a:gd name="connsiteX0" fmla="*/ 686594 w 1677194"/>
                    <a:gd name="connsiteY0" fmla="*/ 1587500 h 2095500"/>
                    <a:gd name="connsiteX1" fmla="*/ 686594 w 1677194"/>
                    <a:gd name="connsiteY1" fmla="*/ 1587500 h 2095500"/>
                    <a:gd name="connsiteX2" fmla="*/ 572294 w 1677194"/>
                    <a:gd name="connsiteY2" fmla="*/ 1612900 h 2095500"/>
                    <a:gd name="connsiteX3" fmla="*/ 470694 w 1677194"/>
                    <a:gd name="connsiteY3" fmla="*/ 1651000 h 2095500"/>
                    <a:gd name="connsiteX4" fmla="*/ 432594 w 1677194"/>
                    <a:gd name="connsiteY4" fmla="*/ 1663700 h 2095500"/>
                    <a:gd name="connsiteX5" fmla="*/ 445294 w 1677194"/>
                    <a:gd name="connsiteY5" fmla="*/ 1714500 h 2095500"/>
                    <a:gd name="connsiteX6" fmla="*/ 407194 w 1677194"/>
                    <a:gd name="connsiteY6" fmla="*/ 1689100 h 2095500"/>
                    <a:gd name="connsiteX7" fmla="*/ 330994 w 1677194"/>
                    <a:gd name="connsiteY7" fmla="*/ 1574800 h 2095500"/>
                    <a:gd name="connsiteX8" fmla="*/ 381794 w 1677194"/>
                    <a:gd name="connsiteY8" fmla="*/ 1562100 h 2095500"/>
                    <a:gd name="connsiteX9" fmla="*/ 330994 w 1677194"/>
                    <a:gd name="connsiteY9" fmla="*/ 1536700 h 2095500"/>
                    <a:gd name="connsiteX10" fmla="*/ 292894 w 1677194"/>
                    <a:gd name="connsiteY10" fmla="*/ 1574800 h 2095500"/>
                    <a:gd name="connsiteX11" fmla="*/ 254794 w 1677194"/>
                    <a:gd name="connsiteY11" fmla="*/ 1587500 h 2095500"/>
                    <a:gd name="connsiteX12" fmla="*/ 178594 w 1677194"/>
                    <a:gd name="connsiteY12" fmla="*/ 1638300 h 2095500"/>
                    <a:gd name="connsiteX13" fmla="*/ 102394 w 1677194"/>
                    <a:gd name="connsiteY13" fmla="*/ 1612900 h 2095500"/>
                    <a:gd name="connsiteX14" fmla="*/ 38894 w 1677194"/>
                    <a:gd name="connsiteY14" fmla="*/ 1536700 h 2095500"/>
                    <a:gd name="connsiteX15" fmla="*/ 51594 w 1677194"/>
                    <a:gd name="connsiteY15" fmla="*/ 1447800 h 2095500"/>
                    <a:gd name="connsiteX16" fmla="*/ 89694 w 1677194"/>
                    <a:gd name="connsiteY16" fmla="*/ 1422400 h 2095500"/>
                    <a:gd name="connsiteX17" fmla="*/ 165894 w 1677194"/>
                    <a:gd name="connsiteY17" fmla="*/ 1397000 h 2095500"/>
                    <a:gd name="connsiteX18" fmla="*/ 178594 w 1677194"/>
                    <a:gd name="connsiteY18" fmla="*/ 1358900 h 2095500"/>
                    <a:gd name="connsiteX19" fmla="*/ 89694 w 1677194"/>
                    <a:gd name="connsiteY19" fmla="*/ 1308100 h 2095500"/>
                    <a:gd name="connsiteX20" fmla="*/ 38894 w 1677194"/>
                    <a:gd name="connsiteY20" fmla="*/ 1295400 h 2095500"/>
                    <a:gd name="connsiteX21" fmla="*/ 26194 w 1677194"/>
                    <a:gd name="connsiteY21" fmla="*/ 1257300 h 2095500"/>
                    <a:gd name="connsiteX22" fmla="*/ 26194 w 1677194"/>
                    <a:gd name="connsiteY22" fmla="*/ 1117600 h 2095500"/>
                    <a:gd name="connsiteX23" fmla="*/ 64294 w 1677194"/>
                    <a:gd name="connsiteY23" fmla="*/ 1092200 h 2095500"/>
                    <a:gd name="connsiteX24" fmla="*/ 203994 w 1677194"/>
                    <a:gd name="connsiteY24" fmla="*/ 1079500 h 2095500"/>
                    <a:gd name="connsiteX25" fmla="*/ 165894 w 1677194"/>
                    <a:gd name="connsiteY25" fmla="*/ 1066800 h 2095500"/>
                    <a:gd name="connsiteX26" fmla="*/ 115094 w 1677194"/>
                    <a:gd name="connsiteY26" fmla="*/ 1054100 h 2095500"/>
                    <a:gd name="connsiteX27" fmla="*/ 38894 w 1677194"/>
                    <a:gd name="connsiteY27" fmla="*/ 1028700 h 2095500"/>
                    <a:gd name="connsiteX28" fmla="*/ 13494 w 1677194"/>
                    <a:gd name="connsiteY28" fmla="*/ 952500 h 2095500"/>
                    <a:gd name="connsiteX29" fmla="*/ 794 w 1677194"/>
                    <a:gd name="connsiteY29" fmla="*/ 914400 h 2095500"/>
                    <a:gd name="connsiteX30" fmla="*/ 13494 w 1677194"/>
                    <a:gd name="connsiteY30" fmla="*/ 876300 h 2095500"/>
                    <a:gd name="connsiteX31" fmla="*/ 51594 w 1677194"/>
                    <a:gd name="connsiteY31" fmla="*/ 838200 h 2095500"/>
                    <a:gd name="connsiteX32" fmla="*/ 203994 w 1677194"/>
                    <a:gd name="connsiteY32" fmla="*/ 800100 h 2095500"/>
                    <a:gd name="connsiteX33" fmla="*/ 242094 w 1677194"/>
                    <a:gd name="connsiteY33" fmla="*/ 787400 h 2095500"/>
                    <a:gd name="connsiteX34" fmla="*/ 203994 w 1677194"/>
                    <a:gd name="connsiteY34" fmla="*/ 774700 h 2095500"/>
                    <a:gd name="connsiteX35" fmla="*/ 153194 w 1677194"/>
                    <a:gd name="connsiteY35" fmla="*/ 762000 h 2095500"/>
                    <a:gd name="connsiteX36" fmla="*/ 102394 w 1677194"/>
                    <a:gd name="connsiteY36" fmla="*/ 685800 h 2095500"/>
                    <a:gd name="connsiteX37" fmla="*/ 76994 w 1677194"/>
                    <a:gd name="connsiteY37" fmla="*/ 647700 h 2095500"/>
                    <a:gd name="connsiteX38" fmla="*/ 51594 w 1677194"/>
                    <a:gd name="connsiteY38" fmla="*/ 609600 h 2095500"/>
                    <a:gd name="connsiteX39" fmla="*/ 26194 w 1677194"/>
                    <a:gd name="connsiteY39" fmla="*/ 647700 h 2095500"/>
                    <a:gd name="connsiteX40" fmla="*/ 794 w 1677194"/>
                    <a:gd name="connsiteY40" fmla="*/ 571500 h 2095500"/>
                    <a:gd name="connsiteX41" fmla="*/ 13494 w 1677194"/>
                    <a:gd name="connsiteY41" fmla="*/ 508000 h 2095500"/>
                    <a:gd name="connsiteX42" fmla="*/ 76994 w 1677194"/>
                    <a:gd name="connsiteY42" fmla="*/ 444500 h 2095500"/>
                    <a:gd name="connsiteX43" fmla="*/ 115094 w 1677194"/>
                    <a:gd name="connsiteY43" fmla="*/ 406400 h 2095500"/>
                    <a:gd name="connsiteX44" fmla="*/ 140494 w 1677194"/>
                    <a:gd name="connsiteY44" fmla="*/ 368300 h 2095500"/>
                    <a:gd name="connsiteX45" fmla="*/ 178594 w 1677194"/>
                    <a:gd name="connsiteY45" fmla="*/ 355600 h 2095500"/>
                    <a:gd name="connsiteX46" fmla="*/ 216694 w 1677194"/>
                    <a:gd name="connsiteY46" fmla="*/ 330200 h 2095500"/>
                    <a:gd name="connsiteX47" fmla="*/ 203994 w 1677194"/>
                    <a:gd name="connsiteY47" fmla="*/ 279400 h 2095500"/>
                    <a:gd name="connsiteX48" fmla="*/ 216694 w 1677194"/>
                    <a:gd name="connsiteY48" fmla="*/ 215900 h 2095500"/>
                    <a:gd name="connsiteX49" fmla="*/ 292894 w 1677194"/>
                    <a:gd name="connsiteY49" fmla="*/ 177800 h 2095500"/>
                    <a:gd name="connsiteX50" fmla="*/ 343694 w 1677194"/>
                    <a:gd name="connsiteY50" fmla="*/ 139700 h 2095500"/>
                    <a:gd name="connsiteX51" fmla="*/ 407194 w 1677194"/>
                    <a:gd name="connsiteY51" fmla="*/ 63500 h 2095500"/>
                    <a:gd name="connsiteX52" fmla="*/ 483394 w 1677194"/>
                    <a:gd name="connsiteY52" fmla="*/ 38100 h 2095500"/>
                    <a:gd name="connsiteX53" fmla="*/ 546894 w 1677194"/>
                    <a:gd name="connsiteY53" fmla="*/ 88900 h 2095500"/>
                    <a:gd name="connsiteX54" fmla="*/ 584994 w 1677194"/>
                    <a:gd name="connsiteY54" fmla="*/ 101600 h 2095500"/>
                    <a:gd name="connsiteX55" fmla="*/ 686594 w 1677194"/>
                    <a:gd name="connsiteY55" fmla="*/ 114300 h 2095500"/>
                    <a:gd name="connsiteX56" fmla="*/ 750094 w 1677194"/>
                    <a:gd name="connsiteY56" fmla="*/ 101600 h 2095500"/>
                    <a:gd name="connsiteX57" fmla="*/ 737394 w 1677194"/>
                    <a:gd name="connsiteY57" fmla="*/ 38100 h 2095500"/>
                    <a:gd name="connsiteX58" fmla="*/ 750094 w 1677194"/>
                    <a:gd name="connsiteY58" fmla="*/ 0 h 2095500"/>
                    <a:gd name="connsiteX59" fmla="*/ 800894 w 1677194"/>
                    <a:gd name="connsiteY59" fmla="*/ 76200 h 2095500"/>
                    <a:gd name="connsiteX60" fmla="*/ 813594 w 1677194"/>
                    <a:gd name="connsiteY60" fmla="*/ 114300 h 2095500"/>
                    <a:gd name="connsiteX61" fmla="*/ 1029494 w 1677194"/>
                    <a:gd name="connsiteY61" fmla="*/ 127000 h 2095500"/>
                    <a:gd name="connsiteX62" fmla="*/ 1131094 w 1677194"/>
                    <a:gd name="connsiteY62" fmla="*/ 215900 h 2095500"/>
                    <a:gd name="connsiteX63" fmla="*/ 1156494 w 1677194"/>
                    <a:gd name="connsiteY63" fmla="*/ 177800 h 2095500"/>
                    <a:gd name="connsiteX64" fmla="*/ 1169194 w 1677194"/>
                    <a:gd name="connsiteY64" fmla="*/ 127000 h 2095500"/>
                    <a:gd name="connsiteX65" fmla="*/ 1207294 w 1677194"/>
                    <a:gd name="connsiteY65" fmla="*/ 114300 h 2095500"/>
                    <a:gd name="connsiteX66" fmla="*/ 1232694 w 1677194"/>
                    <a:gd name="connsiteY66" fmla="*/ 190500 h 2095500"/>
                    <a:gd name="connsiteX67" fmla="*/ 1258094 w 1677194"/>
                    <a:gd name="connsiteY67" fmla="*/ 228600 h 2095500"/>
                    <a:gd name="connsiteX68" fmla="*/ 1270794 w 1677194"/>
                    <a:gd name="connsiteY68" fmla="*/ 266700 h 2095500"/>
                    <a:gd name="connsiteX69" fmla="*/ 1308894 w 1677194"/>
                    <a:gd name="connsiteY69" fmla="*/ 304800 h 2095500"/>
                    <a:gd name="connsiteX70" fmla="*/ 1321594 w 1677194"/>
                    <a:gd name="connsiteY70" fmla="*/ 342900 h 2095500"/>
                    <a:gd name="connsiteX71" fmla="*/ 1397794 w 1677194"/>
                    <a:gd name="connsiteY71" fmla="*/ 317500 h 2095500"/>
                    <a:gd name="connsiteX72" fmla="*/ 1448594 w 1677194"/>
                    <a:gd name="connsiteY72" fmla="*/ 279400 h 2095500"/>
                    <a:gd name="connsiteX73" fmla="*/ 1473994 w 1677194"/>
                    <a:gd name="connsiteY73" fmla="*/ 317500 h 2095500"/>
                    <a:gd name="connsiteX74" fmla="*/ 1486694 w 1677194"/>
                    <a:gd name="connsiteY74" fmla="*/ 393700 h 2095500"/>
                    <a:gd name="connsiteX75" fmla="*/ 1575594 w 1677194"/>
                    <a:gd name="connsiteY75" fmla="*/ 431800 h 2095500"/>
                    <a:gd name="connsiteX76" fmla="*/ 1626394 w 1677194"/>
                    <a:gd name="connsiteY76" fmla="*/ 558800 h 2095500"/>
                    <a:gd name="connsiteX77" fmla="*/ 1677194 w 1677194"/>
                    <a:gd name="connsiteY77" fmla="*/ 635000 h 2095500"/>
                    <a:gd name="connsiteX78" fmla="*/ 1626394 w 1677194"/>
                    <a:gd name="connsiteY78" fmla="*/ 698500 h 2095500"/>
                    <a:gd name="connsiteX79" fmla="*/ 1613694 w 1677194"/>
                    <a:gd name="connsiteY79" fmla="*/ 736600 h 2095500"/>
                    <a:gd name="connsiteX80" fmla="*/ 1575594 w 1677194"/>
                    <a:gd name="connsiteY80" fmla="*/ 774700 h 2095500"/>
                    <a:gd name="connsiteX81" fmla="*/ 1562894 w 1677194"/>
                    <a:gd name="connsiteY81" fmla="*/ 812800 h 2095500"/>
                    <a:gd name="connsiteX82" fmla="*/ 1550194 w 1677194"/>
                    <a:gd name="connsiteY82" fmla="*/ 990600 h 2095500"/>
                    <a:gd name="connsiteX83" fmla="*/ 1512094 w 1677194"/>
                    <a:gd name="connsiteY83" fmla="*/ 1016000 h 2095500"/>
                    <a:gd name="connsiteX84" fmla="*/ 1486694 w 1677194"/>
                    <a:gd name="connsiteY84" fmla="*/ 1054100 h 2095500"/>
                    <a:gd name="connsiteX85" fmla="*/ 1473994 w 1677194"/>
                    <a:gd name="connsiteY85" fmla="*/ 1104900 h 2095500"/>
                    <a:gd name="connsiteX86" fmla="*/ 1397794 w 1677194"/>
                    <a:gd name="connsiteY86" fmla="*/ 1155700 h 2095500"/>
                    <a:gd name="connsiteX87" fmla="*/ 1181894 w 1677194"/>
                    <a:gd name="connsiteY87" fmla="*/ 1130300 h 2095500"/>
                    <a:gd name="connsiteX88" fmla="*/ 991394 w 1677194"/>
                    <a:gd name="connsiteY88" fmla="*/ 1117600 h 2095500"/>
                    <a:gd name="connsiteX89" fmla="*/ 953294 w 1677194"/>
                    <a:gd name="connsiteY89" fmla="*/ 1104900 h 2095500"/>
                    <a:gd name="connsiteX90" fmla="*/ 813594 w 1677194"/>
                    <a:gd name="connsiteY90" fmla="*/ 1130300 h 2095500"/>
                    <a:gd name="connsiteX91" fmla="*/ 927894 w 1677194"/>
                    <a:gd name="connsiteY91" fmla="*/ 1168400 h 2095500"/>
                    <a:gd name="connsiteX92" fmla="*/ 965994 w 1677194"/>
                    <a:gd name="connsiteY92" fmla="*/ 1181100 h 2095500"/>
                    <a:gd name="connsiteX93" fmla="*/ 1004094 w 1677194"/>
                    <a:gd name="connsiteY93" fmla="*/ 1206500 h 2095500"/>
                    <a:gd name="connsiteX94" fmla="*/ 1105694 w 1677194"/>
                    <a:gd name="connsiteY94" fmla="*/ 1219200 h 2095500"/>
                    <a:gd name="connsiteX95" fmla="*/ 1169194 w 1677194"/>
                    <a:gd name="connsiteY95" fmla="*/ 1320800 h 2095500"/>
                    <a:gd name="connsiteX96" fmla="*/ 1232694 w 1677194"/>
                    <a:gd name="connsiteY96" fmla="*/ 1333500 h 2095500"/>
                    <a:gd name="connsiteX97" fmla="*/ 1245394 w 1677194"/>
                    <a:gd name="connsiteY97" fmla="*/ 1371600 h 2095500"/>
                    <a:gd name="connsiteX98" fmla="*/ 1219994 w 1677194"/>
                    <a:gd name="connsiteY98" fmla="*/ 1409700 h 2095500"/>
                    <a:gd name="connsiteX99" fmla="*/ 1181894 w 1677194"/>
                    <a:gd name="connsiteY99" fmla="*/ 1422400 h 2095500"/>
                    <a:gd name="connsiteX100" fmla="*/ 1042194 w 1677194"/>
                    <a:gd name="connsiteY100" fmla="*/ 1435100 h 2095500"/>
                    <a:gd name="connsiteX101" fmla="*/ 1029494 w 1677194"/>
                    <a:gd name="connsiteY101" fmla="*/ 1473200 h 2095500"/>
                    <a:gd name="connsiteX102" fmla="*/ 1004094 w 1677194"/>
                    <a:gd name="connsiteY102" fmla="*/ 1511300 h 2095500"/>
                    <a:gd name="connsiteX103" fmla="*/ 1042194 w 1677194"/>
                    <a:gd name="connsiteY103" fmla="*/ 1498600 h 2095500"/>
                    <a:gd name="connsiteX104" fmla="*/ 1169194 w 1677194"/>
                    <a:gd name="connsiteY104" fmla="*/ 1485900 h 2095500"/>
                    <a:gd name="connsiteX105" fmla="*/ 1270794 w 1677194"/>
                    <a:gd name="connsiteY105" fmla="*/ 1498600 h 2095500"/>
                    <a:gd name="connsiteX106" fmla="*/ 1258094 w 1677194"/>
                    <a:gd name="connsiteY106" fmla="*/ 1536700 h 2095500"/>
                    <a:gd name="connsiteX107" fmla="*/ 1219994 w 1677194"/>
                    <a:gd name="connsiteY107" fmla="*/ 1549400 h 2095500"/>
                    <a:gd name="connsiteX108" fmla="*/ 1181894 w 1677194"/>
                    <a:gd name="connsiteY108" fmla="*/ 1574800 h 2095500"/>
                    <a:gd name="connsiteX109" fmla="*/ 1143794 w 1677194"/>
                    <a:gd name="connsiteY109" fmla="*/ 1651000 h 2095500"/>
                    <a:gd name="connsiteX110" fmla="*/ 1169194 w 1677194"/>
                    <a:gd name="connsiteY110" fmla="*/ 1727200 h 2095500"/>
                    <a:gd name="connsiteX111" fmla="*/ 1105694 w 1677194"/>
                    <a:gd name="connsiteY111" fmla="*/ 1841500 h 2095500"/>
                    <a:gd name="connsiteX112" fmla="*/ 1067594 w 1677194"/>
                    <a:gd name="connsiteY112" fmla="*/ 1866900 h 2095500"/>
                    <a:gd name="connsiteX113" fmla="*/ 1092994 w 1677194"/>
                    <a:gd name="connsiteY113" fmla="*/ 1930400 h 2095500"/>
                    <a:gd name="connsiteX114" fmla="*/ 1181894 w 1677194"/>
                    <a:gd name="connsiteY114" fmla="*/ 2032000 h 2095500"/>
                    <a:gd name="connsiteX115" fmla="*/ 1194594 w 1677194"/>
                    <a:gd name="connsiteY115" fmla="*/ 2070100 h 2095500"/>
                    <a:gd name="connsiteX116" fmla="*/ 1143794 w 1677194"/>
                    <a:gd name="connsiteY116" fmla="*/ 2082800 h 2095500"/>
                    <a:gd name="connsiteX117" fmla="*/ 1029494 w 1677194"/>
                    <a:gd name="connsiteY117" fmla="*/ 2095500 h 2095500"/>
                    <a:gd name="connsiteX118" fmla="*/ 978694 w 1677194"/>
                    <a:gd name="connsiteY118" fmla="*/ 2019300 h 2095500"/>
                    <a:gd name="connsiteX119" fmla="*/ 965994 w 1677194"/>
                    <a:gd name="connsiteY119" fmla="*/ 1981200 h 2095500"/>
                    <a:gd name="connsiteX120" fmla="*/ 927894 w 1677194"/>
                    <a:gd name="connsiteY120" fmla="*/ 1955800 h 2095500"/>
                    <a:gd name="connsiteX121" fmla="*/ 762794 w 1677194"/>
                    <a:gd name="connsiteY121" fmla="*/ 1917700 h 2095500"/>
                    <a:gd name="connsiteX122" fmla="*/ 750094 w 1677194"/>
                    <a:gd name="connsiteY122" fmla="*/ 1879600 h 2095500"/>
                    <a:gd name="connsiteX123" fmla="*/ 686594 w 1677194"/>
                    <a:gd name="connsiteY123" fmla="*/ 1905000 h 2095500"/>
                    <a:gd name="connsiteX124" fmla="*/ 584994 w 1677194"/>
                    <a:gd name="connsiteY124" fmla="*/ 1955800 h 2095500"/>
                    <a:gd name="connsiteX125" fmla="*/ 572294 w 1677194"/>
                    <a:gd name="connsiteY125" fmla="*/ 1993900 h 2095500"/>
                    <a:gd name="connsiteX126" fmla="*/ 483394 w 1677194"/>
                    <a:gd name="connsiteY126" fmla="*/ 2006600 h 2095500"/>
                    <a:gd name="connsiteX127" fmla="*/ 407194 w 1677194"/>
                    <a:gd name="connsiteY127" fmla="*/ 2044700 h 2095500"/>
                    <a:gd name="connsiteX128" fmla="*/ 292894 w 1677194"/>
                    <a:gd name="connsiteY128" fmla="*/ 2019300 h 2095500"/>
                    <a:gd name="connsiteX129" fmla="*/ 242094 w 1677194"/>
                    <a:gd name="connsiteY129" fmla="*/ 1993900 h 2095500"/>
                    <a:gd name="connsiteX130" fmla="*/ 216694 w 1677194"/>
                    <a:gd name="connsiteY130" fmla="*/ 2032000 h 2095500"/>
                    <a:gd name="connsiteX131" fmla="*/ 140494 w 1677194"/>
                    <a:gd name="connsiteY131" fmla="*/ 2006600 h 2095500"/>
                    <a:gd name="connsiteX132" fmla="*/ 165894 w 1677194"/>
                    <a:gd name="connsiteY132" fmla="*/ 1866900 h 2095500"/>
                    <a:gd name="connsiteX133" fmla="*/ 203994 w 1677194"/>
                    <a:gd name="connsiteY133" fmla="*/ 1790700 h 2095500"/>
                    <a:gd name="connsiteX134" fmla="*/ 216694 w 1677194"/>
                    <a:gd name="connsiteY134" fmla="*/ 1714500 h 2095500"/>
                    <a:gd name="connsiteX135" fmla="*/ 229394 w 1677194"/>
                    <a:gd name="connsiteY135" fmla="*/ 1676400 h 2095500"/>
                    <a:gd name="connsiteX136" fmla="*/ 267494 w 1677194"/>
                    <a:gd name="connsiteY136" fmla="*/ 1663700 h 2095500"/>
                    <a:gd name="connsiteX137" fmla="*/ 305594 w 1677194"/>
                    <a:gd name="connsiteY137" fmla="*/ 1625600 h 2095500"/>
                    <a:gd name="connsiteX138" fmla="*/ 330994 w 1677194"/>
                    <a:gd name="connsiteY138" fmla="*/ 1549400 h 2095500"/>
                    <a:gd name="connsiteX139" fmla="*/ 343694 w 1677194"/>
                    <a:gd name="connsiteY139" fmla="*/ 1587500 h 2095500"/>
                    <a:gd name="connsiteX140" fmla="*/ 305594 w 1677194"/>
                    <a:gd name="connsiteY140" fmla="*/ 1600200 h 2095500"/>
                    <a:gd name="connsiteX141" fmla="*/ 305594 w 1677194"/>
                    <a:gd name="connsiteY141" fmla="*/ 1600200 h 2095500"/>
                    <a:gd name="connsiteX142" fmla="*/ 445294 w 1677194"/>
                    <a:gd name="connsiteY142" fmla="*/ 1638300 h 2095500"/>
                    <a:gd name="connsiteX143" fmla="*/ 369094 w 1677194"/>
                    <a:gd name="connsiteY143" fmla="*/ 1549400 h 2095500"/>
                    <a:gd name="connsiteX0" fmla="*/ 686594 w 1677194"/>
                    <a:gd name="connsiteY0" fmla="*/ 1587500 h 2095500"/>
                    <a:gd name="connsiteX1" fmla="*/ 686594 w 1677194"/>
                    <a:gd name="connsiteY1" fmla="*/ 1587500 h 2095500"/>
                    <a:gd name="connsiteX2" fmla="*/ 572294 w 1677194"/>
                    <a:gd name="connsiteY2" fmla="*/ 1612900 h 2095500"/>
                    <a:gd name="connsiteX3" fmla="*/ 470694 w 1677194"/>
                    <a:gd name="connsiteY3" fmla="*/ 1651000 h 2095500"/>
                    <a:gd name="connsiteX4" fmla="*/ 432594 w 1677194"/>
                    <a:gd name="connsiteY4" fmla="*/ 1663700 h 2095500"/>
                    <a:gd name="connsiteX5" fmla="*/ 407194 w 1677194"/>
                    <a:gd name="connsiteY5" fmla="*/ 1689100 h 2095500"/>
                    <a:gd name="connsiteX6" fmla="*/ 330994 w 1677194"/>
                    <a:gd name="connsiteY6" fmla="*/ 1574800 h 2095500"/>
                    <a:gd name="connsiteX7" fmla="*/ 381794 w 1677194"/>
                    <a:gd name="connsiteY7" fmla="*/ 1562100 h 2095500"/>
                    <a:gd name="connsiteX8" fmla="*/ 330994 w 1677194"/>
                    <a:gd name="connsiteY8" fmla="*/ 1536700 h 2095500"/>
                    <a:gd name="connsiteX9" fmla="*/ 292894 w 1677194"/>
                    <a:gd name="connsiteY9" fmla="*/ 1574800 h 2095500"/>
                    <a:gd name="connsiteX10" fmla="*/ 254794 w 1677194"/>
                    <a:gd name="connsiteY10" fmla="*/ 1587500 h 2095500"/>
                    <a:gd name="connsiteX11" fmla="*/ 178594 w 1677194"/>
                    <a:gd name="connsiteY11" fmla="*/ 1638300 h 2095500"/>
                    <a:gd name="connsiteX12" fmla="*/ 102394 w 1677194"/>
                    <a:gd name="connsiteY12" fmla="*/ 1612900 h 2095500"/>
                    <a:gd name="connsiteX13" fmla="*/ 38894 w 1677194"/>
                    <a:gd name="connsiteY13" fmla="*/ 1536700 h 2095500"/>
                    <a:gd name="connsiteX14" fmla="*/ 51594 w 1677194"/>
                    <a:gd name="connsiteY14" fmla="*/ 1447800 h 2095500"/>
                    <a:gd name="connsiteX15" fmla="*/ 89694 w 1677194"/>
                    <a:gd name="connsiteY15" fmla="*/ 1422400 h 2095500"/>
                    <a:gd name="connsiteX16" fmla="*/ 165894 w 1677194"/>
                    <a:gd name="connsiteY16" fmla="*/ 1397000 h 2095500"/>
                    <a:gd name="connsiteX17" fmla="*/ 178594 w 1677194"/>
                    <a:gd name="connsiteY17" fmla="*/ 1358900 h 2095500"/>
                    <a:gd name="connsiteX18" fmla="*/ 89694 w 1677194"/>
                    <a:gd name="connsiteY18" fmla="*/ 1308100 h 2095500"/>
                    <a:gd name="connsiteX19" fmla="*/ 38894 w 1677194"/>
                    <a:gd name="connsiteY19" fmla="*/ 1295400 h 2095500"/>
                    <a:gd name="connsiteX20" fmla="*/ 26194 w 1677194"/>
                    <a:gd name="connsiteY20" fmla="*/ 1257300 h 2095500"/>
                    <a:gd name="connsiteX21" fmla="*/ 26194 w 1677194"/>
                    <a:gd name="connsiteY21" fmla="*/ 1117600 h 2095500"/>
                    <a:gd name="connsiteX22" fmla="*/ 64294 w 1677194"/>
                    <a:gd name="connsiteY22" fmla="*/ 1092200 h 2095500"/>
                    <a:gd name="connsiteX23" fmla="*/ 203994 w 1677194"/>
                    <a:gd name="connsiteY23" fmla="*/ 1079500 h 2095500"/>
                    <a:gd name="connsiteX24" fmla="*/ 165894 w 1677194"/>
                    <a:gd name="connsiteY24" fmla="*/ 1066800 h 2095500"/>
                    <a:gd name="connsiteX25" fmla="*/ 115094 w 1677194"/>
                    <a:gd name="connsiteY25" fmla="*/ 1054100 h 2095500"/>
                    <a:gd name="connsiteX26" fmla="*/ 38894 w 1677194"/>
                    <a:gd name="connsiteY26" fmla="*/ 1028700 h 2095500"/>
                    <a:gd name="connsiteX27" fmla="*/ 13494 w 1677194"/>
                    <a:gd name="connsiteY27" fmla="*/ 952500 h 2095500"/>
                    <a:gd name="connsiteX28" fmla="*/ 794 w 1677194"/>
                    <a:gd name="connsiteY28" fmla="*/ 914400 h 2095500"/>
                    <a:gd name="connsiteX29" fmla="*/ 13494 w 1677194"/>
                    <a:gd name="connsiteY29" fmla="*/ 876300 h 2095500"/>
                    <a:gd name="connsiteX30" fmla="*/ 51594 w 1677194"/>
                    <a:gd name="connsiteY30" fmla="*/ 838200 h 2095500"/>
                    <a:gd name="connsiteX31" fmla="*/ 203994 w 1677194"/>
                    <a:gd name="connsiteY31" fmla="*/ 800100 h 2095500"/>
                    <a:gd name="connsiteX32" fmla="*/ 242094 w 1677194"/>
                    <a:gd name="connsiteY32" fmla="*/ 787400 h 2095500"/>
                    <a:gd name="connsiteX33" fmla="*/ 203994 w 1677194"/>
                    <a:gd name="connsiteY33" fmla="*/ 774700 h 2095500"/>
                    <a:gd name="connsiteX34" fmla="*/ 153194 w 1677194"/>
                    <a:gd name="connsiteY34" fmla="*/ 762000 h 2095500"/>
                    <a:gd name="connsiteX35" fmla="*/ 102394 w 1677194"/>
                    <a:gd name="connsiteY35" fmla="*/ 685800 h 2095500"/>
                    <a:gd name="connsiteX36" fmla="*/ 76994 w 1677194"/>
                    <a:gd name="connsiteY36" fmla="*/ 647700 h 2095500"/>
                    <a:gd name="connsiteX37" fmla="*/ 51594 w 1677194"/>
                    <a:gd name="connsiteY37" fmla="*/ 609600 h 2095500"/>
                    <a:gd name="connsiteX38" fmla="*/ 26194 w 1677194"/>
                    <a:gd name="connsiteY38" fmla="*/ 647700 h 2095500"/>
                    <a:gd name="connsiteX39" fmla="*/ 794 w 1677194"/>
                    <a:gd name="connsiteY39" fmla="*/ 571500 h 2095500"/>
                    <a:gd name="connsiteX40" fmla="*/ 13494 w 1677194"/>
                    <a:gd name="connsiteY40" fmla="*/ 508000 h 2095500"/>
                    <a:gd name="connsiteX41" fmla="*/ 76994 w 1677194"/>
                    <a:gd name="connsiteY41" fmla="*/ 444500 h 2095500"/>
                    <a:gd name="connsiteX42" fmla="*/ 115094 w 1677194"/>
                    <a:gd name="connsiteY42" fmla="*/ 406400 h 2095500"/>
                    <a:gd name="connsiteX43" fmla="*/ 140494 w 1677194"/>
                    <a:gd name="connsiteY43" fmla="*/ 368300 h 2095500"/>
                    <a:gd name="connsiteX44" fmla="*/ 178594 w 1677194"/>
                    <a:gd name="connsiteY44" fmla="*/ 355600 h 2095500"/>
                    <a:gd name="connsiteX45" fmla="*/ 216694 w 1677194"/>
                    <a:gd name="connsiteY45" fmla="*/ 330200 h 2095500"/>
                    <a:gd name="connsiteX46" fmla="*/ 203994 w 1677194"/>
                    <a:gd name="connsiteY46" fmla="*/ 279400 h 2095500"/>
                    <a:gd name="connsiteX47" fmla="*/ 216694 w 1677194"/>
                    <a:gd name="connsiteY47" fmla="*/ 215900 h 2095500"/>
                    <a:gd name="connsiteX48" fmla="*/ 292894 w 1677194"/>
                    <a:gd name="connsiteY48" fmla="*/ 177800 h 2095500"/>
                    <a:gd name="connsiteX49" fmla="*/ 343694 w 1677194"/>
                    <a:gd name="connsiteY49" fmla="*/ 139700 h 2095500"/>
                    <a:gd name="connsiteX50" fmla="*/ 407194 w 1677194"/>
                    <a:gd name="connsiteY50" fmla="*/ 63500 h 2095500"/>
                    <a:gd name="connsiteX51" fmla="*/ 483394 w 1677194"/>
                    <a:gd name="connsiteY51" fmla="*/ 38100 h 2095500"/>
                    <a:gd name="connsiteX52" fmla="*/ 546894 w 1677194"/>
                    <a:gd name="connsiteY52" fmla="*/ 88900 h 2095500"/>
                    <a:gd name="connsiteX53" fmla="*/ 584994 w 1677194"/>
                    <a:gd name="connsiteY53" fmla="*/ 101600 h 2095500"/>
                    <a:gd name="connsiteX54" fmla="*/ 686594 w 1677194"/>
                    <a:gd name="connsiteY54" fmla="*/ 114300 h 2095500"/>
                    <a:gd name="connsiteX55" fmla="*/ 750094 w 1677194"/>
                    <a:gd name="connsiteY55" fmla="*/ 101600 h 2095500"/>
                    <a:gd name="connsiteX56" fmla="*/ 737394 w 1677194"/>
                    <a:gd name="connsiteY56" fmla="*/ 38100 h 2095500"/>
                    <a:gd name="connsiteX57" fmla="*/ 750094 w 1677194"/>
                    <a:gd name="connsiteY57" fmla="*/ 0 h 2095500"/>
                    <a:gd name="connsiteX58" fmla="*/ 800894 w 1677194"/>
                    <a:gd name="connsiteY58" fmla="*/ 76200 h 2095500"/>
                    <a:gd name="connsiteX59" fmla="*/ 813594 w 1677194"/>
                    <a:gd name="connsiteY59" fmla="*/ 114300 h 2095500"/>
                    <a:gd name="connsiteX60" fmla="*/ 1029494 w 1677194"/>
                    <a:gd name="connsiteY60" fmla="*/ 127000 h 2095500"/>
                    <a:gd name="connsiteX61" fmla="*/ 1131094 w 1677194"/>
                    <a:gd name="connsiteY61" fmla="*/ 215900 h 2095500"/>
                    <a:gd name="connsiteX62" fmla="*/ 1156494 w 1677194"/>
                    <a:gd name="connsiteY62" fmla="*/ 177800 h 2095500"/>
                    <a:gd name="connsiteX63" fmla="*/ 1169194 w 1677194"/>
                    <a:gd name="connsiteY63" fmla="*/ 127000 h 2095500"/>
                    <a:gd name="connsiteX64" fmla="*/ 1207294 w 1677194"/>
                    <a:gd name="connsiteY64" fmla="*/ 114300 h 2095500"/>
                    <a:gd name="connsiteX65" fmla="*/ 1232694 w 1677194"/>
                    <a:gd name="connsiteY65" fmla="*/ 190500 h 2095500"/>
                    <a:gd name="connsiteX66" fmla="*/ 1258094 w 1677194"/>
                    <a:gd name="connsiteY66" fmla="*/ 228600 h 2095500"/>
                    <a:gd name="connsiteX67" fmla="*/ 1270794 w 1677194"/>
                    <a:gd name="connsiteY67" fmla="*/ 266700 h 2095500"/>
                    <a:gd name="connsiteX68" fmla="*/ 1308894 w 1677194"/>
                    <a:gd name="connsiteY68" fmla="*/ 304800 h 2095500"/>
                    <a:gd name="connsiteX69" fmla="*/ 1321594 w 1677194"/>
                    <a:gd name="connsiteY69" fmla="*/ 342900 h 2095500"/>
                    <a:gd name="connsiteX70" fmla="*/ 1397794 w 1677194"/>
                    <a:gd name="connsiteY70" fmla="*/ 317500 h 2095500"/>
                    <a:gd name="connsiteX71" fmla="*/ 1448594 w 1677194"/>
                    <a:gd name="connsiteY71" fmla="*/ 279400 h 2095500"/>
                    <a:gd name="connsiteX72" fmla="*/ 1473994 w 1677194"/>
                    <a:gd name="connsiteY72" fmla="*/ 317500 h 2095500"/>
                    <a:gd name="connsiteX73" fmla="*/ 1486694 w 1677194"/>
                    <a:gd name="connsiteY73" fmla="*/ 393700 h 2095500"/>
                    <a:gd name="connsiteX74" fmla="*/ 1575594 w 1677194"/>
                    <a:gd name="connsiteY74" fmla="*/ 431800 h 2095500"/>
                    <a:gd name="connsiteX75" fmla="*/ 1626394 w 1677194"/>
                    <a:gd name="connsiteY75" fmla="*/ 558800 h 2095500"/>
                    <a:gd name="connsiteX76" fmla="*/ 1677194 w 1677194"/>
                    <a:gd name="connsiteY76" fmla="*/ 635000 h 2095500"/>
                    <a:gd name="connsiteX77" fmla="*/ 1626394 w 1677194"/>
                    <a:gd name="connsiteY77" fmla="*/ 698500 h 2095500"/>
                    <a:gd name="connsiteX78" fmla="*/ 1613694 w 1677194"/>
                    <a:gd name="connsiteY78" fmla="*/ 736600 h 2095500"/>
                    <a:gd name="connsiteX79" fmla="*/ 1575594 w 1677194"/>
                    <a:gd name="connsiteY79" fmla="*/ 774700 h 2095500"/>
                    <a:gd name="connsiteX80" fmla="*/ 1562894 w 1677194"/>
                    <a:gd name="connsiteY80" fmla="*/ 812800 h 2095500"/>
                    <a:gd name="connsiteX81" fmla="*/ 1550194 w 1677194"/>
                    <a:gd name="connsiteY81" fmla="*/ 990600 h 2095500"/>
                    <a:gd name="connsiteX82" fmla="*/ 1512094 w 1677194"/>
                    <a:gd name="connsiteY82" fmla="*/ 1016000 h 2095500"/>
                    <a:gd name="connsiteX83" fmla="*/ 1486694 w 1677194"/>
                    <a:gd name="connsiteY83" fmla="*/ 1054100 h 2095500"/>
                    <a:gd name="connsiteX84" fmla="*/ 1473994 w 1677194"/>
                    <a:gd name="connsiteY84" fmla="*/ 1104900 h 2095500"/>
                    <a:gd name="connsiteX85" fmla="*/ 1397794 w 1677194"/>
                    <a:gd name="connsiteY85" fmla="*/ 1155700 h 2095500"/>
                    <a:gd name="connsiteX86" fmla="*/ 1181894 w 1677194"/>
                    <a:gd name="connsiteY86" fmla="*/ 1130300 h 2095500"/>
                    <a:gd name="connsiteX87" fmla="*/ 991394 w 1677194"/>
                    <a:gd name="connsiteY87" fmla="*/ 1117600 h 2095500"/>
                    <a:gd name="connsiteX88" fmla="*/ 953294 w 1677194"/>
                    <a:gd name="connsiteY88" fmla="*/ 1104900 h 2095500"/>
                    <a:gd name="connsiteX89" fmla="*/ 813594 w 1677194"/>
                    <a:gd name="connsiteY89" fmla="*/ 1130300 h 2095500"/>
                    <a:gd name="connsiteX90" fmla="*/ 927894 w 1677194"/>
                    <a:gd name="connsiteY90" fmla="*/ 1168400 h 2095500"/>
                    <a:gd name="connsiteX91" fmla="*/ 965994 w 1677194"/>
                    <a:gd name="connsiteY91" fmla="*/ 1181100 h 2095500"/>
                    <a:gd name="connsiteX92" fmla="*/ 1004094 w 1677194"/>
                    <a:gd name="connsiteY92" fmla="*/ 1206500 h 2095500"/>
                    <a:gd name="connsiteX93" fmla="*/ 1105694 w 1677194"/>
                    <a:gd name="connsiteY93" fmla="*/ 1219200 h 2095500"/>
                    <a:gd name="connsiteX94" fmla="*/ 1169194 w 1677194"/>
                    <a:gd name="connsiteY94" fmla="*/ 1320800 h 2095500"/>
                    <a:gd name="connsiteX95" fmla="*/ 1232694 w 1677194"/>
                    <a:gd name="connsiteY95" fmla="*/ 1333500 h 2095500"/>
                    <a:gd name="connsiteX96" fmla="*/ 1245394 w 1677194"/>
                    <a:gd name="connsiteY96" fmla="*/ 1371600 h 2095500"/>
                    <a:gd name="connsiteX97" fmla="*/ 1219994 w 1677194"/>
                    <a:gd name="connsiteY97" fmla="*/ 1409700 h 2095500"/>
                    <a:gd name="connsiteX98" fmla="*/ 1181894 w 1677194"/>
                    <a:gd name="connsiteY98" fmla="*/ 1422400 h 2095500"/>
                    <a:gd name="connsiteX99" fmla="*/ 1042194 w 1677194"/>
                    <a:gd name="connsiteY99" fmla="*/ 1435100 h 2095500"/>
                    <a:gd name="connsiteX100" fmla="*/ 1029494 w 1677194"/>
                    <a:gd name="connsiteY100" fmla="*/ 1473200 h 2095500"/>
                    <a:gd name="connsiteX101" fmla="*/ 1004094 w 1677194"/>
                    <a:gd name="connsiteY101" fmla="*/ 1511300 h 2095500"/>
                    <a:gd name="connsiteX102" fmla="*/ 1042194 w 1677194"/>
                    <a:gd name="connsiteY102" fmla="*/ 1498600 h 2095500"/>
                    <a:gd name="connsiteX103" fmla="*/ 1169194 w 1677194"/>
                    <a:gd name="connsiteY103" fmla="*/ 1485900 h 2095500"/>
                    <a:gd name="connsiteX104" fmla="*/ 1270794 w 1677194"/>
                    <a:gd name="connsiteY104" fmla="*/ 1498600 h 2095500"/>
                    <a:gd name="connsiteX105" fmla="*/ 1258094 w 1677194"/>
                    <a:gd name="connsiteY105" fmla="*/ 1536700 h 2095500"/>
                    <a:gd name="connsiteX106" fmla="*/ 1219994 w 1677194"/>
                    <a:gd name="connsiteY106" fmla="*/ 1549400 h 2095500"/>
                    <a:gd name="connsiteX107" fmla="*/ 1181894 w 1677194"/>
                    <a:gd name="connsiteY107" fmla="*/ 1574800 h 2095500"/>
                    <a:gd name="connsiteX108" fmla="*/ 1143794 w 1677194"/>
                    <a:gd name="connsiteY108" fmla="*/ 1651000 h 2095500"/>
                    <a:gd name="connsiteX109" fmla="*/ 1169194 w 1677194"/>
                    <a:gd name="connsiteY109" fmla="*/ 1727200 h 2095500"/>
                    <a:gd name="connsiteX110" fmla="*/ 1105694 w 1677194"/>
                    <a:gd name="connsiteY110" fmla="*/ 1841500 h 2095500"/>
                    <a:gd name="connsiteX111" fmla="*/ 1067594 w 1677194"/>
                    <a:gd name="connsiteY111" fmla="*/ 1866900 h 2095500"/>
                    <a:gd name="connsiteX112" fmla="*/ 1092994 w 1677194"/>
                    <a:gd name="connsiteY112" fmla="*/ 1930400 h 2095500"/>
                    <a:gd name="connsiteX113" fmla="*/ 1181894 w 1677194"/>
                    <a:gd name="connsiteY113" fmla="*/ 2032000 h 2095500"/>
                    <a:gd name="connsiteX114" fmla="*/ 1194594 w 1677194"/>
                    <a:gd name="connsiteY114" fmla="*/ 2070100 h 2095500"/>
                    <a:gd name="connsiteX115" fmla="*/ 1143794 w 1677194"/>
                    <a:gd name="connsiteY115" fmla="*/ 2082800 h 2095500"/>
                    <a:gd name="connsiteX116" fmla="*/ 1029494 w 1677194"/>
                    <a:gd name="connsiteY116" fmla="*/ 2095500 h 2095500"/>
                    <a:gd name="connsiteX117" fmla="*/ 978694 w 1677194"/>
                    <a:gd name="connsiteY117" fmla="*/ 2019300 h 2095500"/>
                    <a:gd name="connsiteX118" fmla="*/ 965994 w 1677194"/>
                    <a:gd name="connsiteY118" fmla="*/ 1981200 h 2095500"/>
                    <a:gd name="connsiteX119" fmla="*/ 927894 w 1677194"/>
                    <a:gd name="connsiteY119" fmla="*/ 1955800 h 2095500"/>
                    <a:gd name="connsiteX120" fmla="*/ 762794 w 1677194"/>
                    <a:gd name="connsiteY120" fmla="*/ 1917700 h 2095500"/>
                    <a:gd name="connsiteX121" fmla="*/ 750094 w 1677194"/>
                    <a:gd name="connsiteY121" fmla="*/ 1879600 h 2095500"/>
                    <a:gd name="connsiteX122" fmla="*/ 686594 w 1677194"/>
                    <a:gd name="connsiteY122" fmla="*/ 1905000 h 2095500"/>
                    <a:gd name="connsiteX123" fmla="*/ 584994 w 1677194"/>
                    <a:gd name="connsiteY123" fmla="*/ 1955800 h 2095500"/>
                    <a:gd name="connsiteX124" fmla="*/ 572294 w 1677194"/>
                    <a:gd name="connsiteY124" fmla="*/ 1993900 h 2095500"/>
                    <a:gd name="connsiteX125" fmla="*/ 483394 w 1677194"/>
                    <a:gd name="connsiteY125" fmla="*/ 2006600 h 2095500"/>
                    <a:gd name="connsiteX126" fmla="*/ 407194 w 1677194"/>
                    <a:gd name="connsiteY126" fmla="*/ 2044700 h 2095500"/>
                    <a:gd name="connsiteX127" fmla="*/ 292894 w 1677194"/>
                    <a:gd name="connsiteY127" fmla="*/ 2019300 h 2095500"/>
                    <a:gd name="connsiteX128" fmla="*/ 242094 w 1677194"/>
                    <a:gd name="connsiteY128" fmla="*/ 1993900 h 2095500"/>
                    <a:gd name="connsiteX129" fmla="*/ 216694 w 1677194"/>
                    <a:gd name="connsiteY129" fmla="*/ 2032000 h 2095500"/>
                    <a:gd name="connsiteX130" fmla="*/ 140494 w 1677194"/>
                    <a:gd name="connsiteY130" fmla="*/ 2006600 h 2095500"/>
                    <a:gd name="connsiteX131" fmla="*/ 165894 w 1677194"/>
                    <a:gd name="connsiteY131" fmla="*/ 1866900 h 2095500"/>
                    <a:gd name="connsiteX132" fmla="*/ 203994 w 1677194"/>
                    <a:gd name="connsiteY132" fmla="*/ 1790700 h 2095500"/>
                    <a:gd name="connsiteX133" fmla="*/ 216694 w 1677194"/>
                    <a:gd name="connsiteY133" fmla="*/ 1714500 h 2095500"/>
                    <a:gd name="connsiteX134" fmla="*/ 229394 w 1677194"/>
                    <a:gd name="connsiteY134" fmla="*/ 1676400 h 2095500"/>
                    <a:gd name="connsiteX135" fmla="*/ 267494 w 1677194"/>
                    <a:gd name="connsiteY135" fmla="*/ 1663700 h 2095500"/>
                    <a:gd name="connsiteX136" fmla="*/ 305594 w 1677194"/>
                    <a:gd name="connsiteY136" fmla="*/ 1625600 h 2095500"/>
                    <a:gd name="connsiteX137" fmla="*/ 330994 w 1677194"/>
                    <a:gd name="connsiteY137" fmla="*/ 1549400 h 2095500"/>
                    <a:gd name="connsiteX138" fmla="*/ 343694 w 1677194"/>
                    <a:gd name="connsiteY138" fmla="*/ 1587500 h 2095500"/>
                    <a:gd name="connsiteX139" fmla="*/ 305594 w 1677194"/>
                    <a:gd name="connsiteY139" fmla="*/ 1600200 h 2095500"/>
                    <a:gd name="connsiteX140" fmla="*/ 305594 w 1677194"/>
                    <a:gd name="connsiteY140" fmla="*/ 1600200 h 2095500"/>
                    <a:gd name="connsiteX141" fmla="*/ 445294 w 1677194"/>
                    <a:gd name="connsiteY141" fmla="*/ 1638300 h 2095500"/>
                    <a:gd name="connsiteX142" fmla="*/ 369094 w 1677194"/>
                    <a:gd name="connsiteY142" fmla="*/ 1549400 h 2095500"/>
                    <a:gd name="connsiteX0" fmla="*/ 686594 w 1677194"/>
                    <a:gd name="connsiteY0" fmla="*/ 1587500 h 2095500"/>
                    <a:gd name="connsiteX1" fmla="*/ 572294 w 1677194"/>
                    <a:gd name="connsiteY1" fmla="*/ 1612900 h 2095500"/>
                    <a:gd name="connsiteX2" fmla="*/ 470694 w 1677194"/>
                    <a:gd name="connsiteY2" fmla="*/ 1651000 h 2095500"/>
                    <a:gd name="connsiteX3" fmla="*/ 432594 w 1677194"/>
                    <a:gd name="connsiteY3" fmla="*/ 1663700 h 2095500"/>
                    <a:gd name="connsiteX4" fmla="*/ 407194 w 1677194"/>
                    <a:gd name="connsiteY4" fmla="*/ 1689100 h 2095500"/>
                    <a:gd name="connsiteX5" fmla="*/ 330994 w 1677194"/>
                    <a:gd name="connsiteY5" fmla="*/ 1574800 h 2095500"/>
                    <a:gd name="connsiteX6" fmla="*/ 381794 w 1677194"/>
                    <a:gd name="connsiteY6" fmla="*/ 1562100 h 2095500"/>
                    <a:gd name="connsiteX7" fmla="*/ 330994 w 1677194"/>
                    <a:gd name="connsiteY7" fmla="*/ 1536700 h 2095500"/>
                    <a:gd name="connsiteX8" fmla="*/ 292894 w 1677194"/>
                    <a:gd name="connsiteY8" fmla="*/ 1574800 h 2095500"/>
                    <a:gd name="connsiteX9" fmla="*/ 254794 w 1677194"/>
                    <a:gd name="connsiteY9" fmla="*/ 1587500 h 2095500"/>
                    <a:gd name="connsiteX10" fmla="*/ 178594 w 1677194"/>
                    <a:gd name="connsiteY10" fmla="*/ 1638300 h 2095500"/>
                    <a:gd name="connsiteX11" fmla="*/ 102394 w 1677194"/>
                    <a:gd name="connsiteY11" fmla="*/ 1612900 h 2095500"/>
                    <a:gd name="connsiteX12" fmla="*/ 38894 w 1677194"/>
                    <a:gd name="connsiteY12" fmla="*/ 1536700 h 2095500"/>
                    <a:gd name="connsiteX13" fmla="*/ 51594 w 1677194"/>
                    <a:gd name="connsiteY13" fmla="*/ 1447800 h 2095500"/>
                    <a:gd name="connsiteX14" fmla="*/ 89694 w 1677194"/>
                    <a:gd name="connsiteY14" fmla="*/ 1422400 h 2095500"/>
                    <a:gd name="connsiteX15" fmla="*/ 165894 w 1677194"/>
                    <a:gd name="connsiteY15" fmla="*/ 1397000 h 2095500"/>
                    <a:gd name="connsiteX16" fmla="*/ 178594 w 1677194"/>
                    <a:gd name="connsiteY16" fmla="*/ 1358900 h 2095500"/>
                    <a:gd name="connsiteX17" fmla="*/ 89694 w 1677194"/>
                    <a:gd name="connsiteY17" fmla="*/ 1308100 h 2095500"/>
                    <a:gd name="connsiteX18" fmla="*/ 38894 w 1677194"/>
                    <a:gd name="connsiteY18" fmla="*/ 1295400 h 2095500"/>
                    <a:gd name="connsiteX19" fmla="*/ 26194 w 1677194"/>
                    <a:gd name="connsiteY19" fmla="*/ 1257300 h 2095500"/>
                    <a:gd name="connsiteX20" fmla="*/ 26194 w 1677194"/>
                    <a:gd name="connsiteY20" fmla="*/ 1117600 h 2095500"/>
                    <a:gd name="connsiteX21" fmla="*/ 64294 w 1677194"/>
                    <a:gd name="connsiteY21" fmla="*/ 1092200 h 2095500"/>
                    <a:gd name="connsiteX22" fmla="*/ 203994 w 1677194"/>
                    <a:gd name="connsiteY22" fmla="*/ 1079500 h 2095500"/>
                    <a:gd name="connsiteX23" fmla="*/ 165894 w 1677194"/>
                    <a:gd name="connsiteY23" fmla="*/ 1066800 h 2095500"/>
                    <a:gd name="connsiteX24" fmla="*/ 115094 w 1677194"/>
                    <a:gd name="connsiteY24" fmla="*/ 1054100 h 2095500"/>
                    <a:gd name="connsiteX25" fmla="*/ 38894 w 1677194"/>
                    <a:gd name="connsiteY25" fmla="*/ 1028700 h 2095500"/>
                    <a:gd name="connsiteX26" fmla="*/ 13494 w 1677194"/>
                    <a:gd name="connsiteY26" fmla="*/ 952500 h 2095500"/>
                    <a:gd name="connsiteX27" fmla="*/ 794 w 1677194"/>
                    <a:gd name="connsiteY27" fmla="*/ 914400 h 2095500"/>
                    <a:gd name="connsiteX28" fmla="*/ 13494 w 1677194"/>
                    <a:gd name="connsiteY28" fmla="*/ 876300 h 2095500"/>
                    <a:gd name="connsiteX29" fmla="*/ 51594 w 1677194"/>
                    <a:gd name="connsiteY29" fmla="*/ 838200 h 2095500"/>
                    <a:gd name="connsiteX30" fmla="*/ 203994 w 1677194"/>
                    <a:gd name="connsiteY30" fmla="*/ 800100 h 2095500"/>
                    <a:gd name="connsiteX31" fmla="*/ 242094 w 1677194"/>
                    <a:gd name="connsiteY31" fmla="*/ 787400 h 2095500"/>
                    <a:gd name="connsiteX32" fmla="*/ 203994 w 1677194"/>
                    <a:gd name="connsiteY32" fmla="*/ 774700 h 2095500"/>
                    <a:gd name="connsiteX33" fmla="*/ 153194 w 1677194"/>
                    <a:gd name="connsiteY33" fmla="*/ 762000 h 2095500"/>
                    <a:gd name="connsiteX34" fmla="*/ 102394 w 1677194"/>
                    <a:gd name="connsiteY34" fmla="*/ 685800 h 2095500"/>
                    <a:gd name="connsiteX35" fmla="*/ 76994 w 1677194"/>
                    <a:gd name="connsiteY35" fmla="*/ 647700 h 2095500"/>
                    <a:gd name="connsiteX36" fmla="*/ 51594 w 1677194"/>
                    <a:gd name="connsiteY36" fmla="*/ 609600 h 2095500"/>
                    <a:gd name="connsiteX37" fmla="*/ 26194 w 1677194"/>
                    <a:gd name="connsiteY37" fmla="*/ 647700 h 2095500"/>
                    <a:gd name="connsiteX38" fmla="*/ 794 w 1677194"/>
                    <a:gd name="connsiteY38" fmla="*/ 571500 h 2095500"/>
                    <a:gd name="connsiteX39" fmla="*/ 13494 w 1677194"/>
                    <a:gd name="connsiteY39" fmla="*/ 508000 h 2095500"/>
                    <a:gd name="connsiteX40" fmla="*/ 76994 w 1677194"/>
                    <a:gd name="connsiteY40" fmla="*/ 444500 h 2095500"/>
                    <a:gd name="connsiteX41" fmla="*/ 115094 w 1677194"/>
                    <a:gd name="connsiteY41" fmla="*/ 406400 h 2095500"/>
                    <a:gd name="connsiteX42" fmla="*/ 140494 w 1677194"/>
                    <a:gd name="connsiteY42" fmla="*/ 368300 h 2095500"/>
                    <a:gd name="connsiteX43" fmla="*/ 178594 w 1677194"/>
                    <a:gd name="connsiteY43" fmla="*/ 355600 h 2095500"/>
                    <a:gd name="connsiteX44" fmla="*/ 216694 w 1677194"/>
                    <a:gd name="connsiteY44" fmla="*/ 330200 h 2095500"/>
                    <a:gd name="connsiteX45" fmla="*/ 203994 w 1677194"/>
                    <a:gd name="connsiteY45" fmla="*/ 279400 h 2095500"/>
                    <a:gd name="connsiteX46" fmla="*/ 216694 w 1677194"/>
                    <a:gd name="connsiteY46" fmla="*/ 215900 h 2095500"/>
                    <a:gd name="connsiteX47" fmla="*/ 292894 w 1677194"/>
                    <a:gd name="connsiteY47" fmla="*/ 177800 h 2095500"/>
                    <a:gd name="connsiteX48" fmla="*/ 343694 w 1677194"/>
                    <a:gd name="connsiteY48" fmla="*/ 139700 h 2095500"/>
                    <a:gd name="connsiteX49" fmla="*/ 407194 w 1677194"/>
                    <a:gd name="connsiteY49" fmla="*/ 63500 h 2095500"/>
                    <a:gd name="connsiteX50" fmla="*/ 483394 w 1677194"/>
                    <a:gd name="connsiteY50" fmla="*/ 38100 h 2095500"/>
                    <a:gd name="connsiteX51" fmla="*/ 546894 w 1677194"/>
                    <a:gd name="connsiteY51" fmla="*/ 88900 h 2095500"/>
                    <a:gd name="connsiteX52" fmla="*/ 584994 w 1677194"/>
                    <a:gd name="connsiteY52" fmla="*/ 101600 h 2095500"/>
                    <a:gd name="connsiteX53" fmla="*/ 686594 w 1677194"/>
                    <a:gd name="connsiteY53" fmla="*/ 114300 h 2095500"/>
                    <a:gd name="connsiteX54" fmla="*/ 750094 w 1677194"/>
                    <a:gd name="connsiteY54" fmla="*/ 101600 h 2095500"/>
                    <a:gd name="connsiteX55" fmla="*/ 737394 w 1677194"/>
                    <a:gd name="connsiteY55" fmla="*/ 38100 h 2095500"/>
                    <a:gd name="connsiteX56" fmla="*/ 750094 w 1677194"/>
                    <a:gd name="connsiteY56" fmla="*/ 0 h 2095500"/>
                    <a:gd name="connsiteX57" fmla="*/ 800894 w 1677194"/>
                    <a:gd name="connsiteY57" fmla="*/ 76200 h 2095500"/>
                    <a:gd name="connsiteX58" fmla="*/ 813594 w 1677194"/>
                    <a:gd name="connsiteY58" fmla="*/ 114300 h 2095500"/>
                    <a:gd name="connsiteX59" fmla="*/ 1029494 w 1677194"/>
                    <a:gd name="connsiteY59" fmla="*/ 127000 h 2095500"/>
                    <a:gd name="connsiteX60" fmla="*/ 1131094 w 1677194"/>
                    <a:gd name="connsiteY60" fmla="*/ 215900 h 2095500"/>
                    <a:gd name="connsiteX61" fmla="*/ 1156494 w 1677194"/>
                    <a:gd name="connsiteY61" fmla="*/ 177800 h 2095500"/>
                    <a:gd name="connsiteX62" fmla="*/ 1169194 w 1677194"/>
                    <a:gd name="connsiteY62" fmla="*/ 127000 h 2095500"/>
                    <a:gd name="connsiteX63" fmla="*/ 1207294 w 1677194"/>
                    <a:gd name="connsiteY63" fmla="*/ 114300 h 2095500"/>
                    <a:gd name="connsiteX64" fmla="*/ 1232694 w 1677194"/>
                    <a:gd name="connsiteY64" fmla="*/ 190500 h 2095500"/>
                    <a:gd name="connsiteX65" fmla="*/ 1258094 w 1677194"/>
                    <a:gd name="connsiteY65" fmla="*/ 228600 h 2095500"/>
                    <a:gd name="connsiteX66" fmla="*/ 1270794 w 1677194"/>
                    <a:gd name="connsiteY66" fmla="*/ 266700 h 2095500"/>
                    <a:gd name="connsiteX67" fmla="*/ 1308894 w 1677194"/>
                    <a:gd name="connsiteY67" fmla="*/ 304800 h 2095500"/>
                    <a:gd name="connsiteX68" fmla="*/ 1321594 w 1677194"/>
                    <a:gd name="connsiteY68" fmla="*/ 342900 h 2095500"/>
                    <a:gd name="connsiteX69" fmla="*/ 1397794 w 1677194"/>
                    <a:gd name="connsiteY69" fmla="*/ 317500 h 2095500"/>
                    <a:gd name="connsiteX70" fmla="*/ 1448594 w 1677194"/>
                    <a:gd name="connsiteY70" fmla="*/ 279400 h 2095500"/>
                    <a:gd name="connsiteX71" fmla="*/ 1473994 w 1677194"/>
                    <a:gd name="connsiteY71" fmla="*/ 317500 h 2095500"/>
                    <a:gd name="connsiteX72" fmla="*/ 1486694 w 1677194"/>
                    <a:gd name="connsiteY72" fmla="*/ 393700 h 2095500"/>
                    <a:gd name="connsiteX73" fmla="*/ 1575594 w 1677194"/>
                    <a:gd name="connsiteY73" fmla="*/ 431800 h 2095500"/>
                    <a:gd name="connsiteX74" fmla="*/ 1626394 w 1677194"/>
                    <a:gd name="connsiteY74" fmla="*/ 558800 h 2095500"/>
                    <a:gd name="connsiteX75" fmla="*/ 1677194 w 1677194"/>
                    <a:gd name="connsiteY75" fmla="*/ 635000 h 2095500"/>
                    <a:gd name="connsiteX76" fmla="*/ 1626394 w 1677194"/>
                    <a:gd name="connsiteY76" fmla="*/ 698500 h 2095500"/>
                    <a:gd name="connsiteX77" fmla="*/ 1613694 w 1677194"/>
                    <a:gd name="connsiteY77" fmla="*/ 736600 h 2095500"/>
                    <a:gd name="connsiteX78" fmla="*/ 1575594 w 1677194"/>
                    <a:gd name="connsiteY78" fmla="*/ 774700 h 2095500"/>
                    <a:gd name="connsiteX79" fmla="*/ 1562894 w 1677194"/>
                    <a:gd name="connsiteY79" fmla="*/ 812800 h 2095500"/>
                    <a:gd name="connsiteX80" fmla="*/ 1550194 w 1677194"/>
                    <a:gd name="connsiteY80" fmla="*/ 990600 h 2095500"/>
                    <a:gd name="connsiteX81" fmla="*/ 1512094 w 1677194"/>
                    <a:gd name="connsiteY81" fmla="*/ 1016000 h 2095500"/>
                    <a:gd name="connsiteX82" fmla="*/ 1486694 w 1677194"/>
                    <a:gd name="connsiteY82" fmla="*/ 1054100 h 2095500"/>
                    <a:gd name="connsiteX83" fmla="*/ 1473994 w 1677194"/>
                    <a:gd name="connsiteY83" fmla="*/ 1104900 h 2095500"/>
                    <a:gd name="connsiteX84" fmla="*/ 1397794 w 1677194"/>
                    <a:gd name="connsiteY84" fmla="*/ 1155700 h 2095500"/>
                    <a:gd name="connsiteX85" fmla="*/ 1181894 w 1677194"/>
                    <a:gd name="connsiteY85" fmla="*/ 1130300 h 2095500"/>
                    <a:gd name="connsiteX86" fmla="*/ 991394 w 1677194"/>
                    <a:gd name="connsiteY86" fmla="*/ 1117600 h 2095500"/>
                    <a:gd name="connsiteX87" fmla="*/ 953294 w 1677194"/>
                    <a:gd name="connsiteY87" fmla="*/ 1104900 h 2095500"/>
                    <a:gd name="connsiteX88" fmla="*/ 813594 w 1677194"/>
                    <a:gd name="connsiteY88" fmla="*/ 1130300 h 2095500"/>
                    <a:gd name="connsiteX89" fmla="*/ 927894 w 1677194"/>
                    <a:gd name="connsiteY89" fmla="*/ 1168400 h 2095500"/>
                    <a:gd name="connsiteX90" fmla="*/ 965994 w 1677194"/>
                    <a:gd name="connsiteY90" fmla="*/ 1181100 h 2095500"/>
                    <a:gd name="connsiteX91" fmla="*/ 1004094 w 1677194"/>
                    <a:gd name="connsiteY91" fmla="*/ 1206500 h 2095500"/>
                    <a:gd name="connsiteX92" fmla="*/ 1105694 w 1677194"/>
                    <a:gd name="connsiteY92" fmla="*/ 1219200 h 2095500"/>
                    <a:gd name="connsiteX93" fmla="*/ 1169194 w 1677194"/>
                    <a:gd name="connsiteY93" fmla="*/ 1320800 h 2095500"/>
                    <a:gd name="connsiteX94" fmla="*/ 1232694 w 1677194"/>
                    <a:gd name="connsiteY94" fmla="*/ 1333500 h 2095500"/>
                    <a:gd name="connsiteX95" fmla="*/ 1245394 w 1677194"/>
                    <a:gd name="connsiteY95" fmla="*/ 1371600 h 2095500"/>
                    <a:gd name="connsiteX96" fmla="*/ 1219994 w 1677194"/>
                    <a:gd name="connsiteY96" fmla="*/ 1409700 h 2095500"/>
                    <a:gd name="connsiteX97" fmla="*/ 1181894 w 1677194"/>
                    <a:gd name="connsiteY97" fmla="*/ 1422400 h 2095500"/>
                    <a:gd name="connsiteX98" fmla="*/ 1042194 w 1677194"/>
                    <a:gd name="connsiteY98" fmla="*/ 1435100 h 2095500"/>
                    <a:gd name="connsiteX99" fmla="*/ 1029494 w 1677194"/>
                    <a:gd name="connsiteY99" fmla="*/ 1473200 h 2095500"/>
                    <a:gd name="connsiteX100" fmla="*/ 1004094 w 1677194"/>
                    <a:gd name="connsiteY100" fmla="*/ 1511300 h 2095500"/>
                    <a:gd name="connsiteX101" fmla="*/ 1042194 w 1677194"/>
                    <a:gd name="connsiteY101" fmla="*/ 1498600 h 2095500"/>
                    <a:gd name="connsiteX102" fmla="*/ 1169194 w 1677194"/>
                    <a:gd name="connsiteY102" fmla="*/ 1485900 h 2095500"/>
                    <a:gd name="connsiteX103" fmla="*/ 1270794 w 1677194"/>
                    <a:gd name="connsiteY103" fmla="*/ 1498600 h 2095500"/>
                    <a:gd name="connsiteX104" fmla="*/ 1258094 w 1677194"/>
                    <a:gd name="connsiteY104" fmla="*/ 1536700 h 2095500"/>
                    <a:gd name="connsiteX105" fmla="*/ 1219994 w 1677194"/>
                    <a:gd name="connsiteY105" fmla="*/ 1549400 h 2095500"/>
                    <a:gd name="connsiteX106" fmla="*/ 1181894 w 1677194"/>
                    <a:gd name="connsiteY106" fmla="*/ 1574800 h 2095500"/>
                    <a:gd name="connsiteX107" fmla="*/ 1143794 w 1677194"/>
                    <a:gd name="connsiteY107" fmla="*/ 1651000 h 2095500"/>
                    <a:gd name="connsiteX108" fmla="*/ 1169194 w 1677194"/>
                    <a:gd name="connsiteY108" fmla="*/ 1727200 h 2095500"/>
                    <a:gd name="connsiteX109" fmla="*/ 1105694 w 1677194"/>
                    <a:gd name="connsiteY109" fmla="*/ 1841500 h 2095500"/>
                    <a:gd name="connsiteX110" fmla="*/ 1067594 w 1677194"/>
                    <a:gd name="connsiteY110" fmla="*/ 1866900 h 2095500"/>
                    <a:gd name="connsiteX111" fmla="*/ 1092994 w 1677194"/>
                    <a:gd name="connsiteY111" fmla="*/ 1930400 h 2095500"/>
                    <a:gd name="connsiteX112" fmla="*/ 1181894 w 1677194"/>
                    <a:gd name="connsiteY112" fmla="*/ 2032000 h 2095500"/>
                    <a:gd name="connsiteX113" fmla="*/ 1194594 w 1677194"/>
                    <a:gd name="connsiteY113" fmla="*/ 2070100 h 2095500"/>
                    <a:gd name="connsiteX114" fmla="*/ 1143794 w 1677194"/>
                    <a:gd name="connsiteY114" fmla="*/ 2082800 h 2095500"/>
                    <a:gd name="connsiteX115" fmla="*/ 1029494 w 1677194"/>
                    <a:gd name="connsiteY115" fmla="*/ 2095500 h 2095500"/>
                    <a:gd name="connsiteX116" fmla="*/ 978694 w 1677194"/>
                    <a:gd name="connsiteY116" fmla="*/ 2019300 h 2095500"/>
                    <a:gd name="connsiteX117" fmla="*/ 965994 w 1677194"/>
                    <a:gd name="connsiteY117" fmla="*/ 1981200 h 2095500"/>
                    <a:gd name="connsiteX118" fmla="*/ 927894 w 1677194"/>
                    <a:gd name="connsiteY118" fmla="*/ 1955800 h 2095500"/>
                    <a:gd name="connsiteX119" fmla="*/ 762794 w 1677194"/>
                    <a:gd name="connsiteY119" fmla="*/ 1917700 h 2095500"/>
                    <a:gd name="connsiteX120" fmla="*/ 750094 w 1677194"/>
                    <a:gd name="connsiteY120" fmla="*/ 1879600 h 2095500"/>
                    <a:gd name="connsiteX121" fmla="*/ 686594 w 1677194"/>
                    <a:gd name="connsiteY121" fmla="*/ 1905000 h 2095500"/>
                    <a:gd name="connsiteX122" fmla="*/ 584994 w 1677194"/>
                    <a:gd name="connsiteY122" fmla="*/ 1955800 h 2095500"/>
                    <a:gd name="connsiteX123" fmla="*/ 572294 w 1677194"/>
                    <a:gd name="connsiteY123" fmla="*/ 1993900 h 2095500"/>
                    <a:gd name="connsiteX124" fmla="*/ 483394 w 1677194"/>
                    <a:gd name="connsiteY124" fmla="*/ 2006600 h 2095500"/>
                    <a:gd name="connsiteX125" fmla="*/ 407194 w 1677194"/>
                    <a:gd name="connsiteY125" fmla="*/ 2044700 h 2095500"/>
                    <a:gd name="connsiteX126" fmla="*/ 292894 w 1677194"/>
                    <a:gd name="connsiteY126" fmla="*/ 2019300 h 2095500"/>
                    <a:gd name="connsiteX127" fmla="*/ 242094 w 1677194"/>
                    <a:gd name="connsiteY127" fmla="*/ 1993900 h 2095500"/>
                    <a:gd name="connsiteX128" fmla="*/ 216694 w 1677194"/>
                    <a:gd name="connsiteY128" fmla="*/ 2032000 h 2095500"/>
                    <a:gd name="connsiteX129" fmla="*/ 140494 w 1677194"/>
                    <a:gd name="connsiteY129" fmla="*/ 2006600 h 2095500"/>
                    <a:gd name="connsiteX130" fmla="*/ 165894 w 1677194"/>
                    <a:gd name="connsiteY130" fmla="*/ 1866900 h 2095500"/>
                    <a:gd name="connsiteX131" fmla="*/ 203994 w 1677194"/>
                    <a:gd name="connsiteY131" fmla="*/ 1790700 h 2095500"/>
                    <a:gd name="connsiteX132" fmla="*/ 216694 w 1677194"/>
                    <a:gd name="connsiteY132" fmla="*/ 1714500 h 2095500"/>
                    <a:gd name="connsiteX133" fmla="*/ 229394 w 1677194"/>
                    <a:gd name="connsiteY133" fmla="*/ 1676400 h 2095500"/>
                    <a:gd name="connsiteX134" fmla="*/ 267494 w 1677194"/>
                    <a:gd name="connsiteY134" fmla="*/ 1663700 h 2095500"/>
                    <a:gd name="connsiteX135" fmla="*/ 305594 w 1677194"/>
                    <a:gd name="connsiteY135" fmla="*/ 1625600 h 2095500"/>
                    <a:gd name="connsiteX136" fmla="*/ 330994 w 1677194"/>
                    <a:gd name="connsiteY136" fmla="*/ 1549400 h 2095500"/>
                    <a:gd name="connsiteX137" fmla="*/ 343694 w 1677194"/>
                    <a:gd name="connsiteY137" fmla="*/ 1587500 h 2095500"/>
                    <a:gd name="connsiteX138" fmla="*/ 305594 w 1677194"/>
                    <a:gd name="connsiteY138" fmla="*/ 1600200 h 2095500"/>
                    <a:gd name="connsiteX139" fmla="*/ 305594 w 1677194"/>
                    <a:gd name="connsiteY139" fmla="*/ 1600200 h 2095500"/>
                    <a:gd name="connsiteX140" fmla="*/ 445294 w 1677194"/>
                    <a:gd name="connsiteY140" fmla="*/ 1638300 h 2095500"/>
                    <a:gd name="connsiteX141" fmla="*/ 369094 w 1677194"/>
                    <a:gd name="connsiteY141" fmla="*/ 1549400 h 2095500"/>
                    <a:gd name="connsiteX0" fmla="*/ 572294 w 1677194"/>
                    <a:gd name="connsiteY0" fmla="*/ 1612900 h 2095500"/>
                    <a:gd name="connsiteX1" fmla="*/ 470694 w 1677194"/>
                    <a:gd name="connsiteY1" fmla="*/ 1651000 h 2095500"/>
                    <a:gd name="connsiteX2" fmla="*/ 432594 w 1677194"/>
                    <a:gd name="connsiteY2" fmla="*/ 1663700 h 2095500"/>
                    <a:gd name="connsiteX3" fmla="*/ 407194 w 1677194"/>
                    <a:gd name="connsiteY3" fmla="*/ 1689100 h 2095500"/>
                    <a:gd name="connsiteX4" fmla="*/ 330994 w 1677194"/>
                    <a:gd name="connsiteY4" fmla="*/ 1574800 h 2095500"/>
                    <a:gd name="connsiteX5" fmla="*/ 381794 w 1677194"/>
                    <a:gd name="connsiteY5" fmla="*/ 1562100 h 2095500"/>
                    <a:gd name="connsiteX6" fmla="*/ 330994 w 1677194"/>
                    <a:gd name="connsiteY6" fmla="*/ 1536700 h 2095500"/>
                    <a:gd name="connsiteX7" fmla="*/ 292894 w 1677194"/>
                    <a:gd name="connsiteY7" fmla="*/ 1574800 h 2095500"/>
                    <a:gd name="connsiteX8" fmla="*/ 254794 w 1677194"/>
                    <a:gd name="connsiteY8" fmla="*/ 1587500 h 2095500"/>
                    <a:gd name="connsiteX9" fmla="*/ 178594 w 1677194"/>
                    <a:gd name="connsiteY9" fmla="*/ 1638300 h 2095500"/>
                    <a:gd name="connsiteX10" fmla="*/ 102394 w 1677194"/>
                    <a:gd name="connsiteY10" fmla="*/ 1612900 h 2095500"/>
                    <a:gd name="connsiteX11" fmla="*/ 38894 w 1677194"/>
                    <a:gd name="connsiteY11" fmla="*/ 1536700 h 2095500"/>
                    <a:gd name="connsiteX12" fmla="*/ 51594 w 1677194"/>
                    <a:gd name="connsiteY12" fmla="*/ 1447800 h 2095500"/>
                    <a:gd name="connsiteX13" fmla="*/ 89694 w 1677194"/>
                    <a:gd name="connsiteY13" fmla="*/ 1422400 h 2095500"/>
                    <a:gd name="connsiteX14" fmla="*/ 165894 w 1677194"/>
                    <a:gd name="connsiteY14" fmla="*/ 1397000 h 2095500"/>
                    <a:gd name="connsiteX15" fmla="*/ 178594 w 1677194"/>
                    <a:gd name="connsiteY15" fmla="*/ 1358900 h 2095500"/>
                    <a:gd name="connsiteX16" fmla="*/ 89694 w 1677194"/>
                    <a:gd name="connsiteY16" fmla="*/ 1308100 h 2095500"/>
                    <a:gd name="connsiteX17" fmla="*/ 38894 w 1677194"/>
                    <a:gd name="connsiteY17" fmla="*/ 1295400 h 2095500"/>
                    <a:gd name="connsiteX18" fmla="*/ 26194 w 1677194"/>
                    <a:gd name="connsiteY18" fmla="*/ 1257300 h 2095500"/>
                    <a:gd name="connsiteX19" fmla="*/ 26194 w 1677194"/>
                    <a:gd name="connsiteY19" fmla="*/ 1117600 h 2095500"/>
                    <a:gd name="connsiteX20" fmla="*/ 64294 w 1677194"/>
                    <a:gd name="connsiteY20" fmla="*/ 1092200 h 2095500"/>
                    <a:gd name="connsiteX21" fmla="*/ 203994 w 1677194"/>
                    <a:gd name="connsiteY21" fmla="*/ 1079500 h 2095500"/>
                    <a:gd name="connsiteX22" fmla="*/ 165894 w 1677194"/>
                    <a:gd name="connsiteY22" fmla="*/ 1066800 h 2095500"/>
                    <a:gd name="connsiteX23" fmla="*/ 115094 w 1677194"/>
                    <a:gd name="connsiteY23" fmla="*/ 1054100 h 2095500"/>
                    <a:gd name="connsiteX24" fmla="*/ 38894 w 1677194"/>
                    <a:gd name="connsiteY24" fmla="*/ 1028700 h 2095500"/>
                    <a:gd name="connsiteX25" fmla="*/ 13494 w 1677194"/>
                    <a:gd name="connsiteY25" fmla="*/ 952500 h 2095500"/>
                    <a:gd name="connsiteX26" fmla="*/ 794 w 1677194"/>
                    <a:gd name="connsiteY26" fmla="*/ 914400 h 2095500"/>
                    <a:gd name="connsiteX27" fmla="*/ 13494 w 1677194"/>
                    <a:gd name="connsiteY27" fmla="*/ 876300 h 2095500"/>
                    <a:gd name="connsiteX28" fmla="*/ 51594 w 1677194"/>
                    <a:gd name="connsiteY28" fmla="*/ 838200 h 2095500"/>
                    <a:gd name="connsiteX29" fmla="*/ 203994 w 1677194"/>
                    <a:gd name="connsiteY29" fmla="*/ 800100 h 2095500"/>
                    <a:gd name="connsiteX30" fmla="*/ 242094 w 1677194"/>
                    <a:gd name="connsiteY30" fmla="*/ 787400 h 2095500"/>
                    <a:gd name="connsiteX31" fmla="*/ 203994 w 1677194"/>
                    <a:gd name="connsiteY31" fmla="*/ 774700 h 2095500"/>
                    <a:gd name="connsiteX32" fmla="*/ 153194 w 1677194"/>
                    <a:gd name="connsiteY32" fmla="*/ 762000 h 2095500"/>
                    <a:gd name="connsiteX33" fmla="*/ 102394 w 1677194"/>
                    <a:gd name="connsiteY33" fmla="*/ 685800 h 2095500"/>
                    <a:gd name="connsiteX34" fmla="*/ 76994 w 1677194"/>
                    <a:gd name="connsiteY34" fmla="*/ 647700 h 2095500"/>
                    <a:gd name="connsiteX35" fmla="*/ 51594 w 1677194"/>
                    <a:gd name="connsiteY35" fmla="*/ 609600 h 2095500"/>
                    <a:gd name="connsiteX36" fmla="*/ 26194 w 1677194"/>
                    <a:gd name="connsiteY36" fmla="*/ 647700 h 2095500"/>
                    <a:gd name="connsiteX37" fmla="*/ 794 w 1677194"/>
                    <a:gd name="connsiteY37" fmla="*/ 571500 h 2095500"/>
                    <a:gd name="connsiteX38" fmla="*/ 13494 w 1677194"/>
                    <a:gd name="connsiteY38" fmla="*/ 508000 h 2095500"/>
                    <a:gd name="connsiteX39" fmla="*/ 76994 w 1677194"/>
                    <a:gd name="connsiteY39" fmla="*/ 444500 h 2095500"/>
                    <a:gd name="connsiteX40" fmla="*/ 115094 w 1677194"/>
                    <a:gd name="connsiteY40" fmla="*/ 406400 h 2095500"/>
                    <a:gd name="connsiteX41" fmla="*/ 140494 w 1677194"/>
                    <a:gd name="connsiteY41" fmla="*/ 368300 h 2095500"/>
                    <a:gd name="connsiteX42" fmla="*/ 178594 w 1677194"/>
                    <a:gd name="connsiteY42" fmla="*/ 355600 h 2095500"/>
                    <a:gd name="connsiteX43" fmla="*/ 216694 w 1677194"/>
                    <a:gd name="connsiteY43" fmla="*/ 330200 h 2095500"/>
                    <a:gd name="connsiteX44" fmla="*/ 203994 w 1677194"/>
                    <a:gd name="connsiteY44" fmla="*/ 279400 h 2095500"/>
                    <a:gd name="connsiteX45" fmla="*/ 216694 w 1677194"/>
                    <a:gd name="connsiteY45" fmla="*/ 215900 h 2095500"/>
                    <a:gd name="connsiteX46" fmla="*/ 292894 w 1677194"/>
                    <a:gd name="connsiteY46" fmla="*/ 177800 h 2095500"/>
                    <a:gd name="connsiteX47" fmla="*/ 343694 w 1677194"/>
                    <a:gd name="connsiteY47" fmla="*/ 139700 h 2095500"/>
                    <a:gd name="connsiteX48" fmla="*/ 407194 w 1677194"/>
                    <a:gd name="connsiteY48" fmla="*/ 63500 h 2095500"/>
                    <a:gd name="connsiteX49" fmla="*/ 483394 w 1677194"/>
                    <a:gd name="connsiteY49" fmla="*/ 38100 h 2095500"/>
                    <a:gd name="connsiteX50" fmla="*/ 546894 w 1677194"/>
                    <a:gd name="connsiteY50" fmla="*/ 88900 h 2095500"/>
                    <a:gd name="connsiteX51" fmla="*/ 584994 w 1677194"/>
                    <a:gd name="connsiteY51" fmla="*/ 101600 h 2095500"/>
                    <a:gd name="connsiteX52" fmla="*/ 686594 w 1677194"/>
                    <a:gd name="connsiteY52" fmla="*/ 114300 h 2095500"/>
                    <a:gd name="connsiteX53" fmla="*/ 750094 w 1677194"/>
                    <a:gd name="connsiteY53" fmla="*/ 101600 h 2095500"/>
                    <a:gd name="connsiteX54" fmla="*/ 737394 w 1677194"/>
                    <a:gd name="connsiteY54" fmla="*/ 38100 h 2095500"/>
                    <a:gd name="connsiteX55" fmla="*/ 750094 w 1677194"/>
                    <a:gd name="connsiteY55" fmla="*/ 0 h 2095500"/>
                    <a:gd name="connsiteX56" fmla="*/ 800894 w 1677194"/>
                    <a:gd name="connsiteY56" fmla="*/ 76200 h 2095500"/>
                    <a:gd name="connsiteX57" fmla="*/ 813594 w 1677194"/>
                    <a:gd name="connsiteY57" fmla="*/ 114300 h 2095500"/>
                    <a:gd name="connsiteX58" fmla="*/ 1029494 w 1677194"/>
                    <a:gd name="connsiteY58" fmla="*/ 127000 h 2095500"/>
                    <a:gd name="connsiteX59" fmla="*/ 1131094 w 1677194"/>
                    <a:gd name="connsiteY59" fmla="*/ 215900 h 2095500"/>
                    <a:gd name="connsiteX60" fmla="*/ 1156494 w 1677194"/>
                    <a:gd name="connsiteY60" fmla="*/ 177800 h 2095500"/>
                    <a:gd name="connsiteX61" fmla="*/ 1169194 w 1677194"/>
                    <a:gd name="connsiteY61" fmla="*/ 127000 h 2095500"/>
                    <a:gd name="connsiteX62" fmla="*/ 1207294 w 1677194"/>
                    <a:gd name="connsiteY62" fmla="*/ 114300 h 2095500"/>
                    <a:gd name="connsiteX63" fmla="*/ 1232694 w 1677194"/>
                    <a:gd name="connsiteY63" fmla="*/ 190500 h 2095500"/>
                    <a:gd name="connsiteX64" fmla="*/ 1258094 w 1677194"/>
                    <a:gd name="connsiteY64" fmla="*/ 228600 h 2095500"/>
                    <a:gd name="connsiteX65" fmla="*/ 1270794 w 1677194"/>
                    <a:gd name="connsiteY65" fmla="*/ 266700 h 2095500"/>
                    <a:gd name="connsiteX66" fmla="*/ 1308894 w 1677194"/>
                    <a:gd name="connsiteY66" fmla="*/ 304800 h 2095500"/>
                    <a:gd name="connsiteX67" fmla="*/ 1321594 w 1677194"/>
                    <a:gd name="connsiteY67" fmla="*/ 342900 h 2095500"/>
                    <a:gd name="connsiteX68" fmla="*/ 1397794 w 1677194"/>
                    <a:gd name="connsiteY68" fmla="*/ 317500 h 2095500"/>
                    <a:gd name="connsiteX69" fmla="*/ 1448594 w 1677194"/>
                    <a:gd name="connsiteY69" fmla="*/ 279400 h 2095500"/>
                    <a:gd name="connsiteX70" fmla="*/ 1473994 w 1677194"/>
                    <a:gd name="connsiteY70" fmla="*/ 317500 h 2095500"/>
                    <a:gd name="connsiteX71" fmla="*/ 1486694 w 1677194"/>
                    <a:gd name="connsiteY71" fmla="*/ 393700 h 2095500"/>
                    <a:gd name="connsiteX72" fmla="*/ 1575594 w 1677194"/>
                    <a:gd name="connsiteY72" fmla="*/ 431800 h 2095500"/>
                    <a:gd name="connsiteX73" fmla="*/ 1626394 w 1677194"/>
                    <a:gd name="connsiteY73" fmla="*/ 558800 h 2095500"/>
                    <a:gd name="connsiteX74" fmla="*/ 1677194 w 1677194"/>
                    <a:gd name="connsiteY74" fmla="*/ 635000 h 2095500"/>
                    <a:gd name="connsiteX75" fmla="*/ 1626394 w 1677194"/>
                    <a:gd name="connsiteY75" fmla="*/ 698500 h 2095500"/>
                    <a:gd name="connsiteX76" fmla="*/ 1613694 w 1677194"/>
                    <a:gd name="connsiteY76" fmla="*/ 736600 h 2095500"/>
                    <a:gd name="connsiteX77" fmla="*/ 1575594 w 1677194"/>
                    <a:gd name="connsiteY77" fmla="*/ 774700 h 2095500"/>
                    <a:gd name="connsiteX78" fmla="*/ 1562894 w 1677194"/>
                    <a:gd name="connsiteY78" fmla="*/ 812800 h 2095500"/>
                    <a:gd name="connsiteX79" fmla="*/ 1550194 w 1677194"/>
                    <a:gd name="connsiteY79" fmla="*/ 990600 h 2095500"/>
                    <a:gd name="connsiteX80" fmla="*/ 1512094 w 1677194"/>
                    <a:gd name="connsiteY80" fmla="*/ 1016000 h 2095500"/>
                    <a:gd name="connsiteX81" fmla="*/ 1486694 w 1677194"/>
                    <a:gd name="connsiteY81" fmla="*/ 1054100 h 2095500"/>
                    <a:gd name="connsiteX82" fmla="*/ 1473994 w 1677194"/>
                    <a:gd name="connsiteY82" fmla="*/ 1104900 h 2095500"/>
                    <a:gd name="connsiteX83" fmla="*/ 1397794 w 1677194"/>
                    <a:gd name="connsiteY83" fmla="*/ 1155700 h 2095500"/>
                    <a:gd name="connsiteX84" fmla="*/ 1181894 w 1677194"/>
                    <a:gd name="connsiteY84" fmla="*/ 1130300 h 2095500"/>
                    <a:gd name="connsiteX85" fmla="*/ 991394 w 1677194"/>
                    <a:gd name="connsiteY85" fmla="*/ 1117600 h 2095500"/>
                    <a:gd name="connsiteX86" fmla="*/ 953294 w 1677194"/>
                    <a:gd name="connsiteY86" fmla="*/ 1104900 h 2095500"/>
                    <a:gd name="connsiteX87" fmla="*/ 813594 w 1677194"/>
                    <a:gd name="connsiteY87" fmla="*/ 1130300 h 2095500"/>
                    <a:gd name="connsiteX88" fmla="*/ 927894 w 1677194"/>
                    <a:gd name="connsiteY88" fmla="*/ 1168400 h 2095500"/>
                    <a:gd name="connsiteX89" fmla="*/ 965994 w 1677194"/>
                    <a:gd name="connsiteY89" fmla="*/ 1181100 h 2095500"/>
                    <a:gd name="connsiteX90" fmla="*/ 1004094 w 1677194"/>
                    <a:gd name="connsiteY90" fmla="*/ 1206500 h 2095500"/>
                    <a:gd name="connsiteX91" fmla="*/ 1105694 w 1677194"/>
                    <a:gd name="connsiteY91" fmla="*/ 1219200 h 2095500"/>
                    <a:gd name="connsiteX92" fmla="*/ 1169194 w 1677194"/>
                    <a:gd name="connsiteY92" fmla="*/ 1320800 h 2095500"/>
                    <a:gd name="connsiteX93" fmla="*/ 1232694 w 1677194"/>
                    <a:gd name="connsiteY93" fmla="*/ 1333500 h 2095500"/>
                    <a:gd name="connsiteX94" fmla="*/ 1245394 w 1677194"/>
                    <a:gd name="connsiteY94" fmla="*/ 1371600 h 2095500"/>
                    <a:gd name="connsiteX95" fmla="*/ 1219994 w 1677194"/>
                    <a:gd name="connsiteY95" fmla="*/ 1409700 h 2095500"/>
                    <a:gd name="connsiteX96" fmla="*/ 1181894 w 1677194"/>
                    <a:gd name="connsiteY96" fmla="*/ 1422400 h 2095500"/>
                    <a:gd name="connsiteX97" fmla="*/ 1042194 w 1677194"/>
                    <a:gd name="connsiteY97" fmla="*/ 1435100 h 2095500"/>
                    <a:gd name="connsiteX98" fmla="*/ 1029494 w 1677194"/>
                    <a:gd name="connsiteY98" fmla="*/ 1473200 h 2095500"/>
                    <a:gd name="connsiteX99" fmla="*/ 1004094 w 1677194"/>
                    <a:gd name="connsiteY99" fmla="*/ 1511300 h 2095500"/>
                    <a:gd name="connsiteX100" fmla="*/ 1042194 w 1677194"/>
                    <a:gd name="connsiteY100" fmla="*/ 1498600 h 2095500"/>
                    <a:gd name="connsiteX101" fmla="*/ 1169194 w 1677194"/>
                    <a:gd name="connsiteY101" fmla="*/ 1485900 h 2095500"/>
                    <a:gd name="connsiteX102" fmla="*/ 1270794 w 1677194"/>
                    <a:gd name="connsiteY102" fmla="*/ 1498600 h 2095500"/>
                    <a:gd name="connsiteX103" fmla="*/ 1258094 w 1677194"/>
                    <a:gd name="connsiteY103" fmla="*/ 1536700 h 2095500"/>
                    <a:gd name="connsiteX104" fmla="*/ 1219994 w 1677194"/>
                    <a:gd name="connsiteY104" fmla="*/ 1549400 h 2095500"/>
                    <a:gd name="connsiteX105" fmla="*/ 1181894 w 1677194"/>
                    <a:gd name="connsiteY105" fmla="*/ 1574800 h 2095500"/>
                    <a:gd name="connsiteX106" fmla="*/ 1143794 w 1677194"/>
                    <a:gd name="connsiteY106" fmla="*/ 1651000 h 2095500"/>
                    <a:gd name="connsiteX107" fmla="*/ 1169194 w 1677194"/>
                    <a:gd name="connsiteY107" fmla="*/ 1727200 h 2095500"/>
                    <a:gd name="connsiteX108" fmla="*/ 1105694 w 1677194"/>
                    <a:gd name="connsiteY108" fmla="*/ 1841500 h 2095500"/>
                    <a:gd name="connsiteX109" fmla="*/ 1067594 w 1677194"/>
                    <a:gd name="connsiteY109" fmla="*/ 1866900 h 2095500"/>
                    <a:gd name="connsiteX110" fmla="*/ 1092994 w 1677194"/>
                    <a:gd name="connsiteY110" fmla="*/ 1930400 h 2095500"/>
                    <a:gd name="connsiteX111" fmla="*/ 1181894 w 1677194"/>
                    <a:gd name="connsiteY111" fmla="*/ 2032000 h 2095500"/>
                    <a:gd name="connsiteX112" fmla="*/ 1194594 w 1677194"/>
                    <a:gd name="connsiteY112" fmla="*/ 2070100 h 2095500"/>
                    <a:gd name="connsiteX113" fmla="*/ 1143794 w 1677194"/>
                    <a:gd name="connsiteY113" fmla="*/ 2082800 h 2095500"/>
                    <a:gd name="connsiteX114" fmla="*/ 1029494 w 1677194"/>
                    <a:gd name="connsiteY114" fmla="*/ 2095500 h 2095500"/>
                    <a:gd name="connsiteX115" fmla="*/ 978694 w 1677194"/>
                    <a:gd name="connsiteY115" fmla="*/ 2019300 h 2095500"/>
                    <a:gd name="connsiteX116" fmla="*/ 965994 w 1677194"/>
                    <a:gd name="connsiteY116" fmla="*/ 1981200 h 2095500"/>
                    <a:gd name="connsiteX117" fmla="*/ 927894 w 1677194"/>
                    <a:gd name="connsiteY117" fmla="*/ 1955800 h 2095500"/>
                    <a:gd name="connsiteX118" fmla="*/ 762794 w 1677194"/>
                    <a:gd name="connsiteY118" fmla="*/ 1917700 h 2095500"/>
                    <a:gd name="connsiteX119" fmla="*/ 750094 w 1677194"/>
                    <a:gd name="connsiteY119" fmla="*/ 1879600 h 2095500"/>
                    <a:gd name="connsiteX120" fmla="*/ 686594 w 1677194"/>
                    <a:gd name="connsiteY120" fmla="*/ 1905000 h 2095500"/>
                    <a:gd name="connsiteX121" fmla="*/ 584994 w 1677194"/>
                    <a:gd name="connsiteY121" fmla="*/ 1955800 h 2095500"/>
                    <a:gd name="connsiteX122" fmla="*/ 572294 w 1677194"/>
                    <a:gd name="connsiteY122" fmla="*/ 1993900 h 2095500"/>
                    <a:gd name="connsiteX123" fmla="*/ 483394 w 1677194"/>
                    <a:gd name="connsiteY123" fmla="*/ 2006600 h 2095500"/>
                    <a:gd name="connsiteX124" fmla="*/ 407194 w 1677194"/>
                    <a:gd name="connsiteY124" fmla="*/ 2044700 h 2095500"/>
                    <a:gd name="connsiteX125" fmla="*/ 292894 w 1677194"/>
                    <a:gd name="connsiteY125" fmla="*/ 2019300 h 2095500"/>
                    <a:gd name="connsiteX126" fmla="*/ 242094 w 1677194"/>
                    <a:gd name="connsiteY126" fmla="*/ 1993900 h 2095500"/>
                    <a:gd name="connsiteX127" fmla="*/ 216694 w 1677194"/>
                    <a:gd name="connsiteY127" fmla="*/ 2032000 h 2095500"/>
                    <a:gd name="connsiteX128" fmla="*/ 140494 w 1677194"/>
                    <a:gd name="connsiteY128" fmla="*/ 2006600 h 2095500"/>
                    <a:gd name="connsiteX129" fmla="*/ 165894 w 1677194"/>
                    <a:gd name="connsiteY129" fmla="*/ 1866900 h 2095500"/>
                    <a:gd name="connsiteX130" fmla="*/ 203994 w 1677194"/>
                    <a:gd name="connsiteY130" fmla="*/ 1790700 h 2095500"/>
                    <a:gd name="connsiteX131" fmla="*/ 216694 w 1677194"/>
                    <a:gd name="connsiteY131" fmla="*/ 1714500 h 2095500"/>
                    <a:gd name="connsiteX132" fmla="*/ 229394 w 1677194"/>
                    <a:gd name="connsiteY132" fmla="*/ 1676400 h 2095500"/>
                    <a:gd name="connsiteX133" fmla="*/ 267494 w 1677194"/>
                    <a:gd name="connsiteY133" fmla="*/ 1663700 h 2095500"/>
                    <a:gd name="connsiteX134" fmla="*/ 305594 w 1677194"/>
                    <a:gd name="connsiteY134" fmla="*/ 1625600 h 2095500"/>
                    <a:gd name="connsiteX135" fmla="*/ 330994 w 1677194"/>
                    <a:gd name="connsiteY135" fmla="*/ 1549400 h 2095500"/>
                    <a:gd name="connsiteX136" fmla="*/ 343694 w 1677194"/>
                    <a:gd name="connsiteY136" fmla="*/ 1587500 h 2095500"/>
                    <a:gd name="connsiteX137" fmla="*/ 305594 w 1677194"/>
                    <a:gd name="connsiteY137" fmla="*/ 1600200 h 2095500"/>
                    <a:gd name="connsiteX138" fmla="*/ 305594 w 1677194"/>
                    <a:gd name="connsiteY138" fmla="*/ 1600200 h 2095500"/>
                    <a:gd name="connsiteX139" fmla="*/ 445294 w 1677194"/>
                    <a:gd name="connsiteY139" fmla="*/ 1638300 h 2095500"/>
                    <a:gd name="connsiteX140" fmla="*/ 369094 w 1677194"/>
                    <a:gd name="connsiteY140" fmla="*/ 1549400 h 2095500"/>
                    <a:gd name="connsiteX0" fmla="*/ 470694 w 1677194"/>
                    <a:gd name="connsiteY0" fmla="*/ 1651000 h 2095500"/>
                    <a:gd name="connsiteX1" fmla="*/ 432594 w 1677194"/>
                    <a:gd name="connsiteY1" fmla="*/ 1663700 h 2095500"/>
                    <a:gd name="connsiteX2" fmla="*/ 407194 w 1677194"/>
                    <a:gd name="connsiteY2" fmla="*/ 1689100 h 2095500"/>
                    <a:gd name="connsiteX3" fmla="*/ 330994 w 1677194"/>
                    <a:gd name="connsiteY3" fmla="*/ 1574800 h 2095500"/>
                    <a:gd name="connsiteX4" fmla="*/ 381794 w 1677194"/>
                    <a:gd name="connsiteY4" fmla="*/ 1562100 h 2095500"/>
                    <a:gd name="connsiteX5" fmla="*/ 330994 w 1677194"/>
                    <a:gd name="connsiteY5" fmla="*/ 1536700 h 2095500"/>
                    <a:gd name="connsiteX6" fmla="*/ 292894 w 1677194"/>
                    <a:gd name="connsiteY6" fmla="*/ 1574800 h 2095500"/>
                    <a:gd name="connsiteX7" fmla="*/ 254794 w 1677194"/>
                    <a:gd name="connsiteY7" fmla="*/ 1587500 h 2095500"/>
                    <a:gd name="connsiteX8" fmla="*/ 178594 w 1677194"/>
                    <a:gd name="connsiteY8" fmla="*/ 1638300 h 2095500"/>
                    <a:gd name="connsiteX9" fmla="*/ 102394 w 1677194"/>
                    <a:gd name="connsiteY9" fmla="*/ 1612900 h 2095500"/>
                    <a:gd name="connsiteX10" fmla="*/ 38894 w 1677194"/>
                    <a:gd name="connsiteY10" fmla="*/ 1536700 h 2095500"/>
                    <a:gd name="connsiteX11" fmla="*/ 51594 w 1677194"/>
                    <a:gd name="connsiteY11" fmla="*/ 1447800 h 2095500"/>
                    <a:gd name="connsiteX12" fmla="*/ 89694 w 1677194"/>
                    <a:gd name="connsiteY12" fmla="*/ 1422400 h 2095500"/>
                    <a:gd name="connsiteX13" fmla="*/ 165894 w 1677194"/>
                    <a:gd name="connsiteY13" fmla="*/ 1397000 h 2095500"/>
                    <a:gd name="connsiteX14" fmla="*/ 178594 w 1677194"/>
                    <a:gd name="connsiteY14" fmla="*/ 1358900 h 2095500"/>
                    <a:gd name="connsiteX15" fmla="*/ 89694 w 1677194"/>
                    <a:gd name="connsiteY15" fmla="*/ 1308100 h 2095500"/>
                    <a:gd name="connsiteX16" fmla="*/ 38894 w 1677194"/>
                    <a:gd name="connsiteY16" fmla="*/ 1295400 h 2095500"/>
                    <a:gd name="connsiteX17" fmla="*/ 26194 w 1677194"/>
                    <a:gd name="connsiteY17" fmla="*/ 1257300 h 2095500"/>
                    <a:gd name="connsiteX18" fmla="*/ 26194 w 1677194"/>
                    <a:gd name="connsiteY18" fmla="*/ 1117600 h 2095500"/>
                    <a:gd name="connsiteX19" fmla="*/ 64294 w 1677194"/>
                    <a:gd name="connsiteY19" fmla="*/ 1092200 h 2095500"/>
                    <a:gd name="connsiteX20" fmla="*/ 203994 w 1677194"/>
                    <a:gd name="connsiteY20" fmla="*/ 1079500 h 2095500"/>
                    <a:gd name="connsiteX21" fmla="*/ 165894 w 1677194"/>
                    <a:gd name="connsiteY21" fmla="*/ 1066800 h 2095500"/>
                    <a:gd name="connsiteX22" fmla="*/ 115094 w 1677194"/>
                    <a:gd name="connsiteY22" fmla="*/ 1054100 h 2095500"/>
                    <a:gd name="connsiteX23" fmla="*/ 38894 w 1677194"/>
                    <a:gd name="connsiteY23" fmla="*/ 1028700 h 2095500"/>
                    <a:gd name="connsiteX24" fmla="*/ 13494 w 1677194"/>
                    <a:gd name="connsiteY24" fmla="*/ 952500 h 2095500"/>
                    <a:gd name="connsiteX25" fmla="*/ 794 w 1677194"/>
                    <a:gd name="connsiteY25" fmla="*/ 914400 h 2095500"/>
                    <a:gd name="connsiteX26" fmla="*/ 13494 w 1677194"/>
                    <a:gd name="connsiteY26" fmla="*/ 876300 h 2095500"/>
                    <a:gd name="connsiteX27" fmla="*/ 51594 w 1677194"/>
                    <a:gd name="connsiteY27" fmla="*/ 838200 h 2095500"/>
                    <a:gd name="connsiteX28" fmla="*/ 203994 w 1677194"/>
                    <a:gd name="connsiteY28" fmla="*/ 800100 h 2095500"/>
                    <a:gd name="connsiteX29" fmla="*/ 242094 w 1677194"/>
                    <a:gd name="connsiteY29" fmla="*/ 787400 h 2095500"/>
                    <a:gd name="connsiteX30" fmla="*/ 203994 w 1677194"/>
                    <a:gd name="connsiteY30" fmla="*/ 774700 h 2095500"/>
                    <a:gd name="connsiteX31" fmla="*/ 153194 w 1677194"/>
                    <a:gd name="connsiteY31" fmla="*/ 762000 h 2095500"/>
                    <a:gd name="connsiteX32" fmla="*/ 102394 w 1677194"/>
                    <a:gd name="connsiteY32" fmla="*/ 685800 h 2095500"/>
                    <a:gd name="connsiteX33" fmla="*/ 76994 w 1677194"/>
                    <a:gd name="connsiteY33" fmla="*/ 647700 h 2095500"/>
                    <a:gd name="connsiteX34" fmla="*/ 51594 w 1677194"/>
                    <a:gd name="connsiteY34" fmla="*/ 609600 h 2095500"/>
                    <a:gd name="connsiteX35" fmla="*/ 26194 w 1677194"/>
                    <a:gd name="connsiteY35" fmla="*/ 647700 h 2095500"/>
                    <a:gd name="connsiteX36" fmla="*/ 794 w 1677194"/>
                    <a:gd name="connsiteY36" fmla="*/ 571500 h 2095500"/>
                    <a:gd name="connsiteX37" fmla="*/ 13494 w 1677194"/>
                    <a:gd name="connsiteY37" fmla="*/ 508000 h 2095500"/>
                    <a:gd name="connsiteX38" fmla="*/ 76994 w 1677194"/>
                    <a:gd name="connsiteY38" fmla="*/ 444500 h 2095500"/>
                    <a:gd name="connsiteX39" fmla="*/ 115094 w 1677194"/>
                    <a:gd name="connsiteY39" fmla="*/ 406400 h 2095500"/>
                    <a:gd name="connsiteX40" fmla="*/ 140494 w 1677194"/>
                    <a:gd name="connsiteY40" fmla="*/ 368300 h 2095500"/>
                    <a:gd name="connsiteX41" fmla="*/ 178594 w 1677194"/>
                    <a:gd name="connsiteY41" fmla="*/ 355600 h 2095500"/>
                    <a:gd name="connsiteX42" fmla="*/ 216694 w 1677194"/>
                    <a:gd name="connsiteY42" fmla="*/ 330200 h 2095500"/>
                    <a:gd name="connsiteX43" fmla="*/ 203994 w 1677194"/>
                    <a:gd name="connsiteY43" fmla="*/ 279400 h 2095500"/>
                    <a:gd name="connsiteX44" fmla="*/ 216694 w 1677194"/>
                    <a:gd name="connsiteY44" fmla="*/ 215900 h 2095500"/>
                    <a:gd name="connsiteX45" fmla="*/ 292894 w 1677194"/>
                    <a:gd name="connsiteY45" fmla="*/ 177800 h 2095500"/>
                    <a:gd name="connsiteX46" fmla="*/ 343694 w 1677194"/>
                    <a:gd name="connsiteY46" fmla="*/ 139700 h 2095500"/>
                    <a:gd name="connsiteX47" fmla="*/ 407194 w 1677194"/>
                    <a:gd name="connsiteY47" fmla="*/ 63500 h 2095500"/>
                    <a:gd name="connsiteX48" fmla="*/ 483394 w 1677194"/>
                    <a:gd name="connsiteY48" fmla="*/ 38100 h 2095500"/>
                    <a:gd name="connsiteX49" fmla="*/ 546894 w 1677194"/>
                    <a:gd name="connsiteY49" fmla="*/ 88900 h 2095500"/>
                    <a:gd name="connsiteX50" fmla="*/ 584994 w 1677194"/>
                    <a:gd name="connsiteY50" fmla="*/ 101600 h 2095500"/>
                    <a:gd name="connsiteX51" fmla="*/ 686594 w 1677194"/>
                    <a:gd name="connsiteY51" fmla="*/ 114300 h 2095500"/>
                    <a:gd name="connsiteX52" fmla="*/ 750094 w 1677194"/>
                    <a:gd name="connsiteY52" fmla="*/ 101600 h 2095500"/>
                    <a:gd name="connsiteX53" fmla="*/ 737394 w 1677194"/>
                    <a:gd name="connsiteY53" fmla="*/ 38100 h 2095500"/>
                    <a:gd name="connsiteX54" fmla="*/ 750094 w 1677194"/>
                    <a:gd name="connsiteY54" fmla="*/ 0 h 2095500"/>
                    <a:gd name="connsiteX55" fmla="*/ 800894 w 1677194"/>
                    <a:gd name="connsiteY55" fmla="*/ 76200 h 2095500"/>
                    <a:gd name="connsiteX56" fmla="*/ 813594 w 1677194"/>
                    <a:gd name="connsiteY56" fmla="*/ 114300 h 2095500"/>
                    <a:gd name="connsiteX57" fmla="*/ 1029494 w 1677194"/>
                    <a:gd name="connsiteY57" fmla="*/ 127000 h 2095500"/>
                    <a:gd name="connsiteX58" fmla="*/ 1131094 w 1677194"/>
                    <a:gd name="connsiteY58" fmla="*/ 215900 h 2095500"/>
                    <a:gd name="connsiteX59" fmla="*/ 1156494 w 1677194"/>
                    <a:gd name="connsiteY59" fmla="*/ 177800 h 2095500"/>
                    <a:gd name="connsiteX60" fmla="*/ 1169194 w 1677194"/>
                    <a:gd name="connsiteY60" fmla="*/ 127000 h 2095500"/>
                    <a:gd name="connsiteX61" fmla="*/ 1207294 w 1677194"/>
                    <a:gd name="connsiteY61" fmla="*/ 114300 h 2095500"/>
                    <a:gd name="connsiteX62" fmla="*/ 1232694 w 1677194"/>
                    <a:gd name="connsiteY62" fmla="*/ 190500 h 2095500"/>
                    <a:gd name="connsiteX63" fmla="*/ 1258094 w 1677194"/>
                    <a:gd name="connsiteY63" fmla="*/ 228600 h 2095500"/>
                    <a:gd name="connsiteX64" fmla="*/ 1270794 w 1677194"/>
                    <a:gd name="connsiteY64" fmla="*/ 266700 h 2095500"/>
                    <a:gd name="connsiteX65" fmla="*/ 1308894 w 1677194"/>
                    <a:gd name="connsiteY65" fmla="*/ 304800 h 2095500"/>
                    <a:gd name="connsiteX66" fmla="*/ 1321594 w 1677194"/>
                    <a:gd name="connsiteY66" fmla="*/ 342900 h 2095500"/>
                    <a:gd name="connsiteX67" fmla="*/ 1397794 w 1677194"/>
                    <a:gd name="connsiteY67" fmla="*/ 317500 h 2095500"/>
                    <a:gd name="connsiteX68" fmla="*/ 1448594 w 1677194"/>
                    <a:gd name="connsiteY68" fmla="*/ 279400 h 2095500"/>
                    <a:gd name="connsiteX69" fmla="*/ 1473994 w 1677194"/>
                    <a:gd name="connsiteY69" fmla="*/ 317500 h 2095500"/>
                    <a:gd name="connsiteX70" fmla="*/ 1486694 w 1677194"/>
                    <a:gd name="connsiteY70" fmla="*/ 393700 h 2095500"/>
                    <a:gd name="connsiteX71" fmla="*/ 1575594 w 1677194"/>
                    <a:gd name="connsiteY71" fmla="*/ 431800 h 2095500"/>
                    <a:gd name="connsiteX72" fmla="*/ 1626394 w 1677194"/>
                    <a:gd name="connsiteY72" fmla="*/ 558800 h 2095500"/>
                    <a:gd name="connsiteX73" fmla="*/ 1677194 w 1677194"/>
                    <a:gd name="connsiteY73" fmla="*/ 635000 h 2095500"/>
                    <a:gd name="connsiteX74" fmla="*/ 1626394 w 1677194"/>
                    <a:gd name="connsiteY74" fmla="*/ 698500 h 2095500"/>
                    <a:gd name="connsiteX75" fmla="*/ 1613694 w 1677194"/>
                    <a:gd name="connsiteY75" fmla="*/ 736600 h 2095500"/>
                    <a:gd name="connsiteX76" fmla="*/ 1575594 w 1677194"/>
                    <a:gd name="connsiteY76" fmla="*/ 774700 h 2095500"/>
                    <a:gd name="connsiteX77" fmla="*/ 1562894 w 1677194"/>
                    <a:gd name="connsiteY77" fmla="*/ 812800 h 2095500"/>
                    <a:gd name="connsiteX78" fmla="*/ 1550194 w 1677194"/>
                    <a:gd name="connsiteY78" fmla="*/ 990600 h 2095500"/>
                    <a:gd name="connsiteX79" fmla="*/ 1512094 w 1677194"/>
                    <a:gd name="connsiteY79" fmla="*/ 1016000 h 2095500"/>
                    <a:gd name="connsiteX80" fmla="*/ 1486694 w 1677194"/>
                    <a:gd name="connsiteY80" fmla="*/ 1054100 h 2095500"/>
                    <a:gd name="connsiteX81" fmla="*/ 1473994 w 1677194"/>
                    <a:gd name="connsiteY81" fmla="*/ 1104900 h 2095500"/>
                    <a:gd name="connsiteX82" fmla="*/ 1397794 w 1677194"/>
                    <a:gd name="connsiteY82" fmla="*/ 1155700 h 2095500"/>
                    <a:gd name="connsiteX83" fmla="*/ 1181894 w 1677194"/>
                    <a:gd name="connsiteY83" fmla="*/ 1130300 h 2095500"/>
                    <a:gd name="connsiteX84" fmla="*/ 991394 w 1677194"/>
                    <a:gd name="connsiteY84" fmla="*/ 1117600 h 2095500"/>
                    <a:gd name="connsiteX85" fmla="*/ 953294 w 1677194"/>
                    <a:gd name="connsiteY85" fmla="*/ 1104900 h 2095500"/>
                    <a:gd name="connsiteX86" fmla="*/ 813594 w 1677194"/>
                    <a:gd name="connsiteY86" fmla="*/ 1130300 h 2095500"/>
                    <a:gd name="connsiteX87" fmla="*/ 927894 w 1677194"/>
                    <a:gd name="connsiteY87" fmla="*/ 1168400 h 2095500"/>
                    <a:gd name="connsiteX88" fmla="*/ 965994 w 1677194"/>
                    <a:gd name="connsiteY88" fmla="*/ 1181100 h 2095500"/>
                    <a:gd name="connsiteX89" fmla="*/ 1004094 w 1677194"/>
                    <a:gd name="connsiteY89" fmla="*/ 1206500 h 2095500"/>
                    <a:gd name="connsiteX90" fmla="*/ 1105694 w 1677194"/>
                    <a:gd name="connsiteY90" fmla="*/ 1219200 h 2095500"/>
                    <a:gd name="connsiteX91" fmla="*/ 1169194 w 1677194"/>
                    <a:gd name="connsiteY91" fmla="*/ 1320800 h 2095500"/>
                    <a:gd name="connsiteX92" fmla="*/ 1232694 w 1677194"/>
                    <a:gd name="connsiteY92" fmla="*/ 1333500 h 2095500"/>
                    <a:gd name="connsiteX93" fmla="*/ 1245394 w 1677194"/>
                    <a:gd name="connsiteY93" fmla="*/ 1371600 h 2095500"/>
                    <a:gd name="connsiteX94" fmla="*/ 1219994 w 1677194"/>
                    <a:gd name="connsiteY94" fmla="*/ 1409700 h 2095500"/>
                    <a:gd name="connsiteX95" fmla="*/ 1181894 w 1677194"/>
                    <a:gd name="connsiteY95" fmla="*/ 1422400 h 2095500"/>
                    <a:gd name="connsiteX96" fmla="*/ 1042194 w 1677194"/>
                    <a:gd name="connsiteY96" fmla="*/ 1435100 h 2095500"/>
                    <a:gd name="connsiteX97" fmla="*/ 1029494 w 1677194"/>
                    <a:gd name="connsiteY97" fmla="*/ 1473200 h 2095500"/>
                    <a:gd name="connsiteX98" fmla="*/ 1004094 w 1677194"/>
                    <a:gd name="connsiteY98" fmla="*/ 1511300 h 2095500"/>
                    <a:gd name="connsiteX99" fmla="*/ 1042194 w 1677194"/>
                    <a:gd name="connsiteY99" fmla="*/ 1498600 h 2095500"/>
                    <a:gd name="connsiteX100" fmla="*/ 1169194 w 1677194"/>
                    <a:gd name="connsiteY100" fmla="*/ 1485900 h 2095500"/>
                    <a:gd name="connsiteX101" fmla="*/ 1270794 w 1677194"/>
                    <a:gd name="connsiteY101" fmla="*/ 1498600 h 2095500"/>
                    <a:gd name="connsiteX102" fmla="*/ 1258094 w 1677194"/>
                    <a:gd name="connsiteY102" fmla="*/ 1536700 h 2095500"/>
                    <a:gd name="connsiteX103" fmla="*/ 1219994 w 1677194"/>
                    <a:gd name="connsiteY103" fmla="*/ 1549400 h 2095500"/>
                    <a:gd name="connsiteX104" fmla="*/ 1181894 w 1677194"/>
                    <a:gd name="connsiteY104" fmla="*/ 1574800 h 2095500"/>
                    <a:gd name="connsiteX105" fmla="*/ 1143794 w 1677194"/>
                    <a:gd name="connsiteY105" fmla="*/ 1651000 h 2095500"/>
                    <a:gd name="connsiteX106" fmla="*/ 1169194 w 1677194"/>
                    <a:gd name="connsiteY106" fmla="*/ 1727200 h 2095500"/>
                    <a:gd name="connsiteX107" fmla="*/ 1105694 w 1677194"/>
                    <a:gd name="connsiteY107" fmla="*/ 1841500 h 2095500"/>
                    <a:gd name="connsiteX108" fmla="*/ 1067594 w 1677194"/>
                    <a:gd name="connsiteY108" fmla="*/ 1866900 h 2095500"/>
                    <a:gd name="connsiteX109" fmla="*/ 1092994 w 1677194"/>
                    <a:gd name="connsiteY109" fmla="*/ 1930400 h 2095500"/>
                    <a:gd name="connsiteX110" fmla="*/ 1181894 w 1677194"/>
                    <a:gd name="connsiteY110" fmla="*/ 2032000 h 2095500"/>
                    <a:gd name="connsiteX111" fmla="*/ 1194594 w 1677194"/>
                    <a:gd name="connsiteY111" fmla="*/ 2070100 h 2095500"/>
                    <a:gd name="connsiteX112" fmla="*/ 1143794 w 1677194"/>
                    <a:gd name="connsiteY112" fmla="*/ 2082800 h 2095500"/>
                    <a:gd name="connsiteX113" fmla="*/ 1029494 w 1677194"/>
                    <a:gd name="connsiteY113" fmla="*/ 2095500 h 2095500"/>
                    <a:gd name="connsiteX114" fmla="*/ 978694 w 1677194"/>
                    <a:gd name="connsiteY114" fmla="*/ 2019300 h 2095500"/>
                    <a:gd name="connsiteX115" fmla="*/ 965994 w 1677194"/>
                    <a:gd name="connsiteY115" fmla="*/ 1981200 h 2095500"/>
                    <a:gd name="connsiteX116" fmla="*/ 927894 w 1677194"/>
                    <a:gd name="connsiteY116" fmla="*/ 1955800 h 2095500"/>
                    <a:gd name="connsiteX117" fmla="*/ 762794 w 1677194"/>
                    <a:gd name="connsiteY117" fmla="*/ 1917700 h 2095500"/>
                    <a:gd name="connsiteX118" fmla="*/ 750094 w 1677194"/>
                    <a:gd name="connsiteY118" fmla="*/ 1879600 h 2095500"/>
                    <a:gd name="connsiteX119" fmla="*/ 686594 w 1677194"/>
                    <a:gd name="connsiteY119" fmla="*/ 1905000 h 2095500"/>
                    <a:gd name="connsiteX120" fmla="*/ 584994 w 1677194"/>
                    <a:gd name="connsiteY120" fmla="*/ 1955800 h 2095500"/>
                    <a:gd name="connsiteX121" fmla="*/ 572294 w 1677194"/>
                    <a:gd name="connsiteY121" fmla="*/ 1993900 h 2095500"/>
                    <a:gd name="connsiteX122" fmla="*/ 483394 w 1677194"/>
                    <a:gd name="connsiteY122" fmla="*/ 2006600 h 2095500"/>
                    <a:gd name="connsiteX123" fmla="*/ 407194 w 1677194"/>
                    <a:gd name="connsiteY123" fmla="*/ 2044700 h 2095500"/>
                    <a:gd name="connsiteX124" fmla="*/ 292894 w 1677194"/>
                    <a:gd name="connsiteY124" fmla="*/ 2019300 h 2095500"/>
                    <a:gd name="connsiteX125" fmla="*/ 242094 w 1677194"/>
                    <a:gd name="connsiteY125" fmla="*/ 1993900 h 2095500"/>
                    <a:gd name="connsiteX126" fmla="*/ 216694 w 1677194"/>
                    <a:gd name="connsiteY126" fmla="*/ 2032000 h 2095500"/>
                    <a:gd name="connsiteX127" fmla="*/ 140494 w 1677194"/>
                    <a:gd name="connsiteY127" fmla="*/ 2006600 h 2095500"/>
                    <a:gd name="connsiteX128" fmla="*/ 165894 w 1677194"/>
                    <a:gd name="connsiteY128" fmla="*/ 1866900 h 2095500"/>
                    <a:gd name="connsiteX129" fmla="*/ 203994 w 1677194"/>
                    <a:gd name="connsiteY129" fmla="*/ 1790700 h 2095500"/>
                    <a:gd name="connsiteX130" fmla="*/ 216694 w 1677194"/>
                    <a:gd name="connsiteY130" fmla="*/ 1714500 h 2095500"/>
                    <a:gd name="connsiteX131" fmla="*/ 229394 w 1677194"/>
                    <a:gd name="connsiteY131" fmla="*/ 1676400 h 2095500"/>
                    <a:gd name="connsiteX132" fmla="*/ 267494 w 1677194"/>
                    <a:gd name="connsiteY132" fmla="*/ 1663700 h 2095500"/>
                    <a:gd name="connsiteX133" fmla="*/ 305594 w 1677194"/>
                    <a:gd name="connsiteY133" fmla="*/ 1625600 h 2095500"/>
                    <a:gd name="connsiteX134" fmla="*/ 330994 w 1677194"/>
                    <a:gd name="connsiteY134" fmla="*/ 1549400 h 2095500"/>
                    <a:gd name="connsiteX135" fmla="*/ 343694 w 1677194"/>
                    <a:gd name="connsiteY135" fmla="*/ 1587500 h 2095500"/>
                    <a:gd name="connsiteX136" fmla="*/ 305594 w 1677194"/>
                    <a:gd name="connsiteY136" fmla="*/ 1600200 h 2095500"/>
                    <a:gd name="connsiteX137" fmla="*/ 305594 w 1677194"/>
                    <a:gd name="connsiteY137" fmla="*/ 1600200 h 2095500"/>
                    <a:gd name="connsiteX138" fmla="*/ 445294 w 1677194"/>
                    <a:gd name="connsiteY138" fmla="*/ 1638300 h 2095500"/>
                    <a:gd name="connsiteX139" fmla="*/ 369094 w 1677194"/>
                    <a:gd name="connsiteY139" fmla="*/ 1549400 h 2095500"/>
                    <a:gd name="connsiteX0" fmla="*/ 432594 w 1677194"/>
                    <a:gd name="connsiteY0" fmla="*/ 1663700 h 2095500"/>
                    <a:gd name="connsiteX1" fmla="*/ 407194 w 1677194"/>
                    <a:gd name="connsiteY1" fmla="*/ 1689100 h 2095500"/>
                    <a:gd name="connsiteX2" fmla="*/ 330994 w 1677194"/>
                    <a:gd name="connsiteY2" fmla="*/ 1574800 h 2095500"/>
                    <a:gd name="connsiteX3" fmla="*/ 381794 w 1677194"/>
                    <a:gd name="connsiteY3" fmla="*/ 1562100 h 2095500"/>
                    <a:gd name="connsiteX4" fmla="*/ 330994 w 1677194"/>
                    <a:gd name="connsiteY4" fmla="*/ 1536700 h 2095500"/>
                    <a:gd name="connsiteX5" fmla="*/ 292894 w 1677194"/>
                    <a:gd name="connsiteY5" fmla="*/ 1574800 h 2095500"/>
                    <a:gd name="connsiteX6" fmla="*/ 254794 w 1677194"/>
                    <a:gd name="connsiteY6" fmla="*/ 1587500 h 2095500"/>
                    <a:gd name="connsiteX7" fmla="*/ 178594 w 1677194"/>
                    <a:gd name="connsiteY7" fmla="*/ 1638300 h 2095500"/>
                    <a:gd name="connsiteX8" fmla="*/ 102394 w 1677194"/>
                    <a:gd name="connsiteY8" fmla="*/ 1612900 h 2095500"/>
                    <a:gd name="connsiteX9" fmla="*/ 38894 w 1677194"/>
                    <a:gd name="connsiteY9" fmla="*/ 1536700 h 2095500"/>
                    <a:gd name="connsiteX10" fmla="*/ 51594 w 1677194"/>
                    <a:gd name="connsiteY10" fmla="*/ 1447800 h 2095500"/>
                    <a:gd name="connsiteX11" fmla="*/ 89694 w 1677194"/>
                    <a:gd name="connsiteY11" fmla="*/ 1422400 h 2095500"/>
                    <a:gd name="connsiteX12" fmla="*/ 165894 w 1677194"/>
                    <a:gd name="connsiteY12" fmla="*/ 1397000 h 2095500"/>
                    <a:gd name="connsiteX13" fmla="*/ 178594 w 1677194"/>
                    <a:gd name="connsiteY13" fmla="*/ 1358900 h 2095500"/>
                    <a:gd name="connsiteX14" fmla="*/ 89694 w 1677194"/>
                    <a:gd name="connsiteY14" fmla="*/ 1308100 h 2095500"/>
                    <a:gd name="connsiteX15" fmla="*/ 38894 w 1677194"/>
                    <a:gd name="connsiteY15" fmla="*/ 1295400 h 2095500"/>
                    <a:gd name="connsiteX16" fmla="*/ 26194 w 1677194"/>
                    <a:gd name="connsiteY16" fmla="*/ 1257300 h 2095500"/>
                    <a:gd name="connsiteX17" fmla="*/ 26194 w 1677194"/>
                    <a:gd name="connsiteY17" fmla="*/ 1117600 h 2095500"/>
                    <a:gd name="connsiteX18" fmla="*/ 64294 w 1677194"/>
                    <a:gd name="connsiteY18" fmla="*/ 1092200 h 2095500"/>
                    <a:gd name="connsiteX19" fmla="*/ 203994 w 1677194"/>
                    <a:gd name="connsiteY19" fmla="*/ 1079500 h 2095500"/>
                    <a:gd name="connsiteX20" fmla="*/ 165894 w 1677194"/>
                    <a:gd name="connsiteY20" fmla="*/ 1066800 h 2095500"/>
                    <a:gd name="connsiteX21" fmla="*/ 115094 w 1677194"/>
                    <a:gd name="connsiteY21" fmla="*/ 1054100 h 2095500"/>
                    <a:gd name="connsiteX22" fmla="*/ 38894 w 1677194"/>
                    <a:gd name="connsiteY22" fmla="*/ 1028700 h 2095500"/>
                    <a:gd name="connsiteX23" fmla="*/ 13494 w 1677194"/>
                    <a:gd name="connsiteY23" fmla="*/ 952500 h 2095500"/>
                    <a:gd name="connsiteX24" fmla="*/ 794 w 1677194"/>
                    <a:gd name="connsiteY24" fmla="*/ 914400 h 2095500"/>
                    <a:gd name="connsiteX25" fmla="*/ 13494 w 1677194"/>
                    <a:gd name="connsiteY25" fmla="*/ 876300 h 2095500"/>
                    <a:gd name="connsiteX26" fmla="*/ 51594 w 1677194"/>
                    <a:gd name="connsiteY26" fmla="*/ 838200 h 2095500"/>
                    <a:gd name="connsiteX27" fmla="*/ 203994 w 1677194"/>
                    <a:gd name="connsiteY27" fmla="*/ 800100 h 2095500"/>
                    <a:gd name="connsiteX28" fmla="*/ 242094 w 1677194"/>
                    <a:gd name="connsiteY28" fmla="*/ 787400 h 2095500"/>
                    <a:gd name="connsiteX29" fmla="*/ 203994 w 1677194"/>
                    <a:gd name="connsiteY29" fmla="*/ 774700 h 2095500"/>
                    <a:gd name="connsiteX30" fmla="*/ 153194 w 1677194"/>
                    <a:gd name="connsiteY30" fmla="*/ 762000 h 2095500"/>
                    <a:gd name="connsiteX31" fmla="*/ 102394 w 1677194"/>
                    <a:gd name="connsiteY31" fmla="*/ 685800 h 2095500"/>
                    <a:gd name="connsiteX32" fmla="*/ 76994 w 1677194"/>
                    <a:gd name="connsiteY32" fmla="*/ 647700 h 2095500"/>
                    <a:gd name="connsiteX33" fmla="*/ 51594 w 1677194"/>
                    <a:gd name="connsiteY33" fmla="*/ 609600 h 2095500"/>
                    <a:gd name="connsiteX34" fmla="*/ 26194 w 1677194"/>
                    <a:gd name="connsiteY34" fmla="*/ 647700 h 2095500"/>
                    <a:gd name="connsiteX35" fmla="*/ 794 w 1677194"/>
                    <a:gd name="connsiteY35" fmla="*/ 571500 h 2095500"/>
                    <a:gd name="connsiteX36" fmla="*/ 13494 w 1677194"/>
                    <a:gd name="connsiteY36" fmla="*/ 508000 h 2095500"/>
                    <a:gd name="connsiteX37" fmla="*/ 76994 w 1677194"/>
                    <a:gd name="connsiteY37" fmla="*/ 444500 h 2095500"/>
                    <a:gd name="connsiteX38" fmla="*/ 115094 w 1677194"/>
                    <a:gd name="connsiteY38" fmla="*/ 406400 h 2095500"/>
                    <a:gd name="connsiteX39" fmla="*/ 140494 w 1677194"/>
                    <a:gd name="connsiteY39" fmla="*/ 368300 h 2095500"/>
                    <a:gd name="connsiteX40" fmla="*/ 178594 w 1677194"/>
                    <a:gd name="connsiteY40" fmla="*/ 355600 h 2095500"/>
                    <a:gd name="connsiteX41" fmla="*/ 216694 w 1677194"/>
                    <a:gd name="connsiteY41" fmla="*/ 330200 h 2095500"/>
                    <a:gd name="connsiteX42" fmla="*/ 203994 w 1677194"/>
                    <a:gd name="connsiteY42" fmla="*/ 279400 h 2095500"/>
                    <a:gd name="connsiteX43" fmla="*/ 216694 w 1677194"/>
                    <a:gd name="connsiteY43" fmla="*/ 215900 h 2095500"/>
                    <a:gd name="connsiteX44" fmla="*/ 292894 w 1677194"/>
                    <a:gd name="connsiteY44" fmla="*/ 177800 h 2095500"/>
                    <a:gd name="connsiteX45" fmla="*/ 343694 w 1677194"/>
                    <a:gd name="connsiteY45" fmla="*/ 139700 h 2095500"/>
                    <a:gd name="connsiteX46" fmla="*/ 407194 w 1677194"/>
                    <a:gd name="connsiteY46" fmla="*/ 63500 h 2095500"/>
                    <a:gd name="connsiteX47" fmla="*/ 483394 w 1677194"/>
                    <a:gd name="connsiteY47" fmla="*/ 38100 h 2095500"/>
                    <a:gd name="connsiteX48" fmla="*/ 546894 w 1677194"/>
                    <a:gd name="connsiteY48" fmla="*/ 88900 h 2095500"/>
                    <a:gd name="connsiteX49" fmla="*/ 584994 w 1677194"/>
                    <a:gd name="connsiteY49" fmla="*/ 101600 h 2095500"/>
                    <a:gd name="connsiteX50" fmla="*/ 686594 w 1677194"/>
                    <a:gd name="connsiteY50" fmla="*/ 114300 h 2095500"/>
                    <a:gd name="connsiteX51" fmla="*/ 750094 w 1677194"/>
                    <a:gd name="connsiteY51" fmla="*/ 101600 h 2095500"/>
                    <a:gd name="connsiteX52" fmla="*/ 737394 w 1677194"/>
                    <a:gd name="connsiteY52" fmla="*/ 38100 h 2095500"/>
                    <a:gd name="connsiteX53" fmla="*/ 750094 w 1677194"/>
                    <a:gd name="connsiteY53" fmla="*/ 0 h 2095500"/>
                    <a:gd name="connsiteX54" fmla="*/ 800894 w 1677194"/>
                    <a:gd name="connsiteY54" fmla="*/ 76200 h 2095500"/>
                    <a:gd name="connsiteX55" fmla="*/ 813594 w 1677194"/>
                    <a:gd name="connsiteY55" fmla="*/ 114300 h 2095500"/>
                    <a:gd name="connsiteX56" fmla="*/ 1029494 w 1677194"/>
                    <a:gd name="connsiteY56" fmla="*/ 127000 h 2095500"/>
                    <a:gd name="connsiteX57" fmla="*/ 1131094 w 1677194"/>
                    <a:gd name="connsiteY57" fmla="*/ 215900 h 2095500"/>
                    <a:gd name="connsiteX58" fmla="*/ 1156494 w 1677194"/>
                    <a:gd name="connsiteY58" fmla="*/ 177800 h 2095500"/>
                    <a:gd name="connsiteX59" fmla="*/ 1169194 w 1677194"/>
                    <a:gd name="connsiteY59" fmla="*/ 127000 h 2095500"/>
                    <a:gd name="connsiteX60" fmla="*/ 1207294 w 1677194"/>
                    <a:gd name="connsiteY60" fmla="*/ 114300 h 2095500"/>
                    <a:gd name="connsiteX61" fmla="*/ 1232694 w 1677194"/>
                    <a:gd name="connsiteY61" fmla="*/ 190500 h 2095500"/>
                    <a:gd name="connsiteX62" fmla="*/ 1258094 w 1677194"/>
                    <a:gd name="connsiteY62" fmla="*/ 228600 h 2095500"/>
                    <a:gd name="connsiteX63" fmla="*/ 1270794 w 1677194"/>
                    <a:gd name="connsiteY63" fmla="*/ 266700 h 2095500"/>
                    <a:gd name="connsiteX64" fmla="*/ 1308894 w 1677194"/>
                    <a:gd name="connsiteY64" fmla="*/ 304800 h 2095500"/>
                    <a:gd name="connsiteX65" fmla="*/ 1321594 w 1677194"/>
                    <a:gd name="connsiteY65" fmla="*/ 342900 h 2095500"/>
                    <a:gd name="connsiteX66" fmla="*/ 1397794 w 1677194"/>
                    <a:gd name="connsiteY66" fmla="*/ 317500 h 2095500"/>
                    <a:gd name="connsiteX67" fmla="*/ 1448594 w 1677194"/>
                    <a:gd name="connsiteY67" fmla="*/ 279400 h 2095500"/>
                    <a:gd name="connsiteX68" fmla="*/ 1473994 w 1677194"/>
                    <a:gd name="connsiteY68" fmla="*/ 317500 h 2095500"/>
                    <a:gd name="connsiteX69" fmla="*/ 1486694 w 1677194"/>
                    <a:gd name="connsiteY69" fmla="*/ 393700 h 2095500"/>
                    <a:gd name="connsiteX70" fmla="*/ 1575594 w 1677194"/>
                    <a:gd name="connsiteY70" fmla="*/ 431800 h 2095500"/>
                    <a:gd name="connsiteX71" fmla="*/ 1626394 w 1677194"/>
                    <a:gd name="connsiteY71" fmla="*/ 558800 h 2095500"/>
                    <a:gd name="connsiteX72" fmla="*/ 1677194 w 1677194"/>
                    <a:gd name="connsiteY72" fmla="*/ 635000 h 2095500"/>
                    <a:gd name="connsiteX73" fmla="*/ 1626394 w 1677194"/>
                    <a:gd name="connsiteY73" fmla="*/ 698500 h 2095500"/>
                    <a:gd name="connsiteX74" fmla="*/ 1613694 w 1677194"/>
                    <a:gd name="connsiteY74" fmla="*/ 736600 h 2095500"/>
                    <a:gd name="connsiteX75" fmla="*/ 1575594 w 1677194"/>
                    <a:gd name="connsiteY75" fmla="*/ 774700 h 2095500"/>
                    <a:gd name="connsiteX76" fmla="*/ 1562894 w 1677194"/>
                    <a:gd name="connsiteY76" fmla="*/ 812800 h 2095500"/>
                    <a:gd name="connsiteX77" fmla="*/ 1550194 w 1677194"/>
                    <a:gd name="connsiteY77" fmla="*/ 990600 h 2095500"/>
                    <a:gd name="connsiteX78" fmla="*/ 1512094 w 1677194"/>
                    <a:gd name="connsiteY78" fmla="*/ 1016000 h 2095500"/>
                    <a:gd name="connsiteX79" fmla="*/ 1486694 w 1677194"/>
                    <a:gd name="connsiteY79" fmla="*/ 1054100 h 2095500"/>
                    <a:gd name="connsiteX80" fmla="*/ 1473994 w 1677194"/>
                    <a:gd name="connsiteY80" fmla="*/ 1104900 h 2095500"/>
                    <a:gd name="connsiteX81" fmla="*/ 1397794 w 1677194"/>
                    <a:gd name="connsiteY81" fmla="*/ 1155700 h 2095500"/>
                    <a:gd name="connsiteX82" fmla="*/ 1181894 w 1677194"/>
                    <a:gd name="connsiteY82" fmla="*/ 1130300 h 2095500"/>
                    <a:gd name="connsiteX83" fmla="*/ 991394 w 1677194"/>
                    <a:gd name="connsiteY83" fmla="*/ 1117600 h 2095500"/>
                    <a:gd name="connsiteX84" fmla="*/ 953294 w 1677194"/>
                    <a:gd name="connsiteY84" fmla="*/ 1104900 h 2095500"/>
                    <a:gd name="connsiteX85" fmla="*/ 813594 w 1677194"/>
                    <a:gd name="connsiteY85" fmla="*/ 1130300 h 2095500"/>
                    <a:gd name="connsiteX86" fmla="*/ 927894 w 1677194"/>
                    <a:gd name="connsiteY86" fmla="*/ 1168400 h 2095500"/>
                    <a:gd name="connsiteX87" fmla="*/ 965994 w 1677194"/>
                    <a:gd name="connsiteY87" fmla="*/ 1181100 h 2095500"/>
                    <a:gd name="connsiteX88" fmla="*/ 1004094 w 1677194"/>
                    <a:gd name="connsiteY88" fmla="*/ 1206500 h 2095500"/>
                    <a:gd name="connsiteX89" fmla="*/ 1105694 w 1677194"/>
                    <a:gd name="connsiteY89" fmla="*/ 1219200 h 2095500"/>
                    <a:gd name="connsiteX90" fmla="*/ 1169194 w 1677194"/>
                    <a:gd name="connsiteY90" fmla="*/ 1320800 h 2095500"/>
                    <a:gd name="connsiteX91" fmla="*/ 1232694 w 1677194"/>
                    <a:gd name="connsiteY91" fmla="*/ 1333500 h 2095500"/>
                    <a:gd name="connsiteX92" fmla="*/ 1245394 w 1677194"/>
                    <a:gd name="connsiteY92" fmla="*/ 1371600 h 2095500"/>
                    <a:gd name="connsiteX93" fmla="*/ 1219994 w 1677194"/>
                    <a:gd name="connsiteY93" fmla="*/ 1409700 h 2095500"/>
                    <a:gd name="connsiteX94" fmla="*/ 1181894 w 1677194"/>
                    <a:gd name="connsiteY94" fmla="*/ 1422400 h 2095500"/>
                    <a:gd name="connsiteX95" fmla="*/ 1042194 w 1677194"/>
                    <a:gd name="connsiteY95" fmla="*/ 1435100 h 2095500"/>
                    <a:gd name="connsiteX96" fmla="*/ 1029494 w 1677194"/>
                    <a:gd name="connsiteY96" fmla="*/ 1473200 h 2095500"/>
                    <a:gd name="connsiteX97" fmla="*/ 1004094 w 1677194"/>
                    <a:gd name="connsiteY97" fmla="*/ 1511300 h 2095500"/>
                    <a:gd name="connsiteX98" fmla="*/ 1042194 w 1677194"/>
                    <a:gd name="connsiteY98" fmla="*/ 1498600 h 2095500"/>
                    <a:gd name="connsiteX99" fmla="*/ 1169194 w 1677194"/>
                    <a:gd name="connsiteY99" fmla="*/ 1485900 h 2095500"/>
                    <a:gd name="connsiteX100" fmla="*/ 1270794 w 1677194"/>
                    <a:gd name="connsiteY100" fmla="*/ 1498600 h 2095500"/>
                    <a:gd name="connsiteX101" fmla="*/ 1258094 w 1677194"/>
                    <a:gd name="connsiteY101" fmla="*/ 1536700 h 2095500"/>
                    <a:gd name="connsiteX102" fmla="*/ 1219994 w 1677194"/>
                    <a:gd name="connsiteY102" fmla="*/ 1549400 h 2095500"/>
                    <a:gd name="connsiteX103" fmla="*/ 1181894 w 1677194"/>
                    <a:gd name="connsiteY103" fmla="*/ 1574800 h 2095500"/>
                    <a:gd name="connsiteX104" fmla="*/ 1143794 w 1677194"/>
                    <a:gd name="connsiteY104" fmla="*/ 1651000 h 2095500"/>
                    <a:gd name="connsiteX105" fmla="*/ 1169194 w 1677194"/>
                    <a:gd name="connsiteY105" fmla="*/ 1727200 h 2095500"/>
                    <a:gd name="connsiteX106" fmla="*/ 1105694 w 1677194"/>
                    <a:gd name="connsiteY106" fmla="*/ 1841500 h 2095500"/>
                    <a:gd name="connsiteX107" fmla="*/ 1067594 w 1677194"/>
                    <a:gd name="connsiteY107" fmla="*/ 1866900 h 2095500"/>
                    <a:gd name="connsiteX108" fmla="*/ 1092994 w 1677194"/>
                    <a:gd name="connsiteY108" fmla="*/ 1930400 h 2095500"/>
                    <a:gd name="connsiteX109" fmla="*/ 1181894 w 1677194"/>
                    <a:gd name="connsiteY109" fmla="*/ 2032000 h 2095500"/>
                    <a:gd name="connsiteX110" fmla="*/ 1194594 w 1677194"/>
                    <a:gd name="connsiteY110" fmla="*/ 2070100 h 2095500"/>
                    <a:gd name="connsiteX111" fmla="*/ 1143794 w 1677194"/>
                    <a:gd name="connsiteY111" fmla="*/ 2082800 h 2095500"/>
                    <a:gd name="connsiteX112" fmla="*/ 1029494 w 1677194"/>
                    <a:gd name="connsiteY112" fmla="*/ 2095500 h 2095500"/>
                    <a:gd name="connsiteX113" fmla="*/ 978694 w 1677194"/>
                    <a:gd name="connsiteY113" fmla="*/ 2019300 h 2095500"/>
                    <a:gd name="connsiteX114" fmla="*/ 965994 w 1677194"/>
                    <a:gd name="connsiteY114" fmla="*/ 1981200 h 2095500"/>
                    <a:gd name="connsiteX115" fmla="*/ 927894 w 1677194"/>
                    <a:gd name="connsiteY115" fmla="*/ 1955800 h 2095500"/>
                    <a:gd name="connsiteX116" fmla="*/ 762794 w 1677194"/>
                    <a:gd name="connsiteY116" fmla="*/ 1917700 h 2095500"/>
                    <a:gd name="connsiteX117" fmla="*/ 750094 w 1677194"/>
                    <a:gd name="connsiteY117" fmla="*/ 1879600 h 2095500"/>
                    <a:gd name="connsiteX118" fmla="*/ 686594 w 1677194"/>
                    <a:gd name="connsiteY118" fmla="*/ 1905000 h 2095500"/>
                    <a:gd name="connsiteX119" fmla="*/ 584994 w 1677194"/>
                    <a:gd name="connsiteY119" fmla="*/ 1955800 h 2095500"/>
                    <a:gd name="connsiteX120" fmla="*/ 572294 w 1677194"/>
                    <a:gd name="connsiteY120" fmla="*/ 1993900 h 2095500"/>
                    <a:gd name="connsiteX121" fmla="*/ 483394 w 1677194"/>
                    <a:gd name="connsiteY121" fmla="*/ 2006600 h 2095500"/>
                    <a:gd name="connsiteX122" fmla="*/ 407194 w 1677194"/>
                    <a:gd name="connsiteY122" fmla="*/ 2044700 h 2095500"/>
                    <a:gd name="connsiteX123" fmla="*/ 292894 w 1677194"/>
                    <a:gd name="connsiteY123" fmla="*/ 2019300 h 2095500"/>
                    <a:gd name="connsiteX124" fmla="*/ 242094 w 1677194"/>
                    <a:gd name="connsiteY124" fmla="*/ 1993900 h 2095500"/>
                    <a:gd name="connsiteX125" fmla="*/ 216694 w 1677194"/>
                    <a:gd name="connsiteY125" fmla="*/ 2032000 h 2095500"/>
                    <a:gd name="connsiteX126" fmla="*/ 140494 w 1677194"/>
                    <a:gd name="connsiteY126" fmla="*/ 2006600 h 2095500"/>
                    <a:gd name="connsiteX127" fmla="*/ 165894 w 1677194"/>
                    <a:gd name="connsiteY127" fmla="*/ 1866900 h 2095500"/>
                    <a:gd name="connsiteX128" fmla="*/ 203994 w 1677194"/>
                    <a:gd name="connsiteY128" fmla="*/ 1790700 h 2095500"/>
                    <a:gd name="connsiteX129" fmla="*/ 216694 w 1677194"/>
                    <a:gd name="connsiteY129" fmla="*/ 1714500 h 2095500"/>
                    <a:gd name="connsiteX130" fmla="*/ 229394 w 1677194"/>
                    <a:gd name="connsiteY130" fmla="*/ 1676400 h 2095500"/>
                    <a:gd name="connsiteX131" fmla="*/ 267494 w 1677194"/>
                    <a:gd name="connsiteY131" fmla="*/ 1663700 h 2095500"/>
                    <a:gd name="connsiteX132" fmla="*/ 305594 w 1677194"/>
                    <a:gd name="connsiteY132" fmla="*/ 1625600 h 2095500"/>
                    <a:gd name="connsiteX133" fmla="*/ 330994 w 1677194"/>
                    <a:gd name="connsiteY133" fmla="*/ 1549400 h 2095500"/>
                    <a:gd name="connsiteX134" fmla="*/ 343694 w 1677194"/>
                    <a:gd name="connsiteY134" fmla="*/ 1587500 h 2095500"/>
                    <a:gd name="connsiteX135" fmla="*/ 305594 w 1677194"/>
                    <a:gd name="connsiteY135" fmla="*/ 1600200 h 2095500"/>
                    <a:gd name="connsiteX136" fmla="*/ 305594 w 1677194"/>
                    <a:gd name="connsiteY136" fmla="*/ 1600200 h 2095500"/>
                    <a:gd name="connsiteX137" fmla="*/ 445294 w 1677194"/>
                    <a:gd name="connsiteY137" fmla="*/ 1638300 h 2095500"/>
                    <a:gd name="connsiteX138" fmla="*/ 369094 w 1677194"/>
                    <a:gd name="connsiteY138" fmla="*/ 1549400 h 2095500"/>
                    <a:gd name="connsiteX0" fmla="*/ 432594 w 1677194"/>
                    <a:gd name="connsiteY0" fmla="*/ 1663700 h 2095500"/>
                    <a:gd name="connsiteX1" fmla="*/ 407194 w 1677194"/>
                    <a:gd name="connsiteY1" fmla="*/ 1689100 h 2095500"/>
                    <a:gd name="connsiteX2" fmla="*/ 330994 w 1677194"/>
                    <a:gd name="connsiteY2" fmla="*/ 1574800 h 2095500"/>
                    <a:gd name="connsiteX3" fmla="*/ 381794 w 1677194"/>
                    <a:gd name="connsiteY3" fmla="*/ 1562100 h 2095500"/>
                    <a:gd name="connsiteX4" fmla="*/ 330994 w 1677194"/>
                    <a:gd name="connsiteY4" fmla="*/ 1536700 h 2095500"/>
                    <a:gd name="connsiteX5" fmla="*/ 292894 w 1677194"/>
                    <a:gd name="connsiteY5" fmla="*/ 1574800 h 2095500"/>
                    <a:gd name="connsiteX6" fmla="*/ 254794 w 1677194"/>
                    <a:gd name="connsiteY6" fmla="*/ 1587500 h 2095500"/>
                    <a:gd name="connsiteX7" fmla="*/ 178594 w 1677194"/>
                    <a:gd name="connsiteY7" fmla="*/ 1638300 h 2095500"/>
                    <a:gd name="connsiteX8" fmla="*/ 102394 w 1677194"/>
                    <a:gd name="connsiteY8" fmla="*/ 1612900 h 2095500"/>
                    <a:gd name="connsiteX9" fmla="*/ 38894 w 1677194"/>
                    <a:gd name="connsiteY9" fmla="*/ 1536700 h 2095500"/>
                    <a:gd name="connsiteX10" fmla="*/ 51594 w 1677194"/>
                    <a:gd name="connsiteY10" fmla="*/ 1447800 h 2095500"/>
                    <a:gd name="connsiteX11" fmla="*/ 89694 w 1677194"/>
                    <a:gd name="connsiteY11" fmla="*/ 1422400 h 2095500"/>
                    <a:gd name="connsiteX12" fmla="*/ 165894 w 1677194"/>
                    <a:gd name="connsiteY12" fmla="*/ 1397000 h 2095500"/>
                    <a:gd name="connsiteX13" fmla="*/ 178594 w 1677194"/>
                    <a:gd name="connsiteY13" fmla="*/ 1358900 h 2095500"/>
                    <a:gd name="connsiteX14" fmla="*/ 89694 w 1677194"/>
                    <a:gd name="connsiteY14" fmla="*/ 1308100 h 2095500"/>
                    <a:gd name="connsiteX15" fmla="*/ 38894 w 1677194"/>
                    <a:gd name="connsiteY15" fmla="*/ 1295400 h 2095500"/>
                    <a:gd name="connsiteX16" fmla="*/ 26194 w 1677194"/>
                    <a:gd name="connsiteY16" fmla="*/ 1257300 h 2095500"/>
                    <a:gd name="connsiteX17" fmla="*/ 26194 w 1677194"/>
                    <a:gd name="connsiteY17" fmla="*/ 1117600 h 2095500"/>
                    <a:gd name="connsiteX18" fmla="*/ 64294 w 1677194"/>
                    <a:gd name="connsiteY18" fmla="*/ 1092200 h 2095500"/>
                    <a:gd name="connsiteX19" fmla="*/ 203994 w 1677194"/>
                    <a:gd name="connsiteY19" fmla="*/ 1079500 h 2095500"/>
                    <a:gd name="connsiteX20" fmla="*/ 165894 w 1677194"/>
                    <a:gd name="connsiteY20" fmla="*/ 1066800 h 2095500"/>
                    <a:gd name="connsiteX21" fmla="*/ 115094 w 1677194"/>
                    <a:gd name="connsiteY21" fmla="*/ 1054100 h 2095500"/>
                    <a:gd name="connsiteX22" fmla="*/ 38894 w 1677194"/>
                    <a:gd name="connsiteY22" fmla="*/ 1028700 h 2095500"/>
                    <a:gd name="connsiteX23" fmla="*/ 13494 w 1677194"/>
                    <a:gd name="connsiteY23" fmla="*/ 952500 h 2095500"/>
                    <a:gd name="connsiteX24" fmla="*/ 794 w 1677194"/>
                    <a:gd name="connsiteY24" fmla="*/ 914400 h 2095500"/>
                    <a:gd name="connsiteX25" fmla="*/ 13494 w 1677194"/>
                    <a:gd name="connsiteY25" fmla="*/ 876300 h 2095500"/>
                    <a:gd name="connsiteX26" fmla="*/ 51594 w 1677194"/>
                    <a:gd name="connsiteY26" fmla="*/ 838200 h 2095500"/>
                    <a:gd name="connsiteX27" fmla="*/ 203994 w 1677194"/>
                    <a:gd name="connsiteY27" fmla="*/ 800100 h 2095500"/>
                    <a:gd name="connsiteX28" fmla="*/ 242094 w 1677194"/>
                    <a:gd name="connsiteY28" fmla="*/ 787400 h 2095500"/>
                    <a:gd name="connsiteX29" fmla="*/ 203994 w 1677194"/>
                    <a:gd name="connsiteY29" fmla="*/ 774700 h 2095500"/>
                    <a:gd name="connsiteX30" fmla="*/ 153194 w 1677194"/>
                    <a:gd name="connsiteY30" fmla="*/ 762000 h 2095500"/>
                    <a:gd name="connsiteX31" fmla="*/ 102394 w 1677194"/>
                    <a:gd name="connsiteY31" fmla="*/ 685800 h 2095500"/>
                    <a:gd name="connsiteX32" fmla="*/ 76994 w 1677194"/>
                    <a:gd name="connsiteY32" fmla="*/ 647700 h 2095500"/>
                    <a:gd name="connsiteX33" fmla="*/ 51594 w 1677194"/>
                    <a:gd name="connsiteY33" fmla="*/ 609600 h 2095500"/>
                    <a:gd name="connsiteX34" fmla="*/ 26194 w 1677194"/>
                    <a:gd name="connsiteY34" fmla="*/ 647700 h 2095500"/>
                    <a:gd name="connsiteX35" fmla="*/ 794 w 1677194"/>
                    <a:gd name="connsiteY35" fmla="*/ 571500 h 2095500"/>
                    <a:gd name="connsiteX36" fmla="*/ 13494 w 1677194"/>
                    <a:gd name="connsiteY36" fmla="*/ 508000 h 2095500"/>
                    <a:gd name="connsiteX37" fmla="*/ 76994 w 1677194"/>
                    <a:gd name="connsiteY37" fmla="*/ 444500 h 2095500"/>
                    <a:gd name="connsiteX38" fmla="*/ 115094 w 1677194"/>
                    <a:gd name="connsiteY38" fmla="*/ 406400 h 2095500"/>
                    <a:gd name="connsiteX39" fmla="*/ 140494 w 1677194"/>
                    <a:gd name="connsiteY39" fmla="*/ 368300 h 2095500"/>
                    <a:gd name="connsiteX40" fmla="*/ 178594 w 1677194"/>
                    <a:gd name="connsiteY40" fmla="*/ 355600 h 2095500"/>
                    <a:gd name="connsiteX41" fmla="*/ 216694 w 1677194"/>
                    <a:gd name="connsiteY41" fmla="*/ 330200 h 2095500"/>
                    <a:gd name="connsiteX42" fmla="*/ 203994 w 1677194"/>
                    <a:gd name="connsiteY42" fmla="*/ 279400 h 2095500"/>
                    <a:gd name="connsiteX43" fmla="*/ 216694 w 1677194"/>
                    <a:gd name="connsiteY43" fmla="*/ 215900 h 2095500"/>
                    <a:gd name="connsiteX44" fmla="*/ 292894 w 1677194"/>
                    <a:gd name="connsiteY44" fmla="*/ 177800 h 2095500"/>
                    <a:gd name="connsiteX45" fmla="*/ 343694 w 1677194"/>
                    <a:gd name="connsiteY45" fmla="*/ 139700 h 2095500"/>
                    <a:gd name="connsiteX46" fmla="*/ 407194 w 1677194"/>
                    <a:gd name="connsiteY46" fmla="*/ 63500 h 2095500"/>
                    <a:gd name="connsiteX47" fmla="*/ 483394 w 1677194"/>
                    <a:gd name="connsiteY47" fmla="*/ 38100 h 2095500"/>
                    <a:gd name="connsiteX48" fmla="*/ 546894 w 1677194"/>
                    <a:gd name="connsiteY48" fmla="*/ 88900 h 2095500"/>
                    <a:gd name="connsiteX49" fmla="*/ 584994 w 1677194"/>
                    <a:gd name="connsiteY49" fmla="*/ 101600 h 2095500"/>
                    <a:gd name="connsiteX50" fmla="*/ 686594 w 1677194"/>
                    <a:gd name="connsiteY50" fmla="*/ 114300 h 2095500"/>
                    <a:gd name="connsiteX51" fmla="*/ 750094 w 1677194"/>
                    <a:gd name="connsiteY51" fmla="*/ 101600 h 2095500"/>
                    <a:gd name="connsiteX52" fmla="*/ 737394 w 1677194"/>
                    <a:gd name="connsiteY52" fmla="*/ 38100 h 2095500"/>
                    <a:gd name="connsiteX53" fmla="*/ 750094 w 1677194"/>
                    <a:gd name="connsiteY53" fmla="*/ 0 h 2095500"/>
                    <a:gd name="connsiteX54" fmla="*/ 800894 w 1677194"/>
                    <a:gd name="connsiteY54" fmla="*/ 76200 h 2095500"/>
                    <a:gd name="connsiteX55" fmla="*/ 813594 w 1677194"/>
                    <a:gd name="connsiteY55" fmla="*/ 114300 h 2095500"/>
                    <a:gd name="connsiteX56" fmla="*/ 1029494 w 1677194"/>
                    <a:gd name="connsiteY56" fmla="*/ 127000 h 2095500"/>
                    <a:gd name="connsiteX57" fmla="*/ 1131094 w 1677194"/>
                    <a:gd name="connsiteY57" fmla="*/ 215900 h 2095500"/>
                    <a:gd name="connsiteX58" fmla="*/ 1156494 w 1677194"/>
                    <a:gd name="connsiteY58" fmla="*/ 177800 h 2095500"/>
                    <a:gd name="connsiteX59" fmla="*/ 1169194 w 1677194"/>
                    <a:gd name="connsiteY59" fmla="*/ 127000 h 2095500"/>
                    <a:gd name="connsiteX60" fmla="*/ 1207294 w 1677194"/>
                    <a:gd name="connsiteY60" fmla="*/ 114300 h 2095500"/>
                    <a:gd name="connsiteX61" fmla="*/ 1232694 w 1677194"/>
                    <a:gd name="connsiteY61" fmla="*/ 190500 h 2095500"/>
                    <a:gd name="connsiteX62" fmla="*/ 1258094 w 1677194"/>
                    <a:gd name="connsiteY62" fmla="*/ 228600 h 2095500"/>
                    <a:gd name="connsiteX63" fmla="*/ 1270794 w 1677194"/>
                    <a:gd name="connsiteY63" fmla="*/ 266700 h 2095500"/>
                    <a:gd name="connsiteX64" fmla="*/ 1308894 w 1677194"/>
                    <a:gd name="connsiteY64" fmla="*/ 304800 h 2095500"/>
                    <a:gd name="connsiteX65" fmla="*/ 1321594 w 1677194"/>
                    <a:gd name="connsiteY65" fmla="*/ 342900 h 2095500"/>
                    <a:gd name="connsiteX66" fmla="*/ 1397794 w 1677194"/>
                    <a:gd name="connsiteY66" fmla="*/ 317500 h 2095500"/>
                    <a:gd name="connsiteX67" fmla="*/ 1448594 w 1677194"/>
                    <a:gd name="connsiteY67" fmla="*/ 279400 h 2095500"/>
                    <a:gd name="connsiteX68" fmla="*/ 1473994 w 1677194"/>
                    <a:gd name="connsiteY68" fmla="*/ 317500 h 2095500"/>
                    <a:gd name="connsiteX69" fmla="*/ 1486694 w 1677194"/>
                    <a:gd name="connsiteY69" fmla="*/ 393700 h 2095500"/>
                    <a:gd name="connsiteX70" fmla="*/ 1575594 w 1677194"/>
                    <a:gd name="connsiteY70" fmla="*/ 431800 h 2095500"/>
                    <a:gd name="connsiteX71" fmla="*/ 1626394 w 1677194"/>
                    <a:gd name="connsiteY71" fmla="*/ 558800 h 2095500"/>
                    <a:gd name="connsiteX72" fmla="*/ 1677194 w 1677194"/>
                    <a:gd name="connsiteY72" fmla="*/ 635000 h 2095500"/>
                    <a:gd name="connsiteX73" fmla="*/ 1626394 w 1677194"/>
                    <a:gd name="connsiteY73" fmla="*/ 698500 h 2095500"/>
                    <a:gd name="connsiteX74" fmla="*/ 1613694 w 1677194"/>
                    <a:gd name="connsiteY74" fmla="*/ 736600 h 2095500"/>
                    <a:gd name="connsiteX75" fmla="*/ 1575594 w 1677194"/>
                    <a:gd name="connsiteY75" fmla="*/ 774700 h 2095500"/>
                    <a:gd name="connsiteX76" fmla="*/ 1562894 w 1677194"/>
                    <a:gd name="connsiteY76" fmla="*/ 812800 h 2095500"/>
                    <a:gd name="connsiteX77" fmla="*/ 1550194 w 1677194"/>
                    <a:gd name="connsiteY77" fmla="*/ 990600 h 2095500"/>
                    <a:gd name="connsiteX78" fmla="*/ 1512094 w 1677194"/>
                    <a:gd name="connsiteY78" fmla="*/ 1016000 h 2095500"/>
                    <a:gd name="connsiteX79" fmla="*/ 1486694 w 1677194"/>
                    <a:gd name="connsiteY79" fmla="*/ 1054100 h 2095500"/>
                    <a:gd name="connsiteX80" fmla="*/ 1473994 w 1677194"/>
                    <a:gd name="connsiteY80" fmla="*/ 1104900 h 2095500"/>
                    <a:gd name="connsiteX81" fmla="*/ 1397794 w 1677194"/>
                    <a:gd name="connsiteY81" fmla="*/ 1155700 h 2095500"/>
                    <a:gd name="connsiteX82" fmla="*/ 1181894 w 1677194"/>
                    <a:gd name="connsiteY82" fmla="*/ 1130300 h 2095500"/>
                    <a:gd name="connsiteX83" fmla="*/ 991394 w 1677194"/>
                    <a:gd name="connsiteY83" fmla="*/ 1117600 h 2095500"/>
                    <a:gd name="connsiteX84" fmla="*/ 953294 w 1677194"/>
                    <a:gd name="connsiteY84" fmla="*/ 1104900 h 2095500"/>
                    <a:gd name="connsiteX85" fmla="*/ 813594 w 1677194"/>
                    <a:gd name="connsiteY85" fmla="*/ 1130300 h 2095500"/>
                    <a:gd name="connsiteX86" fmla="*/ 927894 w 1677194"/>
                    <a:gd name="connsiteY86" fmla="*/ 1168400 h 2095500"/>
                    <a:gd name="connsiteX87" fmla="*/ 965994 w 1677194"/>
                    <a:gd name="connsiteY87" fmla="*/ 1181100 h 2095500"/>
                    <a:gd name="connsiteX88" fmla="*/ 1004094 w 1677194"/>
                    <a:gd name="connsiteY88" fmla="*/ 1206500 h 2095500"/>
                    <a:gd name="connsiteX89" fmla="*/ 1105694 w 1677194"/>
                    <a:gd name="connsiteY89" fmla="*/ 1219200 h 2095500"/>
                    <a:gd name="connsiteX90" fmla="*/ 1169194 w 1677194"/>
                    <a:gd name="connsiteY90" fmla="*/ 1320800 h 2095500"/>
                    <a:gd name="connsiteX91" fmla="*/ 1232694 w 1677194"/>
                    <a:gd name="connsiteY91" fmla="*/ 1333500 h 2095500"/>
                    <a:gd name="connsiteX92" fmla="*/ 1245394 w 1677194"/>
                    <a:gd name="connsiteY92" fmla="*/ 1371600 h 2095500"/>
                    <a:gd name="connsiteX93" fmla="*/ 1219994 w 1677194"/>
                    <a:gd name="connsiteY93" fmla="*/ 1409700 h 2095500"/>
                    <a:gd name="connsiteX94" fmla="*/ 1181894 w 1677194"/>
                    <a:gd name="connsiteY94" fmla="*/ 1422400 h 2095500"/>
                    <a:gd name="connsiteX95" fmla="*/ 1042194 w 1677194"/>
                    <a:gd name="connsiteY95" fmla="*/ 1435100 h 2095500"/>
                    <a:gd name="connsiteX96" fmla="*/ 1029494 w 1677194"/>
                    <a:gd name="connsiteY96" fmla="*/ 1473200 h 2095500"/>
                    <a:gd name="connsiteX97" fmla="*/ 1004094 w 1677194"/>
                    <a:gd name="connsiteY97" fmla="*/ 1511300 h 2095500"/>
                    <a:gd name="connsiteX98" fmla="*/ 1042194 w 1677194"/>
                    <a:gd name="connsiteY98" fmla="*/ 1498600 h 2095500"/>
                    <a:gd name="connsiteX99" fmla="*/ 1169194 w 1677194"/>
                    <a:gd name="connsiteY99" fmla="*/ 1485900 h 2095500"/>
                    <a:gd name="connsiteX100" fmla="*/ 1270794 w 1677194"/>
                    <a:gd name="connsiteY100" fmla="*/ 1498600 h 2095500"/>
                    <a:gd name="connsiteX101" fmla="*/ 1258094 w 1677194"/>
                    <a:gd name="connsiteY101" fmla="*/ 1536700 h 2095500"/>
                    <a:gd name="connsiteX102" fmla="*/ 1219994 w 1677194"/>
                    <a:gd name="connsiteY102" fmla="*/ 1549400 h 2095500"/>
                    <a:gd name="connsiteX103" fmla="*/ 1181894 w 1677194"/>
                    <a:gd name="connsiteY103" fmla="*/ 1574800 h 2095500"/>
                    <a:gd name="connsiteX104" fmla="*/ 1143794 w 1677194"/>
                    <a:gd name="connsiteY104" fmla="*/ 1651000 h 2095500"/>
                    <a:gd name="connsiteX105" fmla="*/ 1169194 w 1677194"/>
                    <a:gd name="connsiteY105" fmla="*/ 1727200 h 2095500"/>
                    <a:gd name="connsiteX106" fmla="*/ 1105694 w 1677194"/>
                    <a:gd name="connsiteY106" fmla="*/ 1841500 h 2095500"/>
                    <a:gd name="connsiteX107" fmla="*/ 1067594 w 1677194"/>
                    <a:gd name="connsiteY107" fmla="*/ 1866900 h 2095500"/>
                    <a:gd name="connsiteX108" fmla="*/ 1092994 w 1677194"/>
                    <a:gd name="connsiteY108" fmla="*/ 1930400 h 2095500"/>
                    <a:gd name="connsiteX109" fmla="*/ 1181894 w 1677194"/>
                    <a:gd name="connsiteY109" fmla="*/ 2032000 h 2095500"/>
                    <a:gd name="connsiteX110" fmla="*/ 1194594 w 1677194"/>
                    <a:gd name="connsiteY110" fmla="*/ 2070100 h 2095500"/>
                    <a:gd name="connsiteX111" fmla="*/ 1143794 w 1677194"/>
                    <a:gd name="connsiteY111" fmla="*/ 2082800 h 2095500"/>
                    <a:gd name="connsiteX112" fmla="*/ 1029494 w 1677194"/>
                    <a:gd name="connsiteY112" fmla="*/ 2095500 h 2095500"/>
                    <a:gd name="connsiteX113" fmla="*/ 978694 w 1677194"/>
                    <a:gd name="connsiteY113" fmla="*/ 2019300 h 2095500"/>
                    <a:gd name="connsiteX114" fmla="*/ 965994 w 1677194"/>
                    <a:gd name="connsiteY114" fmla="*/ 1981200 h 2095500"/>
                    <a:gd name="connsiteX115" fmla="*/ 927894 w 1677194"/>
                    <a:gd name="connsiteY115" fmla="*/ 1955800 h 2095500"/>
                    <a:gd name="connsiteX116" fmla="*/ 762794 w 1677194"/>
                    <a:gd name="connsiteY116" fmla="*/ 1917700 h 2095500"/>
                    <a:gd name="connsiteX117" fmla="*/ 750094 w 1677194"/>
                    <a:gd name="connsiteY117" fmla="*/ 1879600 h 2095500"/>
                    <a:gd name="connsiteX118" fmla="*/ 686594 w 1677194"/>
                    <a:gd name="connsiteY118" fmla="*/ 1905000 h 2095500"/>
                    <a:gd name="connsiteX119" fmla="*/ 584994 w 1677194"/>
                    <a:gd name="connsiteY119" fmla="*/ 1955800 h 2095500"/>
                    <a:gd name="connsiteX120" fmla="*/ 572294 w 1677194"/>
                    <a:gd name="connsiteY120" fmla="*/ 1993900 h 2095500"/>
                    <a:gd name="connsiteX121" fmla="*/ 483394 w 1677194"/>
                    <a:gd name="connsiteY121" fmla="*/ 2006600 h 2095500"/>
                    <a:gd name="connsiteX122" fmla="*/ 407194 w 1677194"/>
                    <a:gd name="connsiteY122" fmla="*/ 2044700 h 2095500"/>
                    <a:gd name="connsiteX123" fmla="*/ 292894 w 1677194"/>
                    <a:gd name="connsiteY123" fmla="*/ 2019300 h 2095500"/>
                    <a:gd name="connsiteX124" fmla="*/ 242094 w 1677194"/>
                    <a:gd name="connsiteY124" fmla="*/ 1993900 h 2095500"/>
                    <a:gd name="connsiteX125" fmla="*/ 216694 w 1677194"/>
                    <a:gd name="connsiteY125" fmla="*/ 2032000 h 2095500"/>
                    <a:gd name="connsiteX126" fmla="*/ 140494 w 1677194"/>
                    <a:gd name="connsiteY126" fmla="*/ 2006600 h 2095500"/>
                    <a:gd name="connsiteX127" fmla="*/ 165894 w 1677194"/>
                    <a:gd name="connsiteY127" fmla="*/ 1866900 h 2095500"/>
                    <a:gd name="connsiteX128" fmla="*/ 203994 w 1677194"/>
                    <a:gd name="connsiteY128" fmla="*/ 1790700 h 2095500"/>
                    <a:gd name="connsiteX129" fmla="*/ 216694 w 1677194"/>
                    <a:gd name="connsiteY129" fmla="*/ 1714500 h 2095500"/>
                    <a:gd name="connsiteX130" fmla="*/ 229394 w 1677194"/>
                    <a:gd name="connsiteY130" fmla="*/ 1676400 h 2095500"/>
                    <a:gd name="connsiteX131" fmla="*/ 267494 w 1677194"/>
                    <a:gd name="connsiteY131" fmla="*/ 1663700 h 2095500"/>
                    <a:gd name="connsiteX132" fmla="*/ 305594 w 1677194"/>
                    <a:gd name="connsiteY132" fmla="*/ 1625600 h 2095500"/>
                    <a:gd name="connsiteX133" fmla="*/ 330994 w 1677194"/>
                    <a:gd name="connsiteY133" fmla="*/ 1549400 h 2095500"/>
                    <a:gd name="connsiteX134" fmla="*/ 343694 w 1677194"/>
                    <a:gd name="connsiteY134" fmla="*/ 1587500 h 2095500"/>
                    <a:gd name="connsiteX135" fmla="*/ 305594 w 1677194"/>
                    <a:gd name="connsiteY135" fmla="*/ 1600200 h 2095500"/>
                    <a:gd name="connsiteX136" fmla="*/ 305594 w 1677194"/>
                    <a:gd name="connsiteY136" fmla="*/ 1600200 h 2095500"/>
                    <a:gd name="connsiteX137" fmla="*/ 369094 w 1677194"/>
                    <a:gd name="connsiteY137" fmla="*/ 1549400 h 2095500"/>
                    <a:gd name="connsiteX0" fmla="*/ 407194 w 1677194"/>
                    <a:gd name="connsiteY0" fmla="*/ 1689100 h 2095500"/>
                    <a:gd name="connsiteX1" fmla="*/ 330994 w 1677194"/>
                    <a:gd name="connsiteY1" fmla="*/ 1574800 h 2095500"/>
                    <a:gd name="connsiteX2" fmla="*/ 381794 w 1677194"/>
                    <a:gd name="connsiteY2" fmla="*/ 1562100 h 2095500"/>
                    <a:gd name="connsiteX3" fmla="*/ 330994 w 1677194"/>
                    <a:gd name="connsiteY3" fmla="*/ 1536700 h 2095500"/>
                    <a:gd name="connsiteX4" fmla="*/ 292894 w 1677194"/>
                    <a:gd name="connsiteY4" fmla="*/ 1574800 h 2095500"/>
                    <a:gd name="connsiteX5" fmla="*/ 254794 w 1677194"/>
                    <a:gd name="connsiteY5" fmla="*/ 1587500 h 2095500"/>
                    <a:gd name="connsiteX6" fmla="*/ 178594 w 1677194"/>
                    <a:gd name="connsiteY6" fmla="*/ 1638300 h 2095500"/>
                    <a:gd name="connsiteX7" fmla="*/ 102394 w 1677194"/>
                    <a:gd name="connsiteY7" fmla="*/ 1612900 h 2095500"/>
                    <a:gd name="connsiteX8" fmla="*/ 38894 w 1677194"/>
                    <a:gd name="connsiteY8" fmla="*/ 1536700 h 2095500"/>
                    <a:gd name="connsiteX9" fmla="*/ 51594 w 1677194"/>
                    <a:gd name="connsiteY9" fmla="*/ 1447800 h 2095500"/>
                    <a:gd name="connsiteX10" fmla="*/ 89694 w 1677194"/>
                    <a:gd name="connsiteY10" fmla="*/ 1422400 h 2095500"/>
                    <a:gd name="connsiteX11" fmla="*/ 165894 w 1677194"/>
                    <a:gd name="connsiteY11" fmla="*/ 1397000 h 2095500"/>
                    <a:gd name="connsiteX12" fmla="*/ 178594 w 1677194"/>
                    <a:gd name="connsiteY12" fmla="*/ 1358900 h 2095500"/>
                    <a:gd name="connsiteX13" fmla="*/ 89694 w 1677194"/>
                    <a:gd name="connsiteY13" fmla="*/ 1308100 h 2095500"/>
                    <a:gd name="connsiteX14" fmla="*/ 38894 w 1677194"/>
                    <a:gd name="connsiteY14" fmla="*/ 1295400 h 2095500"/>
                    <a:gd name="connsiteX15" fmla="*/ 26194 w 1677194"/>
                    <a:gd name="connsiteY15" fmla="*/ 1257300 h 2095500"/>
                    <a:gd name="connsiteX16" fmla="*/ 26194 w 1677194"/>
                    <a:gd name="connsiteY16" fmla="*/ 1117600 h 2095500"/>
                    <a:gd name="connsiteX17" fmla="*/ 64294 w 1677194"/>
                    <a:gd name="connsiteY17" fmla="*/ 1092200 h 2095500"/>
                    <a:gd name="connsiteX18" fmla="*/ 203994 w 1677194"/>
                    <a:gd name="connsiteY18" fmla="*/ 1079500 h 2095500"/>
                    <a:gd name="connsiteX19" fmla="*/ 165894 w 1677194"/>
                    <a:gd name="connsiteY19" fmla="*/ 1066800 h 2095500"/>
                    <a:gd name="connsiteX20" fmla="*/ 115094 w 1677194"/>
                    <a:gd name="connsiteY20" fmla="*/ 1054100 h 2095500"/>
                    <a:gd name="connsiteX21" fmla="*/ 38894 w 1677194"/>
                    <a:gd name="connsiteY21" fmla="*/ 1028700 h 2095500"/>
                    <a:gd name="connsiteX22" fmla="*/ 13494 w 1677194"/>
                    <a:gd name="connsiteY22" fmla="*/ 952500 h 2095500"/>
                    <a:gd name="connsiteX23" fmla="*/ 794 w 1677194"/>
                    <a:gd name="connsiteY23" fmla="*/ 914400 h 2095500"/>
                    <a:gd name="connsiteX24" fmla="*/ 13494 w 1677194"/>
                    <a:gd name="connsiteY24" fmla="*/ 876300 h 2095500"/>
                    <a:gd name="connsiteX25" fmla="*/ 51594 w 1677194"/>
                    <a:gd name="connsiteY25" fmla="*/ 838200 h 2095500"/>
                    <a:gd name="connsiteX26" fmla="*/ 203994 w 1677194"/>
                    <a:gd name="connsiteY26" fmla="*/ 800100 h 2095500"/>
                    <a:gd name="connsiteX27" fmla="*/ 242094 w 1677194"/>
                    <a:gd name="connsiteY27" fmla="*/ 787400 h 2095500"/>
                    <a:gd name="connsiteX28" fmla="*/ 203994 w 1677194"/>
                    <a:gd name="connsiteY28" fmla="*/ 774700 h 2095500"/>
                    <a:gd name="connsiteX29" fmla="*/ 153194 w 1677194"/>
                    <a:gd name="connsiteY29" fmla="*/ 762000 h 2095500"/>
                    <a:gd name="connsiteX30" fmla="*/ 102394 w 1677194"/>
                    <a:gd name="connsiteY30" fmla="*/ 685800 h 2095500"/>
                    <a:gd name="connsiteX31" fmla="*/ 76994 w 1677194"/>
                    <a:gd name="connsiteY31" fmla="*/ 647700 h 2095500"/>
                    <a:gd name="connsiteX32" fmla="*/ 51594 w 1677194"/>
                    <a:gd name="connsiteY32" fmla="*/ 609600 h 2095500"/>
                    <a:gd name="connsiteX33" fmla="*/ 26194 w 1677194"/>
                    <a:gd name="connsiteY33" fmla="*/ 647700 h 2095500"/>
                    <a:gd name="connsiteX34" fmla="*/ 794 w 1677194"/>
                    <a:gd name="connsiteY34" fmla="*/ 571500 h 2095500"/>
                    <a:gd name="connsiteX35" fmla="*/ 13494 w 1677194"/>
                    <a:gd name="connsiteY35" fmla="*/ 508000 h 2095500"/>
                    <a:gd name="connsiteX36" fmla="*/ 76994 w 1677194"/>
                    <a:gd name="connsiteY36" fmla="*/ 444500 h 2095500"/>
                    <a:gd name="connsiteX37" fmla="*/ 115094 w 1677194"/>
                    <a:gd name="connsiteY37" fmla="*/ 406400 h 2095500"/>
                    <a:gd name="connsiteX38" fmla="*/ 140494 w 1677194"/>
                    <a:gd name="connsiteY38" fmla="*/ 368300 h 2095500"/>
                    <a:gd name="connsiteX39" fmla="*/ 178594 w 1677194"/>
                    <a:gd name="connsiteY39" fmla="*/ 355600 h 2095500"/>
                    <a:gd name="connsiteX40" fmla="*/ 216694 w 1677194"/>
                    <a:gd name="connsiteY40" fmla="*/ 330200 h 2095500"/>
                    <a:gd name="connsiteX41" fmla="*/ 203994 w 1677194"/>
                    <a:gd name="connsiteY41" fmla="*/ 279400 h 2095500"/>
                    <a:gd name="connsiteX42" fmla="*/ 216694 w 1677194"/>
                    <a:gd name="connsiteY42" fmla="*/ 215900 h 2095500"/>
                    <a:gd name="connsiteX43" fmla="*/ 292894 w 1677194"/>
                    <a:gd name="connsiteY43" fmla="*/ 177800 h 2095500"/>
                    <a:gd name="connsiteX44" fmla="*/ 343694 w 1677194"/>
                    <a:gd name="connsiteY44" fmla="*/ 139700 h 2095500"/>
                    <a:gd name="connsiteX45" fmla="*/ 407194 w 1677194"/>
                    <a:gd name="connsiteY45" fmla="*/ 63500 h 2095500"/>
                    <a:gd name="connsiteX46" fmla="*/ 483394 w 1677194"/>
                    <a:gd name="connsiteY46" fmla="*/ 38100 h 2095500"/>
                    <a:gd name="connsiteX47" fmla="*/ 546894 w 1677194"/>
                    <a:gd name="connsiteY47" fmla="*/ 88900 h 2095500"/>
                    <a:gd name="connsiteX48" fmla="*/ 584994 w 1677194"/>
                    <a:gd name="connsiteY48" fmla="*/ 101600 h 2095500"/>
                    <a:gd name="connsiteX49" fmla="*/ 686594 w 1677194"/>
                    <a:gd name="connsiteY49" fmla="*/ 114300 h 2095500"/>
                    <a:gd name="connsiteX50" fmla="*/ 750094 w 1677194"/>
                    <a:gd name="connsiteY50" fmla="*/ 101600 h 2095500"/>
                    <a:gd name="connsiteX51" fmla="*/ 737394 w 1677194"/>
                    <a:gd name="connsiteY51" fmla="*/ 38100 h 2095500"/>
                    <a:gd name="connsiteX52" fmla="*/ 750094 w 1677194"/>
                    <a:gd name="connsiteY52" fmla="*/ 0 h 2095500"/>
                    <a:gd name="connsiteX53" fmla="*/ 800894 w 1677194"/>
                    <a:gd name="connsiteY53" fmla="*/ 76200 h 2095500"/>
                    <a:gd name="connsiteX54" fmla="*/ 813594 w 1677194"/>
                    <a:gd name="connsiteY54" fmla="*/ 114300 h 2095500"/>
                    <a:gd name="connsiteX55" fmla="*/ 1029494 w 1677194"/>
                    <a:gd name="connsiteY55" fmla="*/ 127000 h 2095500"/>
                    <a:gd name="connsiteX56" fmla="*/ 1131094 w 1677194"/>
                    <a:gd name="connsiteY56" fmla="*/ 215900 h 2095500"/>
                    <a:gd name="connsiteX57" fmla="*/ 1156494 w 1677194"/>
                    <a:gd name="connsiteY57" fmla="*/ 177800 h 2095500"/>
                    <a:gd name="connsiteX58" fmla="*/ 1169194 w 1677194"/>
                    <a:gd name="connsiteY58" fmla="*/ 127000 h 2095500"/>
                    <a:gd name="connsiteX59" fmla="*/ 1207294 w 1677194"/>
                    <a:gd name="connsiteY59" fmla="*/ 114300 h 2095500"/>
                    <a:gd name="connsiteX60" fmla="*/ 1232694 w 1677194"/>
                    <a:gd name="connsiteY60" fmla="*/ 190500 h 2095500"/>
                    <a:gd name="connsiteX61" fmla="*/ 1258094 w 1677194"/>
                    <a:gd name="connsiteY61" fmla="*/ 228600 h 2095500"/>
                    <a:gd name="connsiteX62" fmla="*/ 1270794 w 1677194"/>
                    <a:gd name="connsiteY62" fmla="*/ 266700 h 2095500"/>
                    <a:gd name="connsiteX63" fmla="*/ 1308894 w 1677194"/>
                    <a:gd name="connsiteY63" fmla="*/ 304800 h 2095500"/>
                    <a:gd name="connsiteX64" fmla="*/ 1321594 w 1677194"/>
                    <a:gd name="connsiteY64" fmla="*/ 342900 h 2095500"/>
                    <a:gd name="connsiteX65" fmla="*/ 1397794 w 1677194"/>
                    <a:gd name="connsiteY65" fmla="*/ 317500 h 2095500"/>
                    <a:gd name="connsiteX66" fmla="*/ 1448594 w 1677194"/>
                    <a:gd name="connsiteY66" fmla="*/ 279400 h 2095500"/>
                    <a:gd name="connsiteX67" fmla="*/ 1473994 w 1677194"/>
                    <a:gd name="connsiteY67" fmla="*/ 317500 h 2095500"/>
                    <a:gd name="connsiteX68" fmla="*/ 1486694 w 1677194"/>
                    <a:gd name="connsiteY68" fmla="*/ 393700 h 2095500"/>
                    <a:gd name="connsiteX69" fmla="*/ 1575594 w 1677194"/>
                    <a:gd name="connsiteY69" fmla="*/ 431800 h 2095500"/>
                    <a:gd name="connsiteX70" fmla="*/ 1626394 w 1677194"/>
                    <a:gd name="connsiteY70" fmla="*/ 558800 h 2095500"/>
                    <a:gd name="connsiteX71" fmla="*/ 1677194 w 1677194"/>
                    <a:gd name="connsiteY71" fmla="*/ 635000 h 2095500"/>
                    <a:gd name="connsiteX72" fmla="*/ 1626394 w 1677194"/>
                    <a:gd name="connsiteY72" fmla="*/ 698500 h 2095500"/>
                    <a:gd name="connsiteX73" fmla="*/ 1613694 w 1677194"/>
                    <a:gd name="connsiteY73" fmla="*/ 736600 h 2095500"/>
                    <a:gd name="connsiteX74" fmla="*/ 1575594 w 1677194"/>
                    <a:gd name="connsiteY74" fmla="*/ 774700 h 2095500"/>
                    <a:gd name="connsiteX75" fmla="*/ 1562894 w 1677194"/>
                    <a:gd name="connsiteY75" fmla="*/ 812800 h 2095500"/>
                    <a:gd name="connsiteX76" fmla="*/ 1550194 w 1677194"/>
                    <a:gd name="connsiteY76" fmla="*/ 990600 h 2095500"/>
                    <a:gd name="connsiteX77" fmla="*/ 1512094 w 1677194"/>
                    <a:gd name="connsiteY77" fmla="*/ 1016000 h 2095500"/>
                    <a:gd name="connsiteX78" fmla="*/ 1486694 w 1677194"/>
                    <a:gd name="connsiteY78" fmla="*/ 1054100 h 2095500"/>
                    <a:gd name="connsiteX79" fmla="*/ 1473994 w 1677194"/>
                    <a:gd name="connsiteY79" fmla="*/ 1104900 h 2095500"/>
                    <a:gd name="connsiteX80" fmla="*/ 1397794 w 1677194"/>
                    <a:gd name="connsiteY80" fmla="*/ 1155700 h 2095500"/>
                    <a:gd name="connsiteX81" fmla="*/ 1181894 w 1677194"/>
                    <a:gd name="connsiteY81" fmla="*/ 1130300 h 2095500"/>
                    <a:gd name="connsiteX82" fmla="*/ 991394 w 1677194"/>
                    <a:gd name="connsiteY82" fmla="*/ 1117600 h 2095500"/>
                    <a:gd name="connsiteX83" fmla="*/ 953294 w 1677194"/>
                    <a:gd name="connsiteY83" fmla="*/ 1104900 h 2095500"/>
                    <a:gd name="connsiteX84" fmla="*/ 813594 w 1677194"/>
                    <a:gd name="connsiteY84" fmla="*/ 1130300 h 2095500"/>
                    <a:gd name="connsiteX85" fmla="*/ 927894 w 1677194"/>
                    <a:gd name="connsiteY85" fmla="*/ 1168400 h 2095500"/>
                    <a:gd name="connsiteX86" fmla="*/ 965994 w 1677194"/>
                    <a:gd name="connsiteY86" fmla="*/ 1181100 h 2095500"/>
                    <a:gd name="connsiteX87" fmla="*/ 1004094 w 1677194"/>
                    <a:gd name="connsiteY87" fmla="*/ 1206500 h 2095500"/>
                    <a:gd name="connsiteX88" fmla="*/ 1105694 w 1677194"/>
                    <a:gd name="connsiteY88" fmla="*/ 1219200 h 2095500"/>
                    <a:gd name="connsiteX89" fmla="*/ 1169194 w 1677194"/>
                    <a:gd name="connsiteY89" fmla="*/ 1320800 h 2095500"/>
                    <a:gd name="connsiteX90" fmla="*/ 1232694 w 1677194"/>
                    <a:gd name="connsiteY90" fmla="*/ 1333500 h 2095500"/>
                    <a:gd name="connsiteX91" fmla="*/ 1245394 w 1677194"/>
                    <a:gd name="connsiteY91" fmla="*/ 1371600 h 2095500"/>
                    <a:gd name="connsiteX92" fmla="*/ 1219994 w 1677194"/>
                    <a:gd name="connsiteY92" fmla="*/ 1409700 h 2095500"/>
                    <a:gd name="connsiteX93" fmla="*/ 1181894 w 1677194"/>
                    <a:gd name="connsiteY93" fmla="*/ 1422400 h 2095500"/>
                    <a:gd name="connsiteX94" fmla="*/ 1042194 w 1677194"/>
                    <a:gd name="connsiteY94" fmla="*/ 1435100 h 2095500"/>
                    <a:gd name="connsiteX95" fmla="*/ 1029494 w 1677194"/>
                    <a:gd name="connsiteY95" fmla="*/ 1473200 h 2095500"/>
                    <a:gd name="connsiteX96" fmla="*/ 1004094 w 1677194"/>
                    <a:gd name="connsiteY96" fmla="*/ 1511300 h 2095500"/>
                    <a:gd name="connsiteX97" fmla="*/ 1042194 w 1677194"/>
                    <a:gd name="connsiteY97" fmla="*/ 1498600 h 2095500"/>
                    <a:gd name="connsiteX98" fmla="*/ 1169194 w 1677194"/>
                    <a:gd name="connsiteY98" fmla="*/ 1485900 h 2095500"/>
                    <a:gd name="connsiteX99" fmla="*/ 1270794 w 1677194"/>
                    <a:gd name="connsiteY99" fmla="*/ 1498600 h 2095500"/>
                    <a:gd name="connsiteX100" fmla="*/ 1258094 w 1677194"/>
                    <a:gd name="connsiteY100" fmla="*/ 1536700 h 2095500"/>
                    <a:gd name="connsiteX101" fmla="*/ 1219994 w 1677194"/>
                    <a:gd name="connsiteY101" fmla="*/ 1549400 h 2095500"/>
                    <a:gd name="connsiteX102" fmla="*/ 1181894 w 1677194"/>
                    <a:gd name="connsiteY102" fmla="*/ 1574800 h 2095500"/>
                    <a:gd name="connsiteX103" fmla="*/ 1143794 w 1677194"/>
                    <a:gd name="connsiteY103" fmla="*/ 1651000 h 2095500"/>
                    <a:gd name="connsiteX104" fmla="*/ 1169194 w 1677194"/>
                    <a:gd name="connsiteY104" fmla="*/ 1727200 h 2095500"/>
                    <a:gd name="connsiteX105" fmla="*/ 1105694 w 1677194"/>
                    <a:gd name="connsiteY105" fmla="*/ 1841500 h 2095500"/>
                    <a:gd name="connsiteX106" fmla="*/ 1067594 w 1677194"/>
                    <a:gd name="connsiteY106" fmla="*/ 1866900 h 2095500"/>
                    <a:gd name="connsiteX107" fmla="*/ 1092994 w 1677194"/>
                    <a:gd name="connsiteY107" fmla="*/ 1930400 h 2095500"/>
                    <a:gd name="connsiteX108" fmla="*/ 1181894 w 1677194"/>
                    <a:gd name="connsiteY108" fmla="*/ 2032000 h 2095500"/>
                    <a:gd name="connsiteX109" fmla="*/ 1194594 w 1677194"/>
                    <a:gd name="connsiteY109" fmla="*/ 2070100 h 2095500"/>
                    <a:gd name="connsiteX110" fmla="*/ 1143794 w 1677194"/>
                    <a:gd name="connsiteY110" fmla="*/ 2082800 h 2095500"/>
                    <a:gd name="connsiteX111" fmla="*/ 1029494 w 1677194"/>
                    <a:gd name="connsiteY111" fmla="*/ 2095500 h 2095500"/>
                    <a:gd name="connsiteX112" fmla="*/ 978694 w 1677194"/>
                    <a:gd name="connsiteY112" fmla="*/ 2019300 h 2095500"/>
                    <a:gd name="connsiteX113" fmla="*/ 965994 w 1677194"/>
                    <a:gd name="connsiteY113" fmla="*/ 1981200 h 2095500"/>
                    <a:gd name="connsiteX114" fmla="*/ 927894 w 1677194"/>
                    <a:gd name="connsiteY114" fmla="*/ 1955800 h 2095500"/>
                    <a:gd name="connsiteX115" fmla="*/ 762794 w 1677194"/>
                    <a:gd name="connsiteY115" fmla="*/ 1917700 h 2095500"/>
                    <a:gd name="connsiteX116" fmla="*/ 750094 w 1677194"/>
                    <a:gd name="connsiteY116" fmla="*/ 1879600 h 2095500"/>
                    <a:gd name="connsiteX117" fmla="*/ 686594 w 1677194"/>
                    <a:gd name="connsiteY117" fmla="*/ 1905000 h 2095500"/>
                    <a:gd name="connsiteX118" fmla="*/ 584994 w 1677194"/>
                    <a:gd name="connsiteY118" fmla="*/ 1955800 h 2095500"/>
                    <a:gd name="connsiteX119" fmla="*/ 572294 w 1677194"/>
                    <a:gd name="connsiteY119" fmla="*/ 1993900 h 2095500"/>
                    <a:gd name="connsiteX120" fmla="*/ 483394 w 1677194"/>
                    <a:gd name="connsiteY120" fmla="*/ 2006600 h 2095500"/>
                    <a:gd name="connsiteX121" fmla="*/ 407194 w 1677194"/>
                    <a:gd name="connsiteY121" fmla="*/ 2044700 h 2095500"/>
                    <a:gd name="connsiteX122" fmla="*/ 292894 w 1677194"/>
                    <a:gd name="connsiteY122" fmla="*/ 2019300 h 2095500"/>
                    <a:gd name="connsiteX123" fmla="*/ 242094 w 1677194"/>
                    <a:gd name="connsiteY123" fmla="*/ 1993900 h 2095500"/>
                    <a:gd name="connsiteX124" fmla="*/ 216694 w 1677194"/>
                    <a:gd name="connsiteY124" fmla="*/ 2032000 h 2095500"/>
                    <a:gd name="connsiteX125" fmla="*/ 140494 w 1677194"/>
                    <a:gd name="connsiteY125" fmla="*/ 2006600 h 2095500"/>
                    <a:gd name="connsiteX126" fmla="*/ 165894 w 1677194"/>
                    <a:gd name="connsiteY126" fmla="*/ 1866900 h 2095500"/>
                    <a:gd name="connsiteX127" fmla="*/ 203994 w 1677194"/>
                    <a:gd name="connsiteY127" fmla="*/ 1790700 h 2095500"/>
                    <a:gd name="connsiteX128" fmla="*/ 216694 w 1677194"/>
                    <a:gd name="connsiteY128" fmla="*/ 1714500 h 2095500"/>
                    <a:gd name="connsiteX129" fmla="*/ 229394 w 1677194"/>
                    <a:gd name="connsiteY129" fmla="*/ 1676400 h 2095500"/>
                    <a:gd name="connsiteX130" fmla="*/ 267494 w 1677194"/>
                    <a:gd name="connsiteY130" fmla="*/ 1663700 h 2095500"/>
                    <a:gd name="connsiteX131" fmla="*/ 305594 w 1677194"/>
                    <a:gd name="connsiteY131" fmla="*/ 1625600 h 2095500"/>
                    <a:gd name="connsiteX132" fmla="*/ 330994 w 1677194"/>
                    <a:gd name="connsiteY132" fmla="*/ 1549400 h 2095500"/>
                    <a:gd name="connsiteX133" fmla="*/ 343694 w 1677194"/>
                    <a:gd name="connsiteY133" fmla="*/ 1587500 h 2095500"/>
                    <a:gd name="connsiteX134" fmla="*/ 305594 w 1677194"/>
                    <a:gd name="connsiteY134" fmla="*/ 1600200 h 2095500"/>
                    <a:gd name="connsiteX135" fmla="*/ 305594 w 1677194"/>
                    <a:gd name="connsiteY135" fmla="*/ 1600200 h 2095500"/>
                    <a:gd name="connsiteX136" fmla="*/ 369094 w 1677194"/>
                    <a:gd name="connsiteY136" fmla="*/ 1549400 h 2095500"/>
                    <a:gd name="connsiteX0" fmla="*/ 330994 w 1677194"/>
                    <a:gd name="connsiteY0" fmla="*/ 1574800 h 2095500"/>
                    <a:gd name="connsiteX1" fmla="*/ 381794 w 1677194"/>
                    <a:gd name="connsiteY1" fmla="*/ 1562100 h 2095500"/>
                    <a:gd name="connsiteX2" fmla="*/ 330994 w 1677194"/>
                    <a:gd name="connsiteY2" fmla="*/ 1536700 h 2095500"/>
                    <a:gd name="connsiteX3" fmla="*/ 292894 w 1677194"/>
                    <a:gd name="connsiteY3" fmla="*/ 1574800 h 2095500"/>
                    <a:gd name="connsiteX4" fmla="*/ 254794 w 1677194"/>
                    <a:gd name="connsiteY4" fmla="*/ 1587500 h 2095500"/>
                    <a:gd name="connsiteX5" fmla="*/ 178594 w 1677194"/>
                    <a:gd name="connsiteY5" fmla="*/ 1638300 h 2095500"/>
                    <a:gd name="connsiteX6" fmla="*/ 102394 w 1677194"/>
                    <a:gd name="connsiteY6" fmla="*/ 1612900 h 2095500"/>
                    <a:gd name="connsiteX7" fmla="*/ 38894 w 1677194"/>
                    <a:gd name="connsiteY7" fmla="*/ 1536700 h 2095500"/>
                    <a:gd name="connsiteX8" fmla="*/ 51594 w 1677194"/>
                    <a:gd name="connsiteY8" fmla="*/ 1447800 h 2095500"/>
                    <a:gd name="connsiteX9" fmla="*/ 89694 w 1677194"/>
                    <a:gd name="connsiteY9" fmla="*/ 1422400 h 2095500"/>
                    <a:gd name="connsiteX10" fmla="*/ 165894 w 1677194"/>
                    <a:gd name="connsiteY10" fmla="*/ 1397000 h 2095500"/>
                    <a:gd name="connsiteX11" fmla="*/ 178594 w 1677194"/>
                    <a:gd name="connsiteY11" fmla="*/ 1358900 h 2095500"/>
                    <a:gd name="connsiteX12" fmla="*/ 89694 w 1677194"/>
                    <a:gd name="connsiteY12" fmla="*/ 1308100 h 2095500"/>
                    <a:gd name="connsiteX13" fmla="*/ 38894 w 1677194"/>
                    <a:gd name="connsiteY13" fmla="*/ 1295400 h 2095500"/>
                    <a:gd name="connsiteX14" fmla="*/ 26194 w 1677194"/>
                    <a:gd name="connsiteY14" fmla="*/ 1257300 h 2095500"/>
                    <a:gd name="connsiteX15" fmla="*/ 26194 w 1677194"/>
                    <a:gd name="connsiteY15" fmla="*/ 1117600 h 2095500"/>
                    <a:gd name="connsiteX16" fmla="*/ 64294 w 1677194"/>
                    <a:gd name="connsiteY16" fmla="*/ 1092200 h 2095500"/>
                    <a:gd name="connsiteX17" fmla="*/ 203994 w 1677194"/>
                    <a:gd name="connsiteY17" fmla="*/ 1079500 h 2095500"/>
                    <a:gd name="connsiteX18" fmla="*/ 165894 w 1677194"/>
                    <a:gd name="connsiteY18" fmla="*/ 1066800 h 2095500"/>
                    <a:gd name="connsiteX19" fmla="*/ 115094 w 1677194"/>
                    <a:gd name="connsiteY19" fmla="*/ 1054100 h 2095500"/>
                    <a:gd name="connsiteX20" fmla="*/ 38894 w 1677194"/>
                    <a:gd name="connsiteY20" fmla="*/ 1028700 h 2095500"/>
                    <a:gd name="connsiteX21" fmla="*/ 13494 w 1677194"/>
                    <a:gd name="connsiteY21" fmla="*/ 952500 h 2095500"/>
                    <a:gd name="connsiteX22" fmla="*/ 794 w 1677194"/>
                    <a:gd name="connsiteY22" fmla="*/ 914400 h 2095500"/>
                    <a:gd name="connsiteX23" fmla="*/ 13494 w 1677194"/>
                    <a:gd name="connsiteY23" fmla="*/ 876300 h 2095500"/>
                    <a:gd name="connsiteX24" fmla="*/ 51594 w 1677194"/>
                    <a:gd name="connsiteY24" fmla="*/ 838200 h 2095500"/>
                    <a:gd name="connsiteX25" fmla="*/ 203994 w 1677194"/>
                    <a:gd name="connsiteY25" fmla="*/ 800100 h 2095500"/>
                    <a:gd name="connsiteX26" fmla="*/ 242094 w 1677194"/>
                    <a:gd name="connsiteY26" fmla="*/ 787400 h 2095500"/>
                    <a:gd name="connsiteX27" fmla="*/ 203994 w 1677194"/>
                    <a:gd name="connsiteY27" fmla="*/ 774700 h 2095500"/>
                    <a:gd name="connsiteX28" fmla="*/ 153194 w 1677194"/>
                    <a:gd name="connsiteY28" fmla="*/ 762000 h 2095500"/>
                    <a:gd name="connsiteX29" fmla="*/ 102394 w 1677194"/>
                    <a:gd name="connsiteY29" fmla="*/ 685800 h 2095500"/>
                    <a:gd name="connsiteX30" fmla="*/ 76994 w 1677194"/>
                    <a:gd name="connsiteY30" fmla="*/ 647700 h 2095500"/>
                    <a:gd name="connsiteX31" fmla="*/ 51594 w 1677194"/>
                    <a:gd name="connsiteY31" fmla="*/ 609600 h 2095500"/>
                    <a:gd name="connsiteX32" fmla="*/ 26194 w 1677194"/>
                    <a:gd name="connsiteY32" fmla="*/ 647700 h 2095500"/>
                    <a:gd name="connsiteX33" fmla="*/ 794 w 1677194"/>
                    <a:gd name="connsiteY33" fmla="*/ 571500 h 2095500"/>
                    <a:gd name="connsiteX34" fmla="*/ 13494 w 1677194"/>
                    <a:gd name="connsiteY34" fmla="*/ 508000 h 2095500"/>
                    <a:gd name="connsiteX35" fmla="*/ 76994 w 1677194"/>
                    <a:gd name="connsiteY35" fmla="*/ 444500 h 2095500"/>
                    <a:gd name="connsiteX36" fmla="*/ 115094 w 1677194"/>
                    <a:gd name="connsiteY36" fmla="*/ 406400 h 2095500"/>
                    <a:gd name="connsiteX37" fmla="*/ 140494 w 1677194"/>
                    <a:gd name="connsiteY37" fmla="*/ 368300 h 2095500"/>
                    <a:gd name="connsiteX38" fmla="*/ 178594 w 1677194"/>
                    <a:gd name="connsiteY38" fmla="*/ 355600 h 2095500"/>
                    <a:gd name="connsiteX39" fmla="*/ 216694 w 1677194"/>
                    <a:gd name="connsiteY39" fmla="*/ 330200 h 2095500"/>
                    <a:gd name="connsiteX40" fmla="*/ 203994 w 1677194"/>
                    <a:gd name="connsiteY40" fmla="*/ 279400 h 2095500"/>
                    <a:gd name="connsiteX41" fmla="*/ 216694 w 1677194"/>
                    <a:gd name="connsiteY41" fmla="*/ 215900 h 2095500"/>
                    <a:gd name="connsiteX42" fmla="*/ 292894 w 1677194"/>
                    <a:gd name="connsiteY42" fmla="*/ 177800 h 2095500"/>
                    <a:gd name="connsiteX43" fmla="*/ 343694 w 1677194"/>
                    <a:gd name="connsiteY43" fmla="*/ 139700 h 2095500"/>
                    <a:gd name="connsiteX44" fmla="*/ 407194 w 1677194"/>
                    <a:gd name="connsiteY44" fmla="*/ 63500 h 2095500"/>
                    <a:gd name="connsiteX45" fmla="*/ 483394 w 1677194"/>
                    <a:gd name="connsiteY45" fmla="*/ 38100 h 2095500"/>
                    <a:gd name="connsiteX46" fmla="*/ 546894 w 1677194"/>
                    <a:gd name="connsiteY46" fmla="*/ 88900 h 2095500"/>
                    <a:gd name="connsiteX47" fmla="*/ 584994 w 1677194"/>
                    <a:gd name="connsiteY47" fmla="*/ 101600 h 2095500"/>
                    <a:gd name="connsiteX48" fmla="*/ 686594 w 1677194"/>
                    <a:gd name="connsiteY48" fmla="*/ 114300 h 2095500"/>
                    <a:gd name="connsiteX49" fmla="*/ 750094 w 1677194"/>
                    <a:gd name="connsiteY49" fmla="*/ 101600 h 2095500"/>
                    <a:gd name="connsiteX50" fmla="*/ 737394 w 1677194"/>
                    <a:gd name="connsiteY50" fmla="*/ 38100 h 2095500"/>
                    <a:gd name="connsiteX51" fmla="*/ 750094 w 1677194"/>
                    <a:gd name="connsiteY51" fmla="*/ 0 h 2095500"/>
                    <a:gd name="connsiteX52" fmla="*/ 800894 w 1677194"/>
                    <a:gd name="connsiteY52" fmla="*/ 76200 h 2095500"/>
                    <a:gd name="connsiteX53" fmla="*/ 813594 w 1677194"/>
                    <a:gd name="connsiteY53" fmla="*/ 114300 h 2095500"/>
                    <a:gd name="connsiteX54" fmla="*/ 1029494 w 1677194"/>
                    <a:gd name="connsiteY54" fmla="*/ 127000 h 2095500"/>
                    <a:gd name="connsiteX55" fmla="*/ 1131094 w 1677194"/>
                    <a:gd name="connsiteY55" fmla="*/ 215900 h 2095500"/>
                    <a:gd name="connsiteX56" fmla="*/ 1156494 w 1677194"/>
                    <a:gd name="connsiteY56" fmla="*/ 177800 h 2095500"/>
                    <a:gd name="connsiteX57" fmla="*/ 1169194 w 1677194"/>
                    <a:gd name="connsiteY57" fmla="*/ 127000 h 2095500"/>
                    <a:gd name="connsiteX58" fmla="*/ 1207294 w 1677194"/>
                    <a:gd name="connsiteY58" fmla="*/ 114300 h 2095500"/>
                    <a:gd name="connsiteX59" fmla="*/ 1232694 w 1677194"/>
                    <a:gd name="connsiteY59" fmla="*/ 190500 h 2095500"/>
                    <a:gd name="connsiteX60" fmla="*/ 1258094 w 1677194"/>
                    <a:gd name="connsiteY60" fmla="*/ 228600 h 2095500"/>
                    <a:gd name="connsiteX61" fmla="*/ 1270794 w 1677194"/>
                    <a:gd name="connsiteY61" fmla="*/ 266700 h 2095500"/>
                    <a:gd name="connsiteX62" fmla="*/ 1308894 w 1677194"/>
                    <a:gd name="connsiteY62" fmla="*/ 304800 h 2095500"/>
                    <a:gd name="connsiteX63" fmla="*/ 1321594 w 1677194"/>
                    <a:gd name="connsiteY63" fmla="*/ 342900 h 2095500"/>
                    <a:gd name="connsiteX64" fmla="*/ 1397794 w 1677194"/>
                    <a:gd name="connsiteY64" fmla="*/ 317500 h 2095500"/>
                    <a:gd name="connsiteX65" fmla="*/ 1448594 w 1677194"/>
                    <a:gd name="connsiteY65" fmla="*/ 279400 h 2095500"/>
                    <a:gd name="connsiteX66" fmla="*/ 1473994 w 1677194"/>
                    <a:gd name="connsiteY66" fmla="*/ 317500 h 2095500"/>
                    <a:gd name="connsiteX67" fmla="*/ 1486694 w 1677194"/>
                    <a:gd name="connsiteY67" fmla="*/ 393700 h 2095500"/>
                    <a:gd name="connsiteX68" fmla="*/ 1575594 w 1677194"/>
                    <a:gd name="connsiteY68" fmla="*/ 431800 h 2095500"/>
                    <a:gd name="connsiteX69" fmla="*/ 1626394 w 1677194"/>
                    <a:gd name="connsiteY69" fmla="*/ 558800 h 2095500"/>
                    <a:gd name="connsiteX70" fmla="*/ 1677194 w 1677194"/>
                    <a:gd name="connsiteY70" fmla="*/ 635000 h 2095500"/>
                    <a:gd name="connsiteX71" fmla="*/ 1626394 w 1677194"/>
                    <a:gd name="connsiteY71" fmla="*/ 698500 h 2095500"/>
                    <a:gd name="connsiteX72" fmla="*/ 1613694 w 1677194"/>
                    <a:gd name="connsiteY72" fmla="*/ 736600 h 2095500"/>
                    <a:gd name="connsiteX73" fmla="*/ 1575594 w 1677194"/>
                    <a:gd name="connsiteY73" fmla="*/ 774700 h 2095500"/>
                    <a:gd name="connsiteX74" fmla="*/ 1562894 w 1677194"/>
                    <a:gd name="connsiteY74" fmla="*/ 812800 h 2095500"/>
                    <a:gd name="connsiteX75" fmla="*/ 1550194 w 1677194"/>
                    <a:gd name="connsiteY75" fmla="*/ 990600 h 2095500"/>
                    <a:gd name="connsiteX76" fmla="*/ 1512094 w 1677194"/>
                    <a:gd name="connsiteY76" fmla="*/ 1016000 h 2095500"/>
                    <a:gd name="connsiteX77" fmla="*/ 1486694 w 1677194"/>
                    <a:gd name="connsiteY77" fmla="*/ 1054100 h 2095500"/>
                    <a:gd name="connsiteX78" fmla="*/ 1473994 w 1677194"/>
                    <a:gd name="connsiteY78" fmla="*/ 1104900 h 2095500"/>
                    <a:gd name="connsiteX79" fmla="*/ 1397794 w 1677194"/>
                    <a:gd name="connsiteY79" fmla="*/ 1155700 h 2095500"/>
                    <a:gd name="connsiteX80" fmla="*/ 1181894 w 1677194"/>
                    <a:gd name="connsiteY80" fmla="*/ 1130300 h 2095500"/>
                    <a:gd name="connsiteX81" fmla="*/ 991394 w 1677194"/>
                    <a:gd name="connsiteY81" fmla="*/ 1117600 h 2095500"/>
                    <a:gd name="connsiteX82" fmla="*/ 953294 w 1677194"/>
                    <a:gd name="connsiteY82" fmla="*/ 1104900 h 2095500"/>
                    <a:gd name="connsiteX83" fmla="*/ 813594 w 1677194"/>
                    <a:gd name="connsiteY83" fmla="*/ 1130300 h 2095500"/>
                    <a:gd name="connsiteX84" fmla="*/ 927894 w 1677194"/>
                    <a:gd name="connsiteY84" fmla="*/ 1168400 h 2095500"/>
                    <a:gd name="connsiteX85" fmla="*/ 965994 w 1677194"/>
                    <a:gd name="connsiteY85" fmla="*/ 1181100 h 2095500"/>
                    <a:gd name="connsiteX86" fmla="*/ 1004094 w 1677194"/>
                    <a:gd name="connsiteY86" fmla="*/ 1206500 h 2095500"/>
                    <a:gd name="connsiteX87" fmla="*/ 1105694 w 1677194"/>
                    <a:gd name="connsiteY87" fmla="*/ 1219200 h 2095500"/>
                    <a:gd name="connsiteX88" fmla="*/ 1169194 w 1677194"/>
                    <a:gd name="connsiteY88" fmla="*/ 1320800 h 2095500"/>
                    <a:gd name="connsiteX89" fmla="*/ 1232694 w 1677194"/>
                    <a:gd name="connsiteY89" fmla="*/ 1333500 h 2095500"/>
                    <a:gd name="connsiteX90" fmla="*/ 1245394 w 1677194"/>
                    <a:gd name="connsiteY90" fmla="*/ 1371600 h 2095500"/>
                    <a:gd name="connsiteX91" fmla="*/ 1219994 w 1677194"/>
                    <a:gd name="connsiteY91" fmla="*/ 1409700 h 2095500"/>
                    <a:gd name="connsiteX92" fmla="*/ 1181894 w 1677194"/>
                    <a:gd name="connsiteY92" fmla="*/ 1422400 h 2095500"/>
                    <a:gd name="connsiteX93" fmla="*/ 1042194 w 1677194"/>
                    <a:gd name="connsiteY93" fmla="*/ 1435100 h 2095500"/>
                    <a:gd name="connsiteX94" fmla="*/ 1029494 w 1677194"/>
                    <a:gd name="connsiteY94" fmla="*/ 1473200 h 2095500"/>
                    <a:gd name="connsiteX95" fmla="*/ 1004094 w 1677194"/>
                    <a:gd name="connsiteY95" fmla="*/ 1511300 h 2095500"/>
                    <a:gd name="connsiteX96" fmla="*/ 1042194 w 1677194"/>
                    <a:gd name="connsiteY96" fmla="*/ 1498600 h 2095500"/>
                    <a:gd name="connsiteX97" fmla="*/ 1169194 w 1677194"/>
                    <a:gd name="connsiteY97" fmla="*/ 1485900 h 2095500"/>
                    <a:gd name="connsiteX98" fmla="*/ 1270794 w 1677194"/>
                    <a:gd name="connsiteY98" fmla="*/ 1498600 h 2095500"/>
                    <a:gd name="connsiteX99" fmla="*/ 1258094 w 1677194"/>
                    <a:gd name="connsiteY99" fmla="*/ 1536700 h 2095500"/>
                    <a:gd name="connsiteX100" fmla="*/ 1219994 w 1677194"/>
                    <a:gd name="connsiteY100" fmla="*/ 1549400 h 2095500"/>
                    <a:gd name="connsiteX101" fmla="*/ 1181894 w 1677194"/>
                    <a:gd name="connsiteY101" fmla="*/ 1574800 h 2095500"/>
                    <a:gd name="connsiteX102" fmla="*/ 1143794 w 1677194"/>
                    <a:gd name="connsiteY102" fmla="*/ 1651000 h 2095500"/>
                    <a:gd name="connsiteX103" fmla="*/ 1169194 w 1677194"/>
                    <a:gd name="connsiteY103" fmla="*/ 1727200 h 2095500"/>
                    <a:gd name="connsiteX104" fmla="*/ 1105694 w 1677194"/>
                    <a:gd name="connsiteY104" fmla="*/ 1841500 h 2095500"/>
                    <a:gd name="connsiteX105" fmla="*/ 1067594 w 1677194"/>
                    <a:gd name="connsiteY105" fmla="*/ 1866900 h 2095500"/>
                    <a:gd name="connsiteX106" fmla="*/ 1092994 w 1677194"/>
                    <a:gd name="connsiteY106" fmla="*/ 1930400 h 2095500"/>
                    <a:gd name="connsiteX107" fmla="*/ 1181894 w 1677194"/>
                    <a:gd name="connsiteY107" fmla="*/ 2032000 h 2095500"/>
                    <a:gd name="connsiteX108" fmla="*/ 1194594 w 1677194"/>
                    <a:gd name="connsiteY108" fmla="*/ 2070100 h 2095500"/>
                    <a:gd name="connsiteX109" fmla="*/ 1143794 w 1677194"/>
                    <a:gd name="connsiteY109" fmla="*/ 2082800 h 2095500"/>
                    <a:gd name="connsiteX110" fmla="*/ 1029494 w 1677194"/>
                    <a:gd name="connsiteY110" fmla="*/ 2095500 h 2095500"/>
                    <a:gd name="connsiteX111" fmla="*/ 978694 w 1677194"/>
                    <a:gd name="connsiteY111" fmla="*/ 2019300 h 2095500"/>
                    <a:gd name="connsiteX112" fmla="*/ 965994 w 1677194"/>
                    <a:gd name="connsiteY112" fmla="*/ 1981200 h 2095500"/>
                    <a:gd name="connsiteX113" fmla="*/ 927894 w 1677194"/>
                    <a:gd name="connsiteY113" fmla="*/ 1955800 h 2095500"/>
                    <a:gd name="connsiteX114" fmla="*/ 762794 w 1677194"/>
                    <a:gd name="connsiteY114" fmla="*/ 1917700 h 2095500"/>
                    <a:gd name="connsiteX115" fmla="*/ 750094 w 1677194"/>
                    <a:gd name="connsiteY115" fmla="*/ 1879600 h 2095500"/>
                    <a:gd name="connsiteX116" fmla="*/ 686594 w 1677194"/>
                    <a:gd name="connsiteY116" fmla="*/ 1905000 h 2095500"/>
                    <a:gd name="connsiteX117" fmla="*/ 584994 w 1677194"/>
                    <a:gd name="connsiteY117" fmla="*/ 1955800 h 2095500"/>
                    <a:gd name="connsiteX118" fmla="*/ 572294 w 1677194"/>
                    <a:gd name="connsiteY118" fmla="*/ 1993900 h 2095500"/>
                    <a:gd name="connsiteX119" fmla="*/ 483394 w 1677194"/>
                    <a:gd name="connsiteY119" fmla="*/ 2006600 h 2095500"/>
                    <a:gd name="connsiteX120" fmla="*/ 407194 w 1677194"/>
                    <a:gd name="connsiteY120" fmla="*/ 2044700 h 2095500"/>
                    <a:gd name="connsiteX121" fmla="*/ 292894 w 1677194"/>
                    <a:gd name="connsiteY121" fmla="*/ 2019300 h 2095500"/>
                    <a:gd name="connsiteX122" fmla="*/ 242094 w 1677194"/>
                    <a:gd name="connsiteY122" fmla="*/ 1993900 h 2095500"/>
                    <a:gd name="connsiteX123" fmla="*/ 216694 w 1677194"/>
                    <a:gd name="connsiteY123" fmla="*/ 2032000 h 2095500"/>
                    <a:gd name="connsiteX124" fmla="*/ 140494 w 1677194"/>
                    <a:gd name="connsiteY124" fmla="*/ 2006600 h 2095500"/>
                    <a:gd name="connsiteX125" fmla="*/ 165894 w 1677194"/>
                    <a:gd name="connsiteY125" fmla="*/ 1866900 h 2095500"/>
                    <a:gd name="connsiteX126" fmla="*/ 203994 w 1677194"/>
                    <a:gd name="connsiteY126" fmla="*/ 1790700 h 2095500"/>
                    <a:gd name="connsiteX127" fmla="*/ 216694 w 1677194"/>
                    <a:gd name="connsiteY127" fmla="*/ 1714500 h 2095500"/>
                    <a:gd name="connsiteX128" fmla="*/ 229394 w 1677194"/>
                    <a:gd name="connsiteY128" fmla="*/ 1676400 h 2095500"/>
                    <a:gd name="connsiteX129" fmla="*/ 267494 w 1677194"/>
                    <a:gd name="connsiteY129" fmla="*/ 1663700 h 2095500"/>
                    <a:gd name="connsiteX130" fmla="*/ 305594 w 1677194"/>
                    <a:gd name="connsiteY130" fmla="*/ 1625600 h 2095500"/>
                    <a:gd name="connsiteX131" fmla="*/ 330994 w 1677194"/>
                    <a:gd name="connsiteY131" fmla="*/ 1549400 h 2095500"/>
                    <a:gd name="connsiteX132" fmla="*/ 343694 w 1677194"/>
                    <a:gd name="connsiteY132" fmla="*/ 1587500 h 2095500"/>
                    <a:gd name="connsiteX133" fmla="*/ 305594 w 1677194"/>
                    <a:gd name="connsiteY133" fmla="*/ 1600200 h 2095500"/>
                    <a:gd name="connsiteX134" fmla="*/ 305594 w 1677194"/>
                    <a:gd name="connsiteY134" fmla="*/ 1600200 h 2095500"/>
                    <a:gd name="connsiteX135" fmla="*/ 369094 w 1677194"/>
                    <a:gd name="connsiteY135" fmla="*/ 1549400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677194" h="2095500">
                      <a:moveTo>
                        <a:pt x="330994" y="1574800"/>
                      </a:moveTo>
                      <a:cubicBezTo>
                        <a:pt x="326761" y="1553633"/>
                        <a:pt x="364861" y="1566333"/>
                        <a:pt x="381794" y="1562100"/>
                      </a:cubicBezTo>
                      <a:cubicBezTo>
                        <a:pt x="407243" y="1523926"/>
                        <a:pt x="446265" y="1485469"/>
                        <a:pt x="330994" y="1536700"/>
                      </a:cubicBezTo>
                      <a:cubicBezTo>
                        <a:pt x="314581" y="1543994"/>
                        <a:pt x="307838" y="1564837"/>
                        <a:pt x="292894" y="1574800"/>
                      </a:cubicBezTo>
                      <a:cubicBezTo>
                        <a:pt x="281755" y="1582226"/>
                        <a:pt x="266496" y="1580999"/>
                        <a:pt x="254794" y="1587500"/>
                      </a:cubicBezTo>
                      <a:cubicBezTo>
                        <a:pt x="228109" y="1602325"/>
                        <a:pt x="178594" y="1638300"/>
                        <a:pt x="178594" y="1638300"/>
                      </a:cubicBezTo>
                      <a:cubicBezTo>
                        <a:pt x="153194" y="1629833"/>
                        <a:pt x="117246" y="1635177"/>
                        <a:pt x="102394" y="1612900"/>
                      </a:cubicBezTo>
                      <a:cubicBezTo>
                        <a:pt x="67031" y="1559856"/>
                        <a:pt x="87787" y="1585593"/>
                        <a:pt x="38894" y="1536700"/>
                      </a:cubicBezTo>
                      <a:cubicBezTo>
                        <a:pt x="43127" y="1507067"/>
                        <a:pt x="39437" y="1475154"/>
                        <a:pt x="51594" y="1447800"/>
                      </a:cubicBezTo>
                      <a:cubicBezTo>
                        <a:pt x="57793" y="1433852"/>
                        <a:pt x="75746" y="1428599"/>
                        <a:pt x="89694" y="1422400"/>
                      </a:cubicBezTo>
                      <a:cubicBezTo>
                        <a:pt x="114160" y="1411526"/>
                        <a:pt x="165894" y="1397000"/>
                        <a:pt x="165894" y="1397000"/>
                      </a:cubicBezTo>
                      <a:cubicBezTo>
                        <a:pt x="170127" y="1384300"/>
                        <a:pt x="178594" y="1372287"/>
                        <a:pt x="178594" y="1358900"/>
                      </a:cubicBezTo>
                      <a:cubicBezTo>
                        <a:pt x="178594" y="1298990"/>
                        <a:pt x="139007" y="1317963"/>
                        <a:pt x="89694" y="1308100"/>
                      </a:cubicBezTo>
                      <a:cubicBezTo>
                        <a:pt x="72578" y="1304677"/>
                        <a:pt x="55827" y="1299633"/>
                        <a:pt x="38894" y="1295400"/>
                      </a:cubicBezTo>
                      <a:cubicBezTo>
                        <a:pt x="34661" y="1282700"/>
                        <a:pt x="29441" y="1270287"/>
                        <a:pt x="26194" y="1257300"/>
                      </a:cubicBezTo>
                      <a:cubicBezTo>
                        <a:pt x="14566" y="1210789"/>
                        <a:pt x="2642" y="1164704"/>
                        <a:pt x="26194" y="1117600"/>
                      </a:cubicBezTo>
                      <a:cubicBezTo>
                        <a:pt x="33020" y="1103948"/>
                        <a:pt x="49369" y="1095398"/>
                        <a:pt x="64294" y="1092200"/>
                      </a:cubicBezTo>
                      <a:cubicBezTo>
                        <a:pt x="110015" y="1082403"/>
                        <a:pt x="157427" y="1083733"/>
                        <a:pt x="203994" y="1079500"/>
                      </a:cubicBezTo>
                      <a:cubicBezTo>
                        <a:pt x="191294" y="1075267"/>
                        <a:pt x="178766" y="1070478"/>
                        <a:pt x="165894" y="1066800"/>
                      </a:cubicBezTo>
                      <a:cubicBezTo>
                        <a:pt x="149111" y="1062005"/>
                        <a:pt x="131812" y="1059116"/>
                        <a:pt x="115094" y="1054100"/>
                      </a:cubicBezTo>
                      <a:cubicBezTo>
                        <a:pt x="89449" y="1046407"/>
                        <a:pt x="38894" y="1028700"/>
                        <a:pt x="38894" y="1028700"/>
                      </a:cubicBezTo>
                      <a:lnTo>
                        <a:pt x="13494" y="952500"/>
                      </a:lnTo>
                      <a:lnTo>
                        <a:pt x="794" y="914400"/>
                      </a:lnTo>
                      <a:cubicBezTo>
                        <a:pt x="5027" y="901700"/>
                        <a:pt x="6068" y="887439"/>
                        <a:pt x="13494" y="876300"/>
                      </a:cubicBezTo>
                      <a:cubicBezTo>
                        <a:pt x="23457" y="861356"/>
                        <a:pt x="35894" y="846922"/>
                        <a:pt x="51594" y="838200"/>
                      </a:cubicBezTo>
                      <a:cubicBezTo>
                        <a:pt x="102918" y="809686"/>
                        <a:pt x="148804" y="812364"/>
                        <a:pt x="203994" y="800100"/>
                      </a:cubicBezTo>
                      <a:cubicBezTo>
                        <a:pt x="217062" y="797196"/>
                        <a:pt x="229394" y="791633"/>
                        <a:pt x="242094" y="787400"/>
                      </a:cubicBezTo>
                      <a:cubicBezTo>
                        <a:pt x="229394" y="783167"/>
                        <a:pt x="216866" y="778378"/>
                        <a:pt x="203994" y="774700"/>
                      </a:cubicBezTo>
                      <a:cubicBezTo>
                        <a:pt x="187211" y="769905"/>
                        <a:pt x="166330" y="773494"/>
                        <a:pt x="153194" y="762000"/>
                      </a:cubicBezTo>
                      <a:cubicBezTo>
                        <a:pt x="130220" y="741898"/>
                        <a:pt x="119327" y="711200"/>
                        <a:pt x="102394" y="685800"/>
                      </a:cubicBezTo>
                      <a:lnTo>
                        <a:pt x="76994" y="647700"/>
                      </a:lnTo>
                      <a:cubicBezTo>
                        <a:pt x="55713" y="498732"/>
                        <a:pt x="75118" y="554710"/>
                        <a:pt x="51594" y="609600"/>
                      </a:cubicBezTo>
                      <a:cubicBezTo>
                        <a:pt x="45581" y="623629"/>
                        <a:pt x="34661" y="635000"/>
                        <a:pt x="26194" y="647700"/>
                      </a:cubicBezTo>
                      <a:cubicBezTo>
                        <a:pt x="17727" y="622300"/>
                        <a:pt x="-4457" y="597754"/>
                        <a:pt x="794" y="571500"/>
                      </a:cubicBezTo>
                      <a:cubicBezTo>
                        <a:pt x="5027" y="550333"/>
                        <a:pt x="5915" y="528211"/>
                        <a:pt x="13494" y="508000"/>
                      </a:cubicBezTo>
                      <a:cubicBezTo>
                        <a:pt x="30427" y="462844"/>
                        <a:pt x="43127" y="472722"/>
                        <a:pt x="76994" y="444500"/>
                      </a:cubicBezTo>
                      <a:cubicBezTo>
                        <a:pt x="90792" y="433002"/>
                        <a:pt x="103596" y="420198"/>
                        <a:pt x="115094" y="406400"/>
                      </a:cubicBezTo>
                      <a:cubicBezTo>
                        <a:pt x="124865" y="394674"/>
                        <a:pt x="128575" y="377835"/>
                        <a:pt x="140494" y="368300"/>
                      </a:cubicBezTo>
                      <a:cubicBezTo>
                        <a:pt x="150947" y="359937"/>
                        <a:pt x="166620" y="361587"/>
                        <a:pt x="178594" y="355600"/>
                      </a:cubicBezTo>
                      <a:cubicBezTo>
                        <a:pt x="192246" y="348774"/>
                        <a:pt x="203994" y="338667"/>
                        <a:pt x="216694" y="330200"/>
                      </a:cubicBezTo>
                      <a:cubicBezTo>
                        <a:pt x="212461" y="313267"/>
                        <a:pt x="203994" y="296854"/>
                        <a:pt x="203994" y="279400"/>
                      </a:cubicBezTo>
                      <a:cubicBezTo>
                        <a:pt x="203994" y="257814"/>
                        <a:pt x="205984" y="234642"/>
                        <a:pt x="216694" y="215900"/>
                      </a:cubicBezTo>
                      <a:cubicBezTo>
                        <a:pt x="228280" y="195625"/>
                        <a:pt x="273338" y="184319"/>
                        <a:pt x="292894" y="177800"/>
                      </a:cubicBezTo>
                      <a:cubicBezTo>
                        <a:pt x="309827" y="165100"/>
                        <a:pt x="328727" y="154667"/>
                        <a:pt x="343694" y="139700"/>
                      </a:cubicBezTo>
                      <a:cubicBezTo>
                        <a:pt x="377289" y="106105"/>
                        <a:pt x="360381" y="89507"/>
                        <a:pt x="407194" y="63500"/>
                      </a:cubicBezTo>
                      <a:cubicBezTo>
                        <a:pt x="430599" y="50497"/>
                        <a:pt x="483394" y="38100"/>
                        <a:pt x="483394" y="38100"/>
                      </a:cubicBezTo>
                      <a:cubicBezTo>
                        <a:pt x="579159" y="70022"/>
                        <a:pt x="464830" y="23248"/>
                        <a:pt x="546894" y="88900"/>
                      </a:cubicBezTo>
                      <a:cubicBezTo>
                        <a:pt x="557347" y="97263"/>
                        <a:pt x="571823" y="99205"/>
                        <a:pt x="584994" y="101600"/>
                      </a:cubicBezTo>
                      <a:cubicBezTo>
                        <a:pt x="618574" y="107705"/>
                        <a:pt x="652727" y="110067"/>
                        <a:pt x="686594" y="114300"/>
                      </a:cubicBezTo>
                      <a:cubicBezTo>
                        <a:pt x="707761" y="110067"/>
                        <a:pt x="738120" y="119561"/>
                        <a:pt x="750094" y="101600"/>
                      </a:cubicBezTo>
                      <a:cubicBezTo>
                        <a:pt x="762068" y="83639"/>
                        <a:pt x="737394" y="59686"/>
                        <a:pt x="737394" y="38100"/>
                      </a:cubicBezTo>
                      <a:cubicBezTo>
                        <a:pt x="737394" y="24713"/>
                        <a:pt x="745861" y="12700"/>
                        <a:pt x="750094" y="0"/>
                      </a:cubicBezTo>
                      <a:cubicBezTo>
                        <a:pt x="767027" y="25400"/>
                        <a:pt x="791241" y="47240"/>
                        <a:pt x="800894" y="76200"/>
                      </a:cubicBezTo>
                      <a:cubicBezTo>
                        <a:pt x="805127" y="88900"/>
                        <a:pt x="800526" y="111396"/>
                        <a:pt x="813594" y="114300"/>
                      </a:cubicBezTo>
                      <a:cubicBezTo>
                        <a:pt x="883968" y="129939"/>
                        <a:pt x="957527" y="122767"/>
                        <a:pt x="1029494" y="127000"/>
                      </a:cubicBezTo>
                      <a:cubicBezTo>
                        <a:pt x="1089976" y="217723"/>
                        <a:pt x="1050678" y="195796"/>
                        <a:pt x="1131094" y="215900"/>
                      </a:cubicBezTo>
                      <a:cubicBezTo>
                        <a:pt x="1139561" y="203200"/>
                        <a:pt x="1150481" y="191829"/>
                        <a:pt x="1156494" y="177800"/>
                      </a:cubicBezTo>
                      <a:cubicBezTo>
                        <a:pt x="1163370" y="161757"/>
                        <a:pt x="1158290" y="140630"/>
                        <a:pt x="1169194" y="127000"/>
                      </a:cubicBezTo>
                      <a:cubicBezTo>
                        <a:pt x="1177557" y="116547"/>
                        <a:pt x="1194594" y="118533"/>
                        <a:pt x="1207294" y="114300"/>
                      </a:cubicBezTo>
                      <a:cubicBezTo>
                        <a:pt x="1215761" y="139700"/>
                        <a:pt x="1217842" y="168223"/>
                        <a:pt x="1232694" y="190500"/>
                      </a:cubicBezTo>
                      <a:cubicBezTo>
                        <a:pt x="1241161" y="203200"/>
                        <a:pt x="1251268" y="214948"/>
                        <a:pt x="1258094" y="228600"/>
                      </a:cubicBezTo>
                      <a:cubicBezTo>
                        <a:pt x="1264081" y="240574"/>
                        <a:pt x="1263368" y="255561"/>
                        <a:pt x="1270794" y="266700"/>
                      </a:cubicBezTo>
                      <a:cubicBezTo>
                        <a:pt x="1280757" y="281644"/>
                        <a:pt x="1296194" y="292100"/>
                        <a:pt x="1308894" y="304800"/>
                      </a:cubicBezTo>
                      <a:cubicBezTo>
                        <a:pt x="1313127" y="317500"/>
                        <a:pt x="1312128" y="333434"/>
                        <a:pt x="1321594" y="342900"/>
                      </a:cubicBezTo>
                      <a:cubicBezTo>
                        <a:pt x="1359667" y="380973"/>
                        <a:pt x="1373125" y="338645"/>
                        <a:pt x="1397794" y="317500"/>
                      </a:cubicBezTo>
                      <a:cubicBezTo>
                        <a:pt x="1413865" y="303725"/>
                        <a:pt x="1431661" y="292100"/>
                        <a:pt x="1448594" y="279400"/>
                      </a:cubicBezTo>
                      <a:cubicBezTo>
                        <a:pt x="1457061" y="292100"/>
                        <a:pt x="1469167" y="303020"/>
                        <a:pt x="1473994" y="317500"/>
                      </a:cubicBezTo>
                      <a:cubicBezTo>
                        <a:pt x="1482137" y="341929"/>
                        <a:pt x="1475178" y="370668"/>
                        <a:pt x="1486694" y="393700"/>
                      </a:cubicBezTo>
                      <a:cubicBezTo>
                        <a:pt x="1499223" y="418759"/>
                        <a:pt x="1555835" y="426860"/>
                        <a:pt x="1575594" y="431800"/>
                      </a:cubicBezTo>
                      <a:cubicBezTo>
                        <a:pt x="1658000" y="486737"/>
                        <a:pt x="1576230" y="418340"/>
                        <a:pt x="1626394" y="558800"/>
                      </a:cubicBezTo>
                      <a:cubicBezTo>
                        <a:pt x="1636661" y="587549"/>
                        <a:pt x="1677194" y="635000"/>
                        <a:pt x="1677194" y="635000"/>
                      </a:cubicBezTo>
                      <a:cubicBezTo>
                        <a:pt x="1645272" y="730765"/>
                        <a:pt x="1692046" y="616436"/>
                        <a:pt x="1626394" y="698500"/>
                      </a:cubicBezTo>
                      <a:cubicBezTo>
                        <a:pt x="1618031" y="708953"/>
                        <a:pt x="1621120" y="725461"/>
                        <a:pt x="1613694" y="736600"/>
                      </a:cubicBezTo>
                      <a:cubicBezTo>
                        <a:pt x="1603731" y="751544"/>
                        <a:pt x="1588294" y="762000"/>
                        <a:pt x="1575594" y="774700"/>
                      </a:cubicBezTo>
                      <a:cubicBezTo>
                        <a:pt x="1571361" y="787400"/>
                        <a:pt x="1564458" y="799505"/>
                        <a:pt x="1562894" y="812800"/>
                      </a:cubicBezTo>
                      <a:cubicBezTo>
                        <a:pt x="1555952" y="871811"/>
                        <a:pt x="1564605" y="932956"/>
                        <a:pt x="1550194" y="990600"/>
                      </a:cubicBezTo>
                      <a:cubicBezTo>
                        <a:pt x="1546492" y="1005408"/>
                        <a:pt x="1524794" y="1007533"/>
                        <a:pt x="1512094" y="1016000"/>
                      </a:cubicBezTo>
                      <a:cubicBezTo>
                        <a:pt x="1503627" y="1028700"/>
                        <a:pt x="1492707" y="1040071"/>
                        <a:pt x="1486694" y="1054100"/>
                      </a:cubicBezTo>
                      <a:cubicBezTo>
                        <a:pt x="1479818" y="1070143"/>
                        <a:pt x="1485488" y="1091764"/>
                        <a:pt x="1473994" y="1104900"/>
                      </a:cubicBezTo>
                      <a:cubicBezTo>
                        <a:pt x="1453892" y="1127874"/>
                        <a:pt x="1397794" y="1155700"/>
                        <a:pt x="1397794" y="1155700"/>
                      </a:cubicBezTo>
                      <a:cubicBezTo>
                        <a:pt x="1301877" y="1141998"/>
                        <a:pt x="1288793" y="1138852"/>
                        <a:pt x="1181894" y="1130300"/>
                      </a:cubicBezTo>
                      <a:cubicBezTo>
                        <a:pt x="1118456" y="1125225"/>
                        <a:pt x="1054894" y="1121833"/>
                        <a:pt x="991394" y="1117600"/>
                      </a:cubicBezTo>
                      <a:cubicBezTo>
                        <a:pt x="978694" y="1113367"/>
                        <a:pt x="966681" y="1104900"/>
                        <a:pt x="953294" y="1104900"/>
                      </a:cubicBezTo>
                      <a:cubicBezTo>
                        <a:pt x="907789" y="1104900"/>
                        <a:pt x="858056" y="1119185"/>
                        <a:pt x="813594" y="1130300"/>
                      </a:cubicBezTo>
                      <a:lnTo>
                        <a:pt x="927894" y="1168400"/>
                      </a:lnTo>
                      <a:cubicBezTo>
                        <a:pt x="940594" y="1172633"/>
                        <a:pt x="954855" y="1173674"/>
                        <a:pt x="965994" y="1181100"/>
                      </a:cubicBezTo>
                      <a:cubicBezTo>
                        <a:pt x="978694" y="1189567"/>
                        <a:pt x="989368" y="1202484"/>
                        <a:pt x="1004094" y="1206500"/>
                      </a:cubicBezTo>
                      <a:cubicBezTo>
                        <a:pt x="1037022" y="1215480"/>
                        <a:pt x="1071827" y="1214967"/>
                        <a:pt x="1105694" y="1219200"/>
                      </a:cubicBezTo>
                      <a:cubicBezTo>
                        <a:pt x="1124153" y="1274577"/>
                        <a:pt x="1115525" y="1300674"/>
                        <a:pt x="1169194" y="1320800"/>
                      </a:cubicBezTo>
                      <a:cubicBezTo>
                        <a:pt x="1189405" y="1328379"/>
                        <a:pt x="1211527" y="1329267"/>
                        <a:pt x="1232694" y="1333500"/>
                      </a:cubicBezTo>
                      <a:cubicBezTo>
                        <a:pt x="1236927" y="1346200"/>
                        <a:pt x="1247595" y="1358395"/>
                        <a:pt x="1245394" y="1371600"/>
                      </a:cubicBezTo>
                      <a:cubicBezTo>
                        <a:pt x="1242885" y="1386656"/>
                        <a:pt x="1231913" y="1400165"/>
                        <a:pt x="1219994" y="1409700"/>
                      </a:cubicBezTo>
                      <a:cubicBezTo>
                        <a:pt x="1209541" y="1418063"/>
                        <a:pt x="1195146" y="1420507"/>
                        <a:pt x="1181894" y="1422400"/>
                      </a:cubicBezTo>
                      <a:cubicBezTo>
                        <a:pt x="1135605" y="1429013"/>
                        <a:pt x="1088761" y="1430867"/>
                        <a:pt x="1042194" y="1435100"/>
                      </a:cubicBezTo>
                      <a:cubicBezTo>
                        <a:pt x="1037961" y="1447800"/>
                        <a:pt x="1035481" y="1461226"/>
                        <a:pt x="1029494" y="1473200"/>
                      </a:cubicBezTo>
                      <a:cubicBezTo>
                        <a:pt x="1022668" y="1486852"/>
                        <a:pt x="997268" y="1497648"/>
                        <a:pt x="1004094" y="1511300"/>
                      </a:cubicBezTo>
                      <a:cubicBezTo>
                        <a:pt x="1010081" y="1523274"/>
                        <a:pt x="1028963" y="1500636"/>
                        <a:pt x="1042194" y="1498600"/>
                      </a:cubicBezTo>
                      <a:cubicBezTo>
                        <a:pt x="1084244" y="1492131"/>
                        <a:pt x="1126861" y="1490133"/>
                        <a:pt x="1169194" y="1485900"/>
                      </a:cubicBezTo>
                      <a:cubicBezTo>
                        <a:pt x="1203061" y="1490133"/>
                        <a:pt x="1241161" y="1481667"/>
                        <a:pt x="1270794" y="1498600"/>
                      </a:cubicBezTo>
                      <a:cubicBezTo>
                        <a:pt x="1282417" y="1505242"/>
                        <a:pt x="1267560" y="1527234"/>
                        <a:pt x="1258094" y="1536700"/>
                      </a:cubicBezTo>
                      <a:cubicBezTo>
                        <a:pt x="1248628" y="1546166"/>
                        <a:pt x="1231968" y="1543413"/>
                        <a:pt x="1219994" y="1549400"/>
                      </a:cubicBezTo>
                      <a:cubicBezTo>
                        <a:pt x="1206342" y="1556226"/>
                        <a:pt x="1194594" y="1566333"/>
                        <a:pt x="1181894" y="1574800"/>
                      </a:cubicBezTo>
                      <a:cubicBezTo>
                        <a:pt x="1171907" y="1589781"/>
                        <a:pt x="1141290" y="1628466"/>
                        <a:pt x="1143794" y="1651000"/>
                      </a:cubicBezTo>
                      <a:cubicBezTo>
                        <a:pt x="1146751" y="1677610"/>
                        <a:pt x="1169194" y="1727200"/>
                        <a:pt x="1169194" y="1727200"/>
                      </a:cubicBezTo>
                      <a:cubicBezTo>
                        <a:pt x="1155960" y="1766903"/>
                        <a:pt x="1143125" y="1816546"/>
                        <a:pt x="1105694" y="1841500"/>
                      </a:cubicBezTo>
                      <a:lnTo>
                        <a:pt x="1067594" y="1866900"/>
                      </a:lnTo>
                      <a:cubicBezTo>
                        <a:pt x="1076061" y="1888067"/>
                        <a:pt x="1081923" y="1910472"/>
                        <a:pt x="1092994" y="1930400"/>
                      </a:cubicBezTo>
                      <a:cubicBezTo>
                        <a:pt x="1114856" y="1969751"/>
                        <a:pt x="1150754" y="2000860"/>
                        <a:pt x="1181894" y="2032000"/>
                      </a:cubicBezTo>
                      <a:cubicBezTo>
                        <a:pt x="1186127" y="2044700"/>
                        <a:pt x="1202626" y="2059390"/>
                        <a:pt x="1194594" y="2070100"/>
                      </a:cubicBezTo>
                      <a:cubicBezTo>
                        <a:pt x="1184121" y="2084064"/>
                        <a:pt x="1161046" y="2080146"/>
                        <a:pt x="1143794" y="2082800"/>
                      </a:cubicBezTo>
                      <a:cubicBezTo>
                        <a:pt x="1105905" y="2088629"/>
                        <a:pt x="1067594" y="2091267"/>
                        <a:pt x="1029494" y="2095500"/>
                      </a:cubicBezTo>
                      <a:cubicBezTo>
                        <a:pt x="1012561" y="2070100"/>
                        <a:pt x="988347" y="2048260"/>
                        <a:pt x="978694" y="2019300"/>
                      </a:cubicBezTo>
                      <a:cubicBezTo>
                        <a:pt x="974461" y="2006600"/>
                        <a:pt x="974357" y="1991653"/>
                        <a:pt x="965994" y="1981200"/>
                      </a:cubicBezTo>
                      <a:cubicBezTo>
                        <a:pt x="956459" y="1969281"/>
                        <a:pt x="941546" y="1962626"/>
                        <a:pt x="927894" y="1955800"/>
                      </a:cubicBezTo>
                      <a:cubicBezTo>
                        <a:pt x="858089" y="1920897"/>
                        <a:pt x="849013" y="1928477"/>
                        <a:pt x="762794" y="1917700"/>
                      </a:cubicBezTo>
                      <a:cubicBezTo>
                        <a:pt x="758561" y="1905000"/>
                        <a:pt x="763299" y="1881801"/>
                        <a:pt x="750094" y="1879600"/>
                      </a:cubicBezTo>
                      <a:cubicBezTo>
                        <a:pt x="727607" y="1875852"/>
                        <a:pt x="706984" y="1894805"/>
                        <a:pt x="686594" y="1905000"/>
                      </a:cubicBezTo>
                      <a:cubicBezTo>
                        <a:pt x="566627" y="1964983"/>
                        <a:pt x="670910" y="1927161"/>
                        <a:pt x="584994" y="1955800"/>
                      </a:cubicBezTo>
                      <a:cubicBezTo>
                        <a:pt x="580761" y="1968500"/>
                        <a:pt x="584268" y="1987913"/>
                        <a:pt x="572294" y="1993900"/>
                      </a:cubicBezTo>
                      <a:cubicBezTo>
                        <a:pt x="545520" y="2007287"/>
                        <a:pt x="512747" y="2000729"/>
                        <a:pt x="483394" y="2006600"/>
                      </a:cubicBezTo>
                      <a:cubicBezTo>
                        <a:pt x="445837" y="2014111"/>
                        <a:pt x="439304" y="2023293"/>
                        <a:pt x="407194" y="2044700"/>
                      </a:cubicBezTo>
                      <a:cubicBezTo>
                        <a:pt x="318294" y="1985433"/>
                        <a:pt x="356394" y="1976967"/>
                        <a:pt x="292894" y="2019300"/>
                      </a:cubicBezTo>
                      <a:cubicBezTo>
                        <a:pt x="275961" y="2010833"/>
                        <a:pt x="260768" y="1990788"/>
                        <a:pt x="242094" y="1993900"/>
                      </a:cubicBezTo>
                      <a:cubicBezTo>
                        <a:pt x="227038" y="1996409"/>
                        <a:pt x="231840" y="2030107"/>
                        <a:pt x="216694" y="2032000"/>
                      </a:cubicBezTo>
                      <a:cubicBezTo>
                        <a:pt x="190127" y="2035321"/>
                        <a:pt x="140494" y="2006600"/>
                        <a:pt x="140494" y="2006600"/>
                      </a:cubicBezTo>
                      <a:cubicBezTo>
                        <a:pt x="144872" y="1971577"/>
                        <a:pt x="146317" y="1906055"/>
                        <a:pt x="165894" y="1866900"/>
                      </a:cubicBezTo>
                      <a:cubicBezTo>
                        <a:pt x="193295" y="1812098"/>
                        <a:pt x="191225" y="1848159"/>
                        <a:pt x="203994" y="1790700"/>
                      </a:cubicBezTo>
                      <a:cubicBezTo>
                        <a:pt x="209580" y="1765563"/>
                        <a:pt x="211108" y="1739637"/>
                        <a:pt x="216694" y="1714500"/>
                      </a:cubicBezTo>
                      <a:cubicBezTo>
                        <a:pt x="219598" y="1701432"/>
                        <a:pt x="219928" y="1685866"/>
                        <a:pt x="229394" y="1676400"/>
                      </a:cubicBezTo>
                      <a:cubicBezTo>
                        <a:pt x="238860" y="1666934"/>
                        <a:pt x="254794" y="1667933"/>
                        <a:pt x="267494" y="1663700"/>
                      </a:cubicBezTo>
                      <a:cubicBezTo>
                        <a:pt x="280194" y="1651000"/>
                        <a:pt x="296872" y="1641300"/>
                        <a:pt x="305594" y="1625600"/>
                      </a:cubicBezTo>
                      <a:cubicBezTo>
                        <a:pt x="318597" y="1602195"/>
                        <a:pt x="330994" y="1549400"/>
                        <a:pt x="330994" y="1549400"/>
                      </a:cubicBezTo>
                      <a:cubicBezTo>
                        <a:pt x="335227" y="1562100"/>
                        <a:pt x="349681" y="1575526"/>
                        <a:pt x="343694" y="1587500"/>
                      </a:cubicBezTo>
                      <a:cubicBezTo>
                        <a:pt x="337707" y="1599474"/>
                        <a:pt x="305594" y="1600200"/>
                        <a:pt x="305594" y="1600200"/>
                      </a:cubicBezTo>
                      <a:lnTo>
                        <a:pt x="305594" y="1600200"/>
                      </a:lnTo>
                      <a:lnTo>
                        <a:pt x="369094" y="1549400"/>
                      </a:lnTo>
                    </a:path>
                  </a:pathLst>
                </a:custGeom>
                <a:solidFill>
                  <a:srgbClr val="E955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6142862" y="5155086"/>
                <a:ext cx="436306" cy="766382"/>
                <a:chOff x="8964853" y="1033122"/>
                <a:chExt cx="1806094" cy="3570891"/>
              </a:xfrm>
              <a:effectLst>
                <a:outerShdw blurRad="76200" dir="13500000" sy="23000" kx="1200000" algn="br" rotWithShape="0">
                  <a:prstClr val="black">
                    <a:alpha val="20000"/>
                  </a:prstClr>
                </a:outerShdw>
              </a:effectLst>
            </p:grpSpPr>
            <p:sp>
              <p:nvSpPr>
                <p:cNvPr id="42" name="Can 41"/>
                <p:cNvSpPr/>
                <p:nvPr/>
              </p:nvSpPr>
              <p:spPr>
                <a:xfrm>
                  <a:off x="9753600" y="3713213"/>
                  <a:ext cx="76200" cy="890800"/>
                </a:xfrm>
                <a:prstGeom prst="can">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8964853" y="1033122"/>
                  <a:ext cx="1806094" cy="3277411"/>
                </a:xfrm>
                <a:custGeom>
                  <a:avLst/>
                  <a:gdLst>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18160 w 1083616"/>
                    <a:gd name="connsiteY50" fmla="*/ 1965960 h 1965960"/>
                    <a:gd name="connsiteX51" fmla="*/ 548640 w 1083616"/>
                    <a:gd name="connsiteY51" fmla="*/ 1920240 h 1965960"/>
                    <a:gd name="connsiteX52" fmla="*/ 563880 w 1083616"/>
                    <a:gd name="connsiteY52" fmla="*/ 1813560 h 1965960"/>
                    <a:gd name="connsiteX53" fmla="*/ 624840 w 1083616"/>
                    <a:gd name="connsiteY53" fmla="*/ 1844040 h 1965960"/>
                    <a:gd name="connsiteX54" fmla="*/ 731520 w 1083616"/>
                    <a:gd name="connsiteY54" fmla="*/ 1950720 h 1965960"/>
                    <a:gd name="connsiteX55" fmla="*/ 792480 w 1083616"/>
                    <a:gd name="connsiteY55" fmla="*/ 1965960 h 1965960"/>
                    <a:gd name="connsiteX56" fmla="*/ 899160 w 1083616"/>
                    <a:gd name="connsiteY56" fmla="*/ 1935480 h 1965960"/>
                    <a:gd name="connsiteX57" fmla="*/ 929640 w 1083616"/>
                    <a:gd name="connsiteY57" fmla="*/ 1889760 h 1965960"/>
                    <a:gd name="connsiteX58" fmla="*/ 838200 w 1083616"/>
                    <a:gd name="connsiteY58" fmla="*/ 1844040 h 1965960"/>
                    <a:gd name="connsiteX59" fmla="*/ 853440 w 1083616"/>
                    <a:gd name="connsiteY59" fmla="*/ 1844040 h 1965960"/>
                    <a:gd name="connsiteX60" fmla="*/ 899160 w 1083616"/>
                    <a:gd name="connsiteY60" fmla="*/ 1828800 h 1965960"/>
                    <a:gd name="connsiteX61" fmla="*/ 960120 w 1083616"/>
                    <a:gd name="connsiteY61" fmla="*/ 1783080 h 1965960"/>
                    <a:gd name="connsiteX62" fmla="*/ 1005840 w 1083616"/>
                    <a:gd name="connsiteY62" fmla="*/ 1752600 h 1965960"/>
                    <a:gd name="connsiteX63" fmla="*/ 914400 w 1083616"/>
                    <a:gd name="connsiteY63" fmla="*/ 1706880 h 1965960"/>
                    <a:gd name="connsiteX64" fmla="*/ 822960 w 1083616"/>
                    <a:gd name="connsiteY64" fmla="*/ 1661160 h 1965960"/>
                    <a:gd name="connsiteX65" fmla="*/ 868680 w 1083616"/>
                    <a:gd name="connsiteY65" fmla="*/ 1645920 h 1965960"/>
                    <a:gd name="connsiteX66" fmla="*/ 960120 w 1083616"/>
                    <a:gd name="connsiteY66" fmla="*/ 1600200 h 1965960"/>
                    <a:gd name="connsiteX67" fmla="*/ 929640 w 1083616"/>
                    <a:gd name="connsiteY67" fmla="*/ 1569720 h 1965960"/>
                    <a:gd name="connsiteX68" fmla="*/ 944880 w 1083616"/>
                    <a:gd name="connsiteY68" fmla="*/ 1524000 h 1965960"/>
                    <a:gd name="connsiteX69" fmla="*/ 990600 w 1083616"/>
                    <a:gd name="connsiteY69" fmla="*/ 1478280 h 1965960"/>
                    <a:gd name="connsiteX70" fmla="*/ 990600 w 1083616"/>
                    <a:gd name="connsiteY70" fmla="*/ 1463040 h 1965960"/>
                    <a:gd name="connsiteX71" fmla="*/ 1036320 w 1083616"/>
                    <a:gd name="connsiteY71" fmla="*/ 1417320 h 1965960"/>
                    <a:gd name="connsiteX72" fmla="*/ 1036320 w 1083616"/>
                    <a:gd name="connsiteY72" fmla="*/ 1371600 h 1965960"/>
                    <a:gd name="connsiteX73" fmla="*/ 990600 w 1083616"/>
                    <a:gd name="connsiteY73" fmla="*/ 1386840 h 1965960"/>
                    <a:gd name="connsiteX74" fmla="*/ 899160 w 1083616"/>
                    <a:gd name="connsiteY74" fmla="*/ 1341120 h 1965960"/>
                    <a:gd name="connsiteX75" fmla="*/ 929640 w 1083616"/>
                    <a:gd name="connsiteY75" fmla="*/ 1295400 h 1965960"/>
                    <a:gd name="connsiteX76" fmla="*/ 868680 w 1083616"/>
                    <a:gd name="connsiteY76" fmla="*/ 1280160 h 1965960"/>
                    <a:gd name="connsiteX77" fmla="*/ 868680 w 1083616"/>
                    <a:gd name="connsiteY77" fmla="*/ 1264920 h 1965960"/>
                    <a:gd name="connsiteX78" fmla="*/ 929640 w 1083616"/>
                    <a:gd name="connsiteY78" fmla="*/ 1219200 h 1965960"/>
                    <a:gd name="connsiteX79" fmla="*/ 838200 w 1083616"/>
                    <a:gd name="connsiteY79" fmla="*/ 1188720 h 1965960"/>
                    <a:gd name="connsiteX80" fmla="*/ 792480 w 1083616"/>
                    <a:gd name="connsiteY80" fmla="*/ 1173480 h 1965960"/>
                    <a:gd name="connsiteX81" fmla="*/ 731520 w 1083616"/>
                    <a:gd name="connsiteY81" fmla="*/ 1158240 h 1965960"/>
                    <a:gd name="connsiteX82" fmla="*/ 822960 w 1083616"/>
                    <a:gd name="connsiteY82" fmla="*/ 1097280 h 1965960"/>
                    <a:gd name="connsiteX83" fmla="*/ 914400 w 1083616"/>
                    <a:gd name="connsiteY83" fmla="*/ 1066800 h 1965960"/>
                    <a:gd name="connsiteX84" fmla="*/ 807720 w 1083616"/>
                    <a:gd name="connsiteY84" fmla="*/ 1051560 h 1965960"/>
                    <a:gd name="connsiteX85" fmla="*/ 853440 w 1083616"/>
                    <a:gd name="connsiteY85" fmla="*/ 1021080 h 1965960"/>
                    <a:gd name="connsiteX86" fmla="*/ 868680 w 1083616"/>
                    <a:gd name="connsiteY86" fmla="*/ 975360 h 1965960"/>
                    <a:gd name="connsiteX87" fmla="*/ 777240 w 1083616"/>
                    <a:gd name="connsiteY87" fmla="*/ 1005840 h 1965960"/>
                    <a:gd name="connsiteX88" fmla="*/ 777240 w 1083616"/>
                    <a:gd name="connsiteY88" fmla="*/ 990600 h 1965960"/>
                    <a:gd name="connsiteX89" fmla="*/ 822960 w 1083616"/>
                    <a:gd name="connsiteY89" fmla="*/ 853440 h 1965960"/>
                    <a:gd name="connsiteX90" fmla="*/ 777240 w 1083616"/>
                    <a:gd name="connsiteY90" fmla="*/ 868680 h 1965960"/>
                    <a:gd name="connsiteX91" fmla="*/ 762000 w 1083616"/>
                    <a:gd name="connsiteY91" fmla="*/ 838200 h 1965960"/>
                    <a:gd name="connsiteX92" fmla="*/ 746760 w 1083616"/>
                    <a:gd name="connsiteY92" fmla="*/ 746760 h 1965960"/>
                    <a:gd name="connsiteX93" fmla="*/ 655320 w 1083616"/>
                    <a:gd name="connsiteY93" fmla="*/ 792480 h 1965960"/>
                    <a:gd name="connsiteX94" fmla="*/ 579120 w 1083616"/>
                    <a:gd name="connsiteY94" fmla="*/ 762000 h 1965960"/>
                    <a:gd name="connsiteX95" fmla="*/ 701040 w 1083616"/>
                    <a:gd name="connsiteY95" fmla="*/ 701040 h 1965960"/>
                    <a:gd name="connsiteX96" fmla="*/ 655320 w 1083616"/>
                    <a:gd name="connsiteY96" fmla="*/ 685800 h 1965960"/>
                    <a:gd name="connsiteX97" fmla="*/ 609600 w 1083616"/>
                    <a:gd name="connsiteY97" fmla="*/ 655320 h 1965960"/>
                    <a:gd name="connsiteX98" fmla="*/ 594360 w 1083616"/>
                    <a:gd name="connsiteY98" fmla="*/ 594360 h 1965960"/>
                    <a:gd name="connsiteX99" fmla="*/ 548640 w 1083616"/>
                    <a:gd name="connsiteY99" fmla="*/ 548640 h 1965960"/>
                    <a:gd name="connsiteX100" fmla="*/ 563880 w 1083616"/>
                    <a:gd name="connsiteY100" fmla="*/ 472440 h 1965960"/>
                    <a:gd name="connsiteX101" fmla="*/ 472440 w 1083616"/>
                    <a:gd name="connsiteY101" fmla="*/ 441960 h 1965960"/>
                    <a:gd name="connsiteX102" fmla="*/ 487680 w 1083616"/>
                    <a:gd name="connsiteY102" fmla="*/ 396240 h 1965960"/>
                    <a:gd name="connsiteX103" fmla="*/ 579120 w 1083616"/>
                    <a:gd name="connsiteY103" fmla="*/ 365760 h 1965960"/>
                    <a:gd name="connsiteX104" fmla="*/ 518160 w 1083616"/>
                    <a:gd name="connsiteY104" fmla="*/ 304800 h 1965960"/>
                    <a:gd name="connsiteX105" fmla="*/ 472440 w 1083616"/>
                    <a:gd name="connsiteY105" fmla="*/ 274320 h 1965960"/>
                    <a:gd name="connsiteX106" fmla="*/ 441960 w 1083616"/>
                    <a:gd name="connsiteY106" fmla="*/ 228600 h 1965960"/>
                    <a:gd name="connsiteX107" fmla="*/ 411480 w 1083616"/>
                    <a:gd name="connsiteY107" fmla="*/ 137160 h 1965960"/>
                    <a:gd name="connsiteX108" fmla="*/ 381000 w 1083616"/>
                    <a:gd name="connsiteY108" fmla="*/ 91440 h 1965960"/>
                    <a:gd name="connsiteX109" fmla="*/ 350520 w 1083616"/>
                    <a:gd name="connsiteY109" fmla="*/ 0 h 1965960"/>
                    <a:gd name="connsiteX110" fmla="*/ 320040 w 1083616"/>
                    <a:gd name="connsiteY110" fmla="*/ 152400 h 1965960"/>
                    <a:gd name="connsiteX111" fmla="*/ 320040 w 1083616"/>
                    <a:gd name="connsiteY111"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48640 w 1083616"/>
                    <a:gd name="connsiteY50" fmla="*/ 1920240 h 1965960"/>
                    <a:gd name="connsiteX51" fmla="*/ 563880 w 1083616"/>
                    <a:gd name="connsiteY51" fmla="*/ 1813560 h 1965960"/>
                    <a:gd name="connsiteX52" fmla="*/ 624840 w 1083616"/>
                    <a:gd name="connsiteY52" fmla="*/ 1844040 h 1965960"/>
                    <a:gd name="connsiteX53" fmla="*/ 731520 w 1083616"/>
                    <a:gd name="connsiteY53" fmla="*/ 1950720 h 1965960"/>
                    <a:gd name="connsiteX54" fmla="*/ 792480 w 1083616"/>
                    <a:gd name="connsiteY54" fmla="*/ 1965960 h 1965960"/>
                    <a:gd name="connsiteX55" fmla="*/ 899160 w 1083616"/>
                    <a:gd name="connsiteY55" fmla="*/ 1935480 h 1965960"/>
                    <a:gd name="connsiteX56" fmla="*/ 929640 w 1083616"/>
                    <a:gd name="connsiteY56" fmla="*/ 1889760 h 1965960"/>
                    <a:gd name="connsiteX57" fmla="*/ 838200 w 1083616"/>
                    <a:gd name="connsiteY57" fmla="*/ 1844040 h 1965960"/>
                    <a:gd name="connsiteX58" fmla="*/ 853440 w 1083616"/>
                    <a:gd name="connsiteY58" fmla="*/ 1844040 h 1965960"/>
                    <a:gd name="connsiteX59" fmla="*/ 899160 w 1083616"/>
                    <a:gd name="connsiteY59" fmla="*/ 1828800 h 1965960"/>
                    <a:gd name="connsiteX60" fmla="*/ 960120 w 1083616"/>
                    <a:gd name="connsiteY60" fmla="*/ 1783080 h 1965960"/>
                    <a:gd name="connsiteX61" fmla="*/ 1005840 w 1083616"/>
                    <a:gd name="connsiteY61" fmla="*/ 1752600 h 1965960"/>
                    <a:gd name="connsiteX62" fmla="*/ 914400 w 1083616"/>
                    <a:gd name="connsiteY62" fmla="*/ 1706880 h 1965960"/>
                    <a:gd name="connsiteX63" fmla="*/ 822960 w 1083616"/>
                    <a:gd name="connsiteY63" fmla="*/ 1661160 h 1965960"/>
                    <a:gd name="connsiteX64" fmla="*/ 868680 w 1083616"/>
                    <a:gd name="connsiteY64" fmla="*/ 1645920 h 1965960"/>
                    <a:gd name="connsiteX65" fmla="*/ 960120 w 1083616"/>
                    <a:gd name="connsiteY65" fmla="*/ 1600200 h 1965960"/>
                    <a:gd name="connsiteX66" fmla="*/ 929640 w 1083616"/>
                    <a:gd name="connsiteY66" fmla="*/ 1569720 h 1965960"/>
                    <a:gd name="connsiteX67" fmla="*/ 944880 w 1083616"/>
                    <a:gd name="connsiteY67" fmla="*/ 1524000 h 1965960"/>
                    <a:gd name="connsiteX68" fmla="*/ 990600 w 1083616"/>
                    <a:gd name="connsiteY68" fmla="*/ 1478280 h 1965960"/>
                    <a:gd name="connsiteX69" fmla="*/ 990600 w 1083616"/>
                    <a:gd name="connsiteY69" fmla="*/ 1463040 h 1965960"/>
                    <a:gd name="connsiteX70" fmla="*/ 1036320 w 1083616"/>
                    <a:gd name="connsiteY70" fmla="*/ 1417320 h 1965960"/>
                    <a:gd name="connsiteX71" fmla="*/ 1036320 w 1083616"/>
                    <a:gd name="connsiteY71" fmla="*/ 1371600 h 1965960"/>
                    <a:gd name="connsiteX72" fmla="*/ 990600 w 1083616"/>
                    <a:gd name="connsiteY72" fmla="*/ 1386840 h 1965960"/>
                    <a:gd name="connsiteX73" fmla="*/ 899160 w 1083616"/>
                    <a:gd name="connsiteY73" fmla="*/ 1341120 h 1965960"/>
                    <a:gd name="connsiteX74" fmla="*/ 929640 w 1083616"/>
                    <a:gd name="connsiteY74" fmla="*/ 1295400 h 1965960"/>
                    <a:gd name="connsiteX75" fmla="*/ 868680 w 1083616"/>
                    <a:gd name="connsiteY75" fmla="*/ 1280160 h 1965960"/>
                    <a:gd name="connsiteX76" fmla="*/ 868680 w 1083616"/>
                    <a:gd name="connsiteY76" fmla="*/ 1264920 h 1965960"/>
                    <a:gd name="connsiteX77" fmla="*/ 929640 w 1083616"/>
                    <a:gd name="connsiteY77" fmla="*/ 1219200 h 1965960"/>
                    <a:gd name="connsiteX78" fmla="*/ 838200 w 1083616"/>
                    <a:gd name="connsiteY78" fmla="*/ 1188720 h 1965960"/>
                    <a:gd name="connsiteX79" fmla="*/ 792480 w 1083616"/>
                    <a:gd name="connsiteY79" fmla="*/ 1173480 h 1965960"/>
                    <a:gd name="connsiteX80" fmla="*/ 731520 w 1083616"/>
                    <a:gd name="connsiteY80" fmla="*/ 1158240 h 1965960"/>
                    <a:gd name="connsiteX81" fmla="*/ 822960 w 1083616"/>
                    <a:gd name="connsiteY81" fmla="*/ 1097280 h 1965960"/>
                    <a:gd name="connsiteX82" fmla="*/ 914400 w 1083616"/>
                    <a:gd name="connsiteY82" fmla="*/ 1066800 h 1965960"/>
                    <a:gd name="connsiteX83" fmla="*/ 807720 w 1083616"/>
                    <a:gd name="connsiteY83" fmla="*/ 1051560 h 1965960"/>
                    <a:gd name="connsiteX84" fmla="*/ 853440 w 1083616"/>
                    <a:gd name="connsiteY84" fmla="*/ 1021080 h 1965960"/>
                    <a:gd name="connsiteX85" fmla="*/ 868680 w 1083616"/>
                    <a:gd name="connsiteY85" fmla="*/ 975360 h 1965960"/>
                    <a:gd name="connsiteX86" fmla="*/ 777240 w 1083616"/>
                    <a:gd name="connsiteY86" fmla="*/ 1005840 h 1965960"/>
                    <a:gd name="connsiteX87" fmla="*/ 777240 w 1083616"/>
                    <a:gd name="connsiteY87" fmla="*/ 990600 h 1965960"/>
                    <a:gd name="connsiteX88" fmla="*/ 822960 w 1083616"/>
                    <a:gd name="connsiteY88" fmla="*/ 853440 h 1965960"/>
                    <a:gd name="connsiteX89" fmla="*/ 777240 w 1083616"/>
                    <a:gd name="connsiteY89" fmla="*/ 868680 h 1965960"/>
                    <a:gd name="connsiteX90" fmla="*/ 762000 w 1083616"/>
                    <a:gd name="connsiteY90" fmla="*/ 838200 h 1965960"/>
                    <a:gd name="connsiteX91" fmla="*/ 746760 w 1083616"/>
                    <a:gd name="connsiteY91" fmla="*/ 746760 h 1965960"/>
                    <a:gd name="connsiteX92" fmla="*/ 655320 w 1083616"/>
                    <a:gd name="connsiteY92" fmla="*/ 792480 h 1965960"/>
                    <a:gd name="connsiteX93" fmla="*/ 579120 w 1083616"/>
                    <a:gd name="connsiteY93" fmla="*/ 762000 h 1965960"/>
                    <a:gd name="connsiteX94" fmla="*/ 701040 w 1083616"/>
                    <a:gd name="connsiteY94" fmla="*/ 701040 h 1965960"/>
                    <a:gd name="connsiteX95" fmla="*/ 655320 w 1083616"/>
                    <a:gd name="connsiteY95" fmla="*/ 685800 h 1965960"/>
                    <a:gd name="connsiteX96" fmla="*/ 609600 w 1083616"/>
                    <a:gd name="connsiteY96" fmla="*/ 655320 h 1965960"/>
                    <a:gd name="connsiteX97" fmla="*/ 594360 w 1083616"/>
                    <a:gd name="connsiteY97" fmla="*/ 594360 h 1965960"/>
                    <a:gd name="connsiteX98" fmla="*/ 548640 w 1083616"/>
                    <a:gd name="connsiteY98" fmla="*/ 548640 h 1965960"/>
                    <a:gd name="connsiteX99" fmla="*/ 563880 w 1083616"/>
                    <a:gd name="connsiteY99" fmla="*/ 472440 h 1965960"/>
                    <a:gd name="connsiteX100" fmla="*/ 472440 w 1083616"/>
                    <a:gd name="connsiteY100" fmla="*/ 441960 h 1965960"/>
                    <a:gd name="connsiteX101" fmla="*/ 487680 w 1083616"/>
                    <a:gd name="connsiteY101" fmla="*/ 396240 h 1965960"/>
                    <a:gd name="connsiteX102" fmla="*/ 579120 w 1083616"/>
                    <a:gd name="connsiteY102" fmla="*/ 365760 h 1965960"/>
                    <a:gd name="connsiteX103" fmla="*/ 518160 w 1083616"/>
                    <a:gd name="connsiteY103" fmla="*/ 304800 h 1965960"/>
                    <a:gd name="connsiteX104" fmla="*/ 472440 w 1083616"/>
                    <a:gd name="connsiteY104" fmla="*/ 274320 h 1965960"/>
                    <a:gd name="connsiteX105" fmla="*/ 441960 w 1083616"/>
                    <a:gd name="connsiteY105" fmla="*/ 228600 h 1965960"/>
                    <a:gd name="connsiteX106" fmla="*/ 411480 w 1083616"/>
                    <a:gd name="connsiteY106" fmla="*/ 137160 h 1965960"/>
                    <a:gd name="connsiteX107" fmla="*/ 381000 w 1083616"/>
                    <a:gd name="connsiteY107" fmla="*/ 91440 h 1965960"/>
                    <a:gd name="connsiteX108" fmla="*/ 350520 w 1083616"/>
                    <a:gd name="connsiteY108" fmla="*/ 0 h 1965960"/>
                    <a:gd name="connsiteX109" fmla="*/ 320040 w 1083616"/>
                    <a:gd name="connsiteY109" fmla="*/ 152400 h 1965960"/>
                    <a:gd name="connsiteX110" fmla="*/ 320040 w 1083616"/>
                    <a:gd name="connsiteY110"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50720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65960"/>
                    <a:gd name="connsiteX1" fmla="*/ 320040 w 1083616"/>
                    <a:gd name="connsiteY1" fmla="*/ 91440 h 1965960"/>
                    <a:gd name="connsiteX2" fmla="*/ 335280 w 1083616"/>
                    <a:gd name="connsiteY2" fmla="*/ 259080 h 1965960"/>
                    <a:gd name="connsiteX3" fmla="*/ 350520 w 1083616"/>
                    <a:gd name="connsiteY3" fmla="*/ 304800 h 1965960"/>
                    <a:gd name="connsiteX4" fmla="*/ 320040 w 1083616"/>
                    <a:gd name="connsiteY4" fmla="*/ 396240 h 1965960"/>
                    <a:gd name="connsiteX5" fmla="*/ 274320 w 1083616"/>
                    <a:gd name="connsiteY5" fmla="*/ 426720 h 1965960"/>
                    <a:gd name="connsiteX6" fmla="*/ 243840 w 1083616"/>
                    <a:gd name="connsiteY6" fmla="*/ 457200 h 1965960"/>
                    <a:gd name="connsiteX7" fmla="*/ 335280 w 1083616"/>
                    <a:gd name="connsiteY7" fmla="*/ 502920 h 1965960"/>
                    <a:gd name="connsiteX8" fmla="*/ 289560 w 1083616"/>
                    <a:gd name="connsiteY8" fmla="*/ 533400 h 1965960"/>
                    <a:gd name="connsiteX9" fmla="*/ 228600 w 1083616"/>
                    <a:gd name="connsiteY9" fmla="*/ 548640 h 1965960"/>
                    <a:gd name="connsiteX10" fmla="*/ 274320 w 1083616"/>
                    <a:gd name="connsiteY10" fmla="*/ 640080 h 1965960"/>
                    <a:gd name="connsiteX11" fmla="*/ 228600 w 1083616"/>
                    <a:gd name="connsiteY11" fmla="*/ 670560 h 1965960"/>
                    <a:gd name="connsiteX12" fmla="*/ 182880 w 1083616"/>
                    <a:gd name="connsiteY12" fmla="*/ 655320 h 1965960"/>
                    <a:gd name="connsiteX13" fmla="*/ 213360 w 1083616"/>
                    <a:gd name="connsiteY13" fmla="*/ 746760 h 1965960"/>
                    <a:gd name="connsiteX14" fmla="*/ 213360 w 1083616"/>
                    <a:gd name="connsiteY14" fmla="*/ 822960 h 1965960"/>
                    <a:gd name="connsiteX15" fmla="*/ 228600 w 1083616"/>
                    <a:gd name="connsiteY15" fmla="*/ 868680 h 1965960"/>
                    <a:gd name="connsiteX16" fmla="*/ 182880 w 1083616"/>
                    <a:gd name="connsiteY16" fmla="*/ 883920 h 1965960"/>
                    <a:gd name="connsiteX17" fmla="*/ 121920 w 1083616"/>
                    <a:gd name="connsiteY17" fmla="*/ 899160 h 1965960"/>
                    <a:gd name="connsiteX18" fmla="*/ 167640 w 1083616"/>
                    <a:gd name="connsiteY18" fmla="*/ 914400 h 1965960"/>
                    <a:gd name="connsiteX19" fmla="*/ 198120 w 1083616"/>
                    <a:gd name="connsiteY19" fmla="*/ 960120 h 1965960"/>
                    <a:gd name="connsiteX20" fmla="*/ 60960 w 1083616"/>
                    <a:gd name="connsiteY20" fmla="*/ 1005840 h 1965960"/>
                    <a:gd name="connsiteX21" fmla="*/ 137160 w 1083616"/>
                    <a:gd name="connsiteY21" fmla="*/ 1082040 h 1965960"/>
                    <a:gd name="connsiteX22" fmla="*/ 91440 w 1083616"/>
                    <a:gd name="connsiteY22" fmla="*/ 1097280 h 1965960"/>
                    <a:gd name="connsiteX23" fmla="*/ 0 w 1083616"/>
                    <a:gd name="connsiteY23" fmla="*/ 1158240 h 1965960"/>
                    <a:gd name="connsiteX24" fmla="*/ 45720 w 1083616"/>
                    <a:gd name="connsiteY24" fmla="*/ 1188720 h 1965960"/>
                    <a:gd name="connsiteX25" fmla="*/ 167640 w 1083616"/>
                    <a:gd name="connsiteY25" fmla="*/ 1203960 h 1965960"/>
                    <a:gd name="connsiteX26" fmla="*/ 137160 w 1083616"/>
                    <a:gd name="connsiteY26" fmla="*/ 1249680 h 1965960"/>
                    <a:gd name="connsiteX27" fmla="*/ 45720 w 1083616"/>
                    <a:gd name="connsiteY27" fmla="*/ 1310640 h 1965960"/>
                    <a:gd name="connsiteX28" fmla="*/ 91440 w 1083616"/>
                    <a:gd name="connsiteY28" fmla="*/ 1341120 h 1965960"/>
                    <a:gd name="connsiteX29" fmla="*/ 167640 w 1083616"/>
                    <a:gd name="connsiteY29" fmla="*/ 1371600 h 1965960"/>
                    <a:gd name="connsiteX30" fmla="*/ 76200 w 1083616"/>
                    <a:gd name="connsiteY30" fmla="*/ 1432560 h 1965960"/>
                    <a:gd name="connsiteX31" fmla="*/ 30480 w 1083616"/>
                    <a:gd name="connsiteY31" fmla="*/ 1463040 h 1965960"/>
                    <a:gd name="connsiteX32" fmla="*/ 76200 w 1083616"/>
                    <a:gd name="connsiteY32" fmla="*/ 1478280 h 1965960"/>
                    <a:gd name="connsiteX33" fmla="*/ 182880 w 1083616"/>
                    <a:gd name="connsiteY33" fmla="*/ 1508760 h 1965960"/>
                    <a:gd name="connsiteX34" fmla="*/ 167640 w 1083616"/>
                    <a:gd name="connsiteY34" fmla="*/ 1569720 h 1965960"/>
                    <a:gd name="connsiteX35" fmla="*/ 76200 w 1083616"/>
                    <a:gd name="connsiteY35" fmla="*/ 1600200 h 1965960"/>
                    <a:gd name="connsiteX36" fmla="*/ 121920 w 1083616"/>
                    <a:gd name="connsiteY36" fmla="*/ 1615440 h 1965960"/>
                    <a:gd name="connsiteX37" fmla="*/ 228600 w 1083616"/>
                    <a:gd name="connsiteY37" fmla="*/ 1645920 h 1965960"/>
                    <a:gd name="connsiteX38" fmla="*/ 182880 w 1083616"/>
                    <a:gd name="connsiteY38" fmla="*/ 1676400 h 1965960"/>
                    <a:gd name="connsiteX39" fmla="*/ 60960 w 1083616"/>
                    <a:gd name="connsiteY39" fmla="*/ 1706880 h 1965960"/>
                    <a:gd name="connsiteX40" fmla="*/ 0 w 1083616"/>
                    <a:gd name="connsiteY40" fmla="*/ 1722120 h 1965960"/>
                    <a:gd name="connsiteX41" fmla="*/ 121920 w 1083616"/>
                    <a:gd name="connsiteY41" fmla="*/ 1767840 h 1965960"/>
                    <a:gd name="connsiteX42" fmla="*/ 228600 w 1083616"/>
                    <a:gd name="connsiteY42" fmla="*/ 1798320 h 1965960"/>
                    <a:gd name="connsiteX43" fmla="*/ 91440 w 1083616"/>
                    <a:gd name="connsiteY43" fmla="*/ 1813560 h 1965960"/>
                    <a:gd name="connsiteX44" fmla="*/ 137160 w 1083616"/>
                    <a:gd name="connsiteY44" fmla="*/ 1844040 h 1965960"/>
                    <a:gd name="connsiteX45" fmla="*/ 213360 w 1083616"/>
                    <a:gd name="connsiteY45" fmla="*/ 1828800 h 1965960"/>
                    <a:gd name="connsiteX46" fmla="*/ 259080 w 1083616"/>
                    <a:gd name="connsiteY46" fmla="*/ 1798320 h 1965960"/>
                    <a:gd name="connsiteX47" fmla="*/ 320040 w 1083616"/>
                    <a:gd name="connsiteY47" fmla="*/ 1783080 h 1965960"/>
                    <a:gd name="connsiteX48" fmla="*/ 365760 w 1083616"/>
                    <a:gd name="connsiteY48" fmla="*/ 1767840 h 1965960"/>
                    <a:gd name="connsiteX49" fmla="*/ 457200 w 1083616"/>
                    <a:gd name="connsiteY49" fmla="*/ 1783080 h 1965960"/>
                    <a:gd name="connsiteX50" fmla="*/ 563880 w 1083616"/>
                    <a:gd name="connsiteY50" fmla="*/ 1813560 h 1965960"/>
                    <a:gd name="connsiteX51" fmla="*/ 624840 w 1083616"/>
                    <a:gd name="connsiteY51" fmla="*/ 1844040 h 1965960"/>
                    <a:gd name="connsiteX52" fmla="*/ 731520 w 1083616"/>
                    <a:gd name="connsiteY52" fmla="*/ 1905718 h 1965960"/>
                    <a:gd name="connsiteX53" fmla="*/ 792480 w 1083616"/>
                    <a:gd name="connsiteY53" fmla="*/ 1965960 h 1965960"/>
                    <a:gd name="connsiteX54" fmla="*/ 899160 w 1083616"/>
                    <a:gd name="connsiteY54" fmla="*/ 1935480 h 1965960"/>
                    <a:gd name="connsiteX55" fmla="*/ 929640 w 1083616"/>
                    <a:gd name="connsiteY55" fmla="*/ 1889760 h 1965960"/>
                    <a:gd name="connsiteX56" fmla="*/ 838200 w 1083616"/>
                    <a:gd name="connsiteY56" fmla="*/ 1844040 h 1965960"/>
                    <a:gd name="connsiteX57" fmla="*/ 853440 w 1083616"/>
                    <a:gd name="connsiteY57" fmla="*/ 1844040 h 1965960"/>
                    <a:gd name="connsiteX58" fmla="*/ 899160 w 1083616"/>
                    <a:gd name="connsiteY58" fmla="*/ 1828800 h 1965960"/>
                    <a:gd name="connsiteX59" fmla="*/ 960120 w 1083616"/>
                    <a:gd name="connsiteY59" fmla="*/ 1783080 h 1965960"/>
                    <a:gd name="connsiteX60" fmla="*/ 1005840 w 1083616"/>
                    <a:gd name="connsiteY60" fmla="*/ 1752600 h 1965960"/>
                    <a:gd name="connsiteX61" fmla="*/ 914400 w 1083616"/>
                    <a:gd name="connsiteY61" fmla="*/ 1706880 h 1965960"/>
                    <a:gd name="connsiteX62" fmla="*/ 822960 w 1083616"/>
                    <a:gd name="connsiteY62" fmla="*/ 1661160 h 1965960"/>
                    <a:gd name="connsiteX63" fmla="*/ 868680 w 1083616"/>
                    <a:gd name="connsiteY63" fmla="*/ 1645920 h 1965960"/>
                    <a:gd name="connsiteX64" fmla="*/ 960120 w 1083616"/>
                    <a:gd name="connsiteY64" fmla="*/ 1600200 h 1965960"/>
                    <a:gd name="connsiteX65" fmla="*/ 929640 w 1083616"/>
                    <a:gd name="connsiteY65" fmla="*/ 1569720 h 1965960"/>
                    <a:gd name="connsiteX66" fmla="*/ 944880 w 1083616"/>
                    <a:gd name="connsiteY66" fmla="*/ 1524000 h 1965960"/>
                    <a:gd name="connsiteX67" fmla="*/ 990600 w 1083616"/>
                    <a:gd name="connsiteY67" fmla="*/ 1478280 h 1965960"/>
                    <a:gd name="connsiteX68" fmla="*/ 990600 w 1083616"/>
                    <a:gd name="connsiteY68" fmla="*/ 1463040 h 1965960"/>
                    <a:gd name="connsiteX69" fmla="*/ 1036320 w 1083616"/>
                    <a:gd name="connsiteY69" fmla="*/ 1417320 h 1965960"/>
                    <a:gd name="connsiteX70" fmla="*/ 1036320 w 1083616"/>
                    <a:gd name="connsiteY70" fmla="*/ 1371600 h 1965960"/>
                    <a:gd name="connsiteX71" fmla="*/ 990600 w 1083616"/>
                    <a:gd name="connsiteY71" fmla="*/ 1386840 h 1965960"/>
                    <a:gd name="connsiteX72" fmla="*/ 899160 w 1083616"/>
                    <a:gd name="connsiteY72" fmla="*/ 1341120 h 1965960"/>
                    <a:gd name="connsiteX73" fmla="*/ 929640 w 1083616"/>
                    <a:gd name="connsiteY73" fmla="*/ 1295400 h 1965960"/>
                    <a:gd name="connsiteX74" fmla="*/ 868680 w 1083616"/>
                    <a:gd name="connsiteY74" fmla="*/ 1280160 h 1965960"/>
                    <a:gd name="connsiteX75" fmla="*/ 868680 w 1083616"/>
                    <a:gd name="connsiteY75" fmla="*/ 1264920 h 1965960"/>
                    <a:gd name="connsiteX76" fmla="*/ 929640 w 1083616"/>
                    <a:gd name="connsiteY76" fmla="*/ 1219200 h 1965960"/>
                    <a:gd name="connsiteX77" fmla="*/ 838200 w 1083616"/>
                    <a:gd name="connsiteY77" fmla="*/ 1188720 h 1965960"/>
                    <a:gd name="connsiteX78" fmla="*/ 792480 w 1083616"/>
                    <a:gd name="connsiteY78" fmla="*/ 1173480 h 1965960"/>
                    <a:gd name="connsiteX79" fmla="*/ 731520 w 1083616"/>
                    <a:gd name="connsiteY79" fmla="*/ 1158240 h 1965960"/>
                    <a:gd name="connsiteX80" fmla="*/ 822960 w 1083616"/>
                    <a:gd name="connsiteY80" fmla="*/ 1097280 h 1965960"/>
                    <a:gd name="connsiteX81" fmla="*/ 914400 w 1083616"/>
                    <a:gd name="connsiteY81" fmla="*/ 1066800 h 1965960"/>
                    <a:gd name="connsiteX82" fmla="*/ 807720 w 1083616"/>
                    <a:gd name="connsiteY82" fmla="*/ 1051560 h 1965960"/>
                    <a:gd name="connsiteX83" fmla="*/ 853440 w 1083616"/>
                    <a:gd name="connsiteY83" fmla="*/ 1021080 h 1965960"/>
                    <a:gd name="connsiteX84" fmla="*/ 868680 w 1083616"/>
                    <a:gd name="connsiteY84" fmla="*/ 975360 h 1965960"/>
                    <a:gd name="connsiteX85" fmla="*/ 777240 w 1083616"/>
                    <a:gd name="connsiteY85" fmla="*/ 1005840 h 1965960"/>
                    <a:gd name="connsiteX86" fmla="*/ 777240 w 1083616"/>
                    <a:gd name="connsiteY86" fmla="*/ 990600 h 1965960"/>
                    <a:gd name="connsiteX87" fmla="*/ 822960 w 1083616"/>
                    <a:gd name="connsiteY87" fmla="*/ 853440 h 1965960"/>
                    <a:gd name="connsiteX88" fmla="*/ 777240 w 1083616"/>
                    <a:gd name="connsiteY88" fmla="*/ 868680 h 1965960"/>
                    <a:gd name="connsiteX89" fmla="*/ 762000 w 1083616"/>
                    <a:gd name="connsiteY89" fmla="*/ 838200 h 1965960"/>
                    <a:gd name="connsiteX90" fmla="*/ 746760 w 1083616"/>
                    <a:gd name="connsiteY90" fmla="*/ 746760 h 1965960"/>
                    <a:gd name="connsiteX91" fmla="*/ 655320 w 1083616"/>
                    <a:gd name="connsiteY91" fmla="*/ 792480 h 1965960"/>
                    <a:gd name="connsiteX92" fmla="*/ 579120 w 1083616"/>
                    <a:gd name="connsiteY92" fmla="*/ 762000 h 1965960"/>
                    <a:gd name="connsiteX93" fmla="*/ 701040 w 1083616"/>
                    <a:gd name="connsiteY93" fmla="*/ 701040 h 1965960"/>
                    <a:gd name="connsiteX94" fmla="*/ 655320 w 1083616"/>
                    <a:gd name="connsiteY94" fmla="*/ 685800 h 1965960"/>
                    <a:gd name="connsiteX95" fmla="*/ 609600 w 1083616"/>
                    <a:gd name="connsiteY95" fmla="*/ 655320 h 1965960"/>
                    <a:gd name="connsiteX96" fmla="*/ 594360 w 1083616"/>
                    <a:gd name="connsiteY96" fmla="*/ 594360 h 1965960"/>
                    <a:gd name="connsiteX97" fmla="*/ 548640 w 1083616"/>
                    <a:gd name="connsiteY97" fmla="*/ 548640 h 1965960"/>
                    <a:gd name="connsiteX98" fmla="*/ 563880 w 1083616"/>
                    <a:gd name="connsiteY98" fmla="*/ 472440 h 1965960"/>
                    <a:gd name="connsiteX99" fmla="*/ 472440 w 1083616"/>
                    <a:gd name="connsiteY99" fmla="*/ 441960 h 1965960"/>
                    <a:gd name="connsiteX100" fmla="*/ 487680 w 1083616"/>
                    <a:gd name="connsiteY100" fmla="*/ 396240 h 1965960"/>
                    <a:gd name="connsiteX101" fmla="*/ 579120 w 1083616"/>
                    <a:gd name="connsiteY101" fmla="*/ 365760 h 1965960"/>
                    <a:gd name="connsiteX102" fmla="*/ 518160 w 1083616"/>
                    <a:gd name="connsiteY102" fmla="*/ 304800 h 1965960"/>
                    <a:gd name="connsiteX103" fmla="*/ 472440 w 1083616"/>
                    <a:gd name="connsiteY103" fmla="*/ 274320 h 1965960"/>
                    <a:gd name="connsiteX104" fmla="*/ 441960 w 1083616"/>
                    <a:gd name="connsiteY104" fmla="*/ 228600 h 1965960"/>
                    <a:gd name="connsiteX105" fmla="*/ 411480 w 1083616"/>
                    <a:gd name="connsiteY105" fmla="*/ 137160 h 1965960"/>
                    <a:gd name="connsiteX106" fmla="*/ 381000 w 1083616"/>
                    <a:gd name="connsiteY106" fmla="*/ 91440 h 1965960"/>
                    <a:gd name="connsiteX107" fmla="*/ 350520 w 1083616"/>
                    <a:gd name="connsiteY107" fmla="*/ 0 h 1965960"/>
                    <a:gd name="connsiteX108" fmla="*/ 320040 w 1083616"/>
                    <a:gd name="connsiteY108" fmla="*/ 152400 h 1965960"/>
                    <a:gd name="connsiteX109" fmla="*/ 320040 w 1083616"/>
                    <a:gd name="connsiteY109" fmla="*/ 152400 h 1965960"/>
                    <a:gd name="connsiteX0" fmla="*/ 320040 w 1083616"/>
                    <a:gd name="connsiteY0" fmla="*/ 91440 h 1935577"/>
                    <a:gd name="connsiteX1" fmla="*/ 320040 w 1083616"/>
                    <a:gd name="connsiteY1" fmla="*/ 91440 h 1935577"/>
                    <a:gd name="connsiteX2" fmla="*/ 335280 w 1083616"/>
                    <a:gd name="connsiteY2" fmla="*/ 259080 h 1935577"/>
                    <a:gd name="connsiteX3" fmla="*/ 350520 w 1083616"/>
                    <a:gd name="connsiteY3" fmla="*/ 304800 h 1935577"/>
                    <a:gd name="connsiteX4" fmla="*/ 320040 w 1083616"/>
                    <a:gd name="connsiteY4" fmla="*/ 396240 h 1935577"/>
                    <a:gd name="connsiteX5" fmla="*/ 274320 w 1083616"/>
                    <a:gd name="connsiteY5" fmla="*/ 426720 h 1935577"/>
                    <a:gd name="connsiteX6" fmla="*/ 243840 w 1083616"/>
                    <a:gd name="connsiteY6" fmla="*/ 457200 h 1935577"/>
                    <a:gd name="connsiteX7" fmla="*/ 335280 w 1083616"/>
                    <a:gd name="connsiteY7" fmla="*/ 502920 h 1935577"/>
                    <a:gd name="connsiteX8" fmla="*/ 289560 w 1083616"/>
                    <a:gd name="connsiteY8" fmla="*/ 533400 h 1935577"/>
                    <a:gd name="connsiteX9" fmla="*/ 228600 w 1083616"/>
                    <a:gd name="connsiteY9" fmla="*/ 548640 h 1935577"/>
                    <a:gd name="connsiteX10" fmla="*/ 274320 w 1083616"/>
                    <a:gd name="connsiteY10" fmla="*/ 640080 h 1935577"/>
                    <a:gd name="connsiteX11" fmla="*/ 228600 w 1083616"/>
                    <a:gd name="connsiteY11" fmla="*/ 670560 h 1935577"/>
                    <a:gd name="connsiteX12" fmla="*/ 182880 w 1083616"/>
                    <a:gd name="connsiteY12" fmla="*/ 655320 h 1935577"/>
                    <a:gd name="connsiteX13" fmla="*/ 213360 w 1083616"/>
                    <a:gd name="connsiteY13" fmla="*/ 746760 h 1935577"/>
                    <a:gd name="connsiteX14" fmla="*/ 213360 w 1083616"/>
                    <a:gd name="connsiteY14" fmla="*/ 822960 h 1935577"/>
                    <a:gd name="connsiteX15" fmla="*/ 228600 w 1083616"/>
                    <a:gd name="connsiteY15" fmla="*/ 868680 h 1935577"/>
                    <a:gd name="connsiteX16" fmla="*/ 182880 w 1083616"/>
                    <a:gd name="connsiteY16" fmla="*/ 883920 h 1935577"/>
                    <a:gd name="connsiteX17" fmla="*/ 121920 w 1083616"/>
                    <a:gd name="connsiteY17" fmla="*/ 899160 h 1935577"/>
                    <a:gd name="connsiteX18" fmla="*/ 167640 w 1083616"/>
                    <a:gd name="connsiteY18" fmla="*/ 914400 h 1935577"/>
                    <a:gd name="connsiteX19" fmla="*/ 198120 w 1083616"/>
                    <a:gd name="connsiteY19" fmla="*/ 960120 h 1935577"/>
                    <a:gd name="connsiteX20" fmla="*/ 60960 w 1083616"/>
                    <a:gd name="connsiteY20" fmla="*/ 1005840 h 1935577"/>
                    <a:gd name="connsiteX21" fmla="*/ 137160 w 1083616"/>
                    <a:gd name="connsiteY21" fmla="*/ 1082040 h 1935577"/>
                    <a:gd name="connsiteX22" fmla="*/ 91440 w 1083616"/>
                    <a:gd name="connsiteY22" fmla="*/ 1097280 h 1935577"/>
                    <a:gd name="connsiteX23" fmla="*/ 0 w 1083616"/>
                    <a:gd name="connsiteY23" fmla="*/ 1158240 h 1935577"/>
                    <a:gd name="connsiteX24" fmla="*/ 45720 w 1083616"/>
                    <a:gd name="connsiteY24" fmla="*/ 1188720 h 1935577"/>
                    <a:gd name="connsiteX25" fmla="*/ 167640 w 1083616"/>
                    <a:gd name="connsiteY25" fmla="*/ 1203960 h 1935577"/>
                    <a:gd name="connsiteX26" fmla="*/ 137160 w 1083616"/>
                    <a:gd name="connsiteY26" fmla="*/ 1249680 h 1935577"/>
                    <a:gd name="connsiteX27" fmla="*/ 45720 w 1083616"/>
                    <a:gd name="connsiteY27" fmla="*/ 1310640 h 1935577"/>
                    <a:gd name="connsiteX28" fmla="*/ 91440 w 1083616"/>
                    <a:gd name="connsiteY28" fmla="*/ 1341120 h 1935577"/>
                    <a:gd name="connsiteX29" fmla="*/ 167640 w 1083616"/>
                    <a:gd name="connsiteY29" fmla="*/ 1371600 h 1935577"/>
                    <a:gd name="connsiteX30" fmla="*/ 76200 w 1083616"/>
                    <a:gd name="connsiteY30" fmla="*/ 1432560 h 1935577"/>
                    <a:gd name="connsiteX31" fmla="*/ 30480 w 1083616"/>
                    <a:gd name="connsiteY31" fmla="*/ 1463040 h 1935577"/>
                    <a:gd name="connsiteX32" fmla="*/ 76200 w 1083616"/>
                    <a:gd name="connsiteY32" fmla="*/ 1478280 h 1935577"/>
                    <a:gd name="connsiteX33" fmla="*/ 182880 w 1083616"/>
                    <a:gd name="connsiteY33" fmla="*/ 1508760 h 1935577"/>
                    <a:gd name="connsiteX34" fmla="*/ 167640 w 1083616"/>
                    <a:gd name="connsiteY34" fmla="*/ 1569720 h 1935577"/>
                    <a:gd name="connsiteX35" fmla="*/ 76200 w 1083616"/>
                    <a:gd name="connsiteY35" fmla="*/ 1600200 h 1935577"/>
                    <a:gd name="connsiteX36" fmla="*/ 121920 w 1083616"/>
                    <a:gd name="connsiteY36" fmla="*/ 1615440 h 1935577"/>
                    <a:gd name="connsiteX37" fmla="*/ 228600 w 1083616"/>
                    <a:gd name="connsiteY37" fmla="*/ 1645920 h 1935577"/>
                    <a:gd name="connsiteX38" fmla="*/ 182880 w 1083616"/>
                    <a:gd name="connsiteY38" fmla="*/ 1676400 h 1935577"/>
                    <a:gd name="connsiteX39" fmla="*/ 60960 w 1083616"/>
                    <a:gd name="connsiteY39" fmla="*/ 1706880 h 1935577"/>
                    <a:gd name="connsiteX40" fmla="*/ 0 w 1083616"/>
                    <a:gd name="connsiteY40" fmla="*/ 1722120 h 1935577"/>
                    <a:gd name="connsiteX41" fmla="*/ 121920 w 1083616"/>
                    <a:gd name="connsiteY41" fmla="*/ 1767840 h 1935577"/>
                    <a:gd name="connsiteX42" fmla="*/ 228600 w 1083616"/>
                    <a:gd name="connsiteY42" fmla="*/ 1798320 h 1935577"/>
                    <a:gd name="connsiteX43" fmla="*/ 91440 w 1083616"/>
                    <a:gd name="connsiteY43" fmla="*/ 1813560 h 1935577"/>
                    <a:gd name="connsiteX44" fmla="*/ 137160 w 1083616"/>
                    <a:gd name="connsiteY44" fmla="*/ 1844040 h 1935577"/>
                    <a:gd name="connsiteX45" fmla="*/ 213360 w 1083616"/>
                    <a:gd name="connsiteY45" fmla="*/ 1828800 h 1935577"/>
                    <a:gd name="connsiteX46" fmla="*/ 259080 w 1083616"/>
                    <a:gd name="connsiteY46" fmla="*/ 1798320 h 1935577"/>
                    <a:gd name="connsiteX47" fmla="*/ 320040 w 1083616"/>
                    <a:gd name="connsiteY47" fmla="*/ 1783080 h 1935577"/>
                    <a:gd name="connsiteX48" fmla="*/ 365760 w 1083616"/>
                    <a:gd name="connsiteY48" fmla="*/ 1767840 h 1935577"/>
                    <a:gd name="connsiteX49" fmla="*/ 457200 w 1083616"/>
                    <a:gd name="connsiteY49" fmla="*/ 1783080 h 1935577"/>
                    <a:gd name="connsiteX50" fmla="*/ 563880 w 1083616"/>
                    <a:gd name="connsiteY50" fmla="*/ 1813560 h 1935577"/>
                    <a:gd name="connsiteX51" fmla="*/ 624840 w 1083616"/>
                    <a:gd name="connsiteY51" fmla="*/ 1844040 h 1935577"/>
                    <a:gd name="connsiteX52" fmla="*/ 731520 w 1083616"/>
                    <a:gd name="connsiteY52" fmla="*/ 1905718 h 1935577"/>
                    <a:gd name="connsiteX53" fmla="*/ 829054 w 1083616"/>
                    <a:gd name="connsiteY53" fmla="*/ 1902957 h 1935577"/>
                    <a:gd name="connsiteX54" fmla="*/ 899160 w 1083616"/>
                    <a:gd name="connsiteY54" fmla="*/ 1935480 h 1935577"/>
                    <a:gd name="connsiteX55" fmla="*/ 929640 w 1083616"/>
                    <a:gd name="connsiteY55" fmla="*/ 1889760 h 1935577"/>
                    <a:gd name="connsiteX56" fmla="*/ 838200 w 1083616"/>
                    <a:gd name="connsiteY56" fmla="*/ 1844040 h 1935577"/>
                    <a:gd name="connsiteX57" fmla="*/ 853440 w 1083616"/>
                    <a:gd name="connsiteY57" fmla="*/ 1844040 h 1935577"/>
                    <a:gd name="connsiteX58" fmla="*/ 899160 w 1083616"/>
                    <a:gd name="connsiteY58" fmla="*/ 1828800 h 1935577"/>
                    <a:gd name="connsiteX59" fmla="*/ 960120 w 1083616"/>
                    <a:gd name="connsiteY59" fmla="*/ 1783080 h 1935577"/>
                    <a:gd name="connsiteX60" fmla="*/ 1005840 w 1083616"/>
                    <a:gd name="connsiteY60" fmla="*/ 1752600 h 1935577"/>
                    <a:gd name="connsiteX61" fmla="*/ 914400 w 1083616"/>
                    <a:gd name="connsiteY61" fmla="*/ 1706880 h 1935577"/>
                    <a:gd name="connsiteX62" fmla="*/ 822960 w 1083616"/>
                    <a:gd name="connsiteY62" fmla="*/ 1661160 h 1935577"/>
                    <a:gd name="connsiteX63" fmla="*/ 868680 w 1083616"/>
                    <a:gd name="connsiteY63" fmla="*/ 1645920 h 1935577"/>
                    <a:gd name="connsiteX64" fmla="*/ 960120 w 1083616"/>
                    <a:gd name="connsiteY64" fmla="*/ 1600200 h 1935577"/>
                    <a:gd name="connsiteX65" fmla="*/ 929640 w 1083616"/>
                    <a:gd name="connsiteY65" fmla="*/ 1569720 h 1935577"/>
                    <a:gd name="connsiteX66" fmla="*/ 944880 w 1083616"/>
                    <a:gd name="connsiteY66" fmla="*/ 1524000 h 1935577"/>
                    <a:gd name="connsiteX67" fmla="*/ 990600 w 1083616"/>
                    <a:gd name="connsiteY67" fmla="*/ 1478280 h 1935577"/>
                    <a:gd name="connsiteX68" fmla="*/ 990600 w 1083616"/>
                    <a:gd name="connsiteY68" fmla="*/ 1463040 h 1935577"/>
                    <a:gd name="connsiteX69" fmla="*/ 1036320 w 1083616"/>
                    <a:gd name="connsiteY69" fmla="*/ 1417320 h 1935577"/>
                    <a:gd name="connsiteX70" fmla="*/ 1036320 w 1083616"/>
                    <a:gd name="connsiteY70" fmla="*/ 1371600 h 1935577"/>
                    <a:gd name="connsiteX71" fmla="*/ 990600 w 1083616"/>
                    <a:gd name="connsiteY71" fmla="*/ 1386840 h 1935577"/>
                    <a:gd name="connsiteX72" fmla="*/ 899160 w 1083616"/>
                    <a:gd name="connsiteY72" fmla="*/ 1341120 h 1935577"/>
                    <a:gd name="connsiteX73" fmla="*/ 929640 w 1083616"/>
                    <a:gd name="connsiteY73" fmla="*/ 1295400 h 1935577"/>
                    <a:gd name="connsiteX74" fmla="*/ 868680 w 1083616"/>
                    <a:gd name="connsiteY74" fmla="*/ 1280160 h 1935577"/>
                    <a:gd name="connsiteX75" fmla="*/ 868680 w 1083616"/>
                    <a:gd name="connsiteY75" fmla="*/ 1264920 h 1935577"/>
                    <a:gd name="connsiteX76" fmla="*/ 929640 w 1083616"/>
                    <a:gd name="connsiteY76" fmla="*/ 1219200 h 1935577"/>
                    <a:gd name="connsiteX77" fmla="*/ 838200 w 1083616"/>
                    <a:gd name="connsiteY77" fmla="*/ 1188720 h 1935577"/>
                    <a:gd name="connsiteX78" fmla="*/ 792480 w 1083616"/>
                    <a:gd name="connsiteY78" fmla="*/ 1173480 h 1935577"/>
                    <a:gd name="connsiteX79" fmla="*/ 731520 w 1083616"/>
                    <a:gd name="connsiteY79" fmla="*/ 1158240 h 1935577"/>
                    <a:gd name="connsiteX80" fmla="*/ 822960 w 1083616"/>
                    <a:gd name="connsiteY80" fmla="*/ 1097280 h 1935577"/>
                    <a:gd name="connsiteX81" fmla="*/ 914400 w 1083616"/>
                    <a:gd name="connsiteY81" fmla="*/ 1066800 h 1935577"/>
                    <a:gd name="connsiteX82" fmla="*/ 807720 w 1083616"/>
                    <a:gd name="connsiteY82" fmla="*/ 1051560 h 1935577"/>
                    <a:gd name="connsiteX83" fmla="*/ 853440 w 1083616"/>
                    <a:gd name="connsiteY83" fmla="*/ 1021080 h 1935577"/>
                    <a:gd name="connsiteX84" fmla="*/ 868680 w 1083616"/>
                    <a:gd name="connsiteY84" fmla="*/ 975360 h 1935577"/>
                    <a:gd name="connsiteX85" fmla="*/ 777240 w 1083616"/>
                    <a:gd name="connsiteY85" fmla="*/ 1005840 h 1935577"/>
                    <a:gd name="connsiteX86" fmla="*/ 777240 w 1083616"/>
                    <a:gd name="connsiteY86" fmla="*/ 990600 h 1935577"/>
                    <a:gd name="connsiteX87" fmla="*/ 822960 w 1083616"/>
                    <a:gd name="connsiteY87" fmla="*/ 853440 h 1935577"/>
                    <a:gd name="connsiteX88" fmla="*/ 777240 w 1083616"/>
                    <a:gd name="connsiteY88" fmla="*/ 868680 h 1935577"/>
                    <a:gd name="connsiteX89" fmla="*/ 762000 w 1083616"/>
                    <a:gd name="connsiteY89" fmla="*/ 838200 h 1935577"/>
                    <a:gd name="connsiteX90" fmla="*/ 746760 w 1083616"/>
                    <a:gd name="connsiteY90" fmla="*/ 746760 h 1935577"/>
                    <a:gd name="connsiteX91" fmla="*/ 655320 w 1083616"/>
                    <a:gd name="connsiteY91" fmla="*/ 792480 h 1935577"/>
                    <a:gd name="connsiteX92" fmla="*/ 579120 w 1083616"/>
                    <a:gd name="connsiteY92" fmla="*/ 762000 h 1935577"/>
                    <a:gd name="connsiteX93" fmla="*/ 701040 w 1083616"/>
                    <a:gd name="connsiteY93" fmla="*/ 701040 h 1935577"/>
                    <a:gd name="connsiteX94" fmla="*/ 655320 w 1083616"/>
                    <a:gd name="connsiteY94" fmla="*/ 685800 h 1935577"/>
                    <a:gd name="connsiteX95" fmla="*/ 609600 w 1083616"/>
                    <a:gd name="connsiteY95" fmla="*/ 655320 h 1935577"/>
                    <a:gd name="connsiteX96" fmla="*/ 594360 w 1083616"/>
                    <a:gd name="connsiteY96" fmla="*/ 594360 h 1935577"/>
                    <a:gd name="connsiteX97" fmla="*/ 548640 w 1083616"/>
                    <a:gd name="connsiteY97" fmla="*/ 548640 h 1935577"/>
                    <a:gd name="connsiteX98" fmla="*/ 563880 w 1083616"/>
                    <a:gd name="connsiteY98" fmla="*/ 472440 h 1935577"/>
                    <a:gd name="connsiteX99" fmla="*/ 472440 w 1083616"/>
                    <a:gd name="connsiteY99" fmla="*/ 441960 h 1935577"/>
                    <a:gd name="connsiteX100" fmla="*/ 487680 w 1083616"/>
                    <a:gd name="connsiteY100" fmla="*/ 396240 h 1935577"/>
                    <a:gd name="connsiteX101" fmla="*/ 579120 w 1083616"/>
                    <a:gd name="connsiteY101" fmla="*/ 365760 h 1935577"/>
                    <a:gd name="connsiteX102" fmla="*/ 518160 w 1083616"/>
                    <a:gd name="connsiteY102" fmla="*/ 304800 h 1935577"/>
                    <a:gd name="connsiteX103" fmla="*/ 472440 w 1083616"/>
                    <a:gd name="connsiteY103" fmla="*/ 274320 h 1935577"/>
                    <a:gd name="connsiteX104" fmla="*/ 441960 w 1083616"/>
                    <a:gd name="connsiteY104" fmla="*/ 228600 h 1935577"/>
                    <a:gd name="connsiteX105" fmla="*/ 411480 w 1083616"/>
                    <a:gd name="connsiteY105" fmla="*/ 137160 h 1935577"/>
                    <a:gd name="connsiteX106" fmla="*/ 381000 w 1083616"/>
                    <a:gd name="connsiteY106" fmla="*/ 91440 h 1935577"/>
                    <a:gd name="connsiteX107" fmla="*/ 350520 w 1083616"/>
                    <a:gd name="connsiteY107" fmla="*/ 0 h 1935577"/>
                    <a:gd name="connsiteX108" fmla="*/ 320040 w 1083616"/>
                    <a:gd name="connsiteY108" fmla="*/ 152400 h 1935577"/>
                    <a:gd name="connsiteX109" fmla="*/ 320040 w 1083616"/>
                    <a:gd name="connsiteY109" fmla="*/ 152400 h 193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83616" h="1935577">
                      <a:moveTo>
                        <a:pt x="320040" y="91440"/>
                      </a:moveTo>
                      <a:lnTo>
                        <a:pt x="320040" y="91440"/>
                      </a:lnTo>
                      <a:cubicBezTo>
                        <a:pt x="325120" y="147320"/>
                        <a:pt x="327345" y="203534"/>
                        <a:pt x="335280" y="259080"/>
                      </a:cubicBezTo>
                      <a:cubicBezTo>
                        <a:pt x="337552" y="274983"/>
                        <a:pt x="352294" y="288834"/>
                        <a:pt x="350520" y="304800"/>
                      </a:cubicBezTo>
                      <a:cubicBezTo>
                        <a:pt x="346972" y="336732"/>
                        <a:pt x="346773" y="378418"/>
                        <a:pt x="320040" y="396240"/>
                      </a:cubicBezTo>
                      <a:lnTo>
                        <a:pt x="274320" y="426720"/>
                      </a:lnTo>
                      <a:cubicBezTo>
                        <a:pt x="262807" y="419045"/>
                        <a:pt x="165111" y="339106"/>
                        <a:pt x="243840" y="457200"/>
                      </a:cubicBezTo>
                      <a:cubicBezTo>
                        <a:pt x="260722" y="482523"/>
                        <a:pt x="309200" y="494227"/>
                        <a:pt x="335280" y="502920"/>
                      </a:cubicBezTo>
                      <a:cubicBezTo>
                        <a:pt x="320040" y="513080"/>
                        <a:pt x="306395" y="526185"/>
                        <a:pt x="289560" y="533400"/>
                      </a:cubicBezTo>
                      <a:cubicBezTo>
                        <a:pt x="270308" y="541651"/>
                        <a:pt x="241167" y="531884"/>
                        <a:pt x="228600" y="548640"/>
                      </a:cubicBezTo>
                      <a:cubicBezTo>
                        <a:pt x="217465" y="563486"/>
                        <a:pt x="271605" y="636007"/>
                        <a:pt x="274320" y="640080"/>
                      </a:cubicBezTo>
                      <a:cubicBezTo>
                        <a:pt x="259080" y="650240"/>
                        <a:pt x="246667" y="667549"/>
                        <a:pt x="228600" y="670560"/>
                      </a:cubicBezTo>
                      <a:cubicBezTo>
                        <a:pt x="212754" y="673201"/>
                        <a:pt x="186030" y="639568"/>
                        <a:pt x="182880" y="655320"/>
                      </a:cubicBezTo>
                      <a:cubicBezTo>
                        <a:pt x="176579" y="686825"/>
                        <a:pt x="213360" y="746760"/>
                        <a:pt x="213360" y="746760"/>
                      </a:cubicBezTo>
                      <a:cubicBezTo>
                        <a:pt x="138201" y="796866"/>
                        <a:pt x="168228" y="755262"/>
                        <a:pt x="213360" y="822960"/>
                      </a:cubicBezTo>
                      <a:cubicBezTo>
                        <a:pt x="222271" y="836326"/>
                        <a:pt x="223520" y="853440"/>
                        <a:pt x="228600" y="868680"/>
                      </a:cubicBezTo>
                      <a:cubicBezTo>
                        <a:pt x="213360" y="873760"/>
                        <a:pt x="198326" y="879507"/>
                        <a:pt x="182880" y="883920"/>
                      </a:cubicBezTo>
                      <a:cubicBezTo>
                        <a:pt x="162741" y="889674"/>
                        <a:pt x="131287" y="880426"/>
                        <a:pt x="121920" y="899160"/>
                      </a:cubicBezTo>
                      <a:cubicBezTo>
                        <a:pt x="114736" y="913528"/>
                        <a:pt x="152400" y="909320"/>
                        <a:pt x="167640" y="914400"/>
                      </a:cubicBezTo>
                      <a:cubicBezTo>
                        <a:pt x="177800" y="929640"/>
                        <a:pt x="201712" y="942159"/>
                        <a:pt x="198120" y="960120"/>
                      </a:cubicBezTo>
                      <a:cubicBezTo>
                        <a:pt x="190731" y="997067"/>
                        <a:pt x="62426" y="1005596"/>
                        <a:pt x="60960" y="1005840"/>
                      </a:cubicBezTo>
                      <a:cubicBezTo>
                        <a:pt x="91440" y="1016000"/>
                        <a:pt x="200660" y="1018540"/>
                        <a:pt x="137160" y="1082040"/>
                      </a:cubicBezTo>
                      <a:cubicBezTo>
                        <a:pt x="125801" y="1093399"/>
                        <a:pt x="105483" y="1089478"/>
                        <a:pt x="91440" y="1097280"/>
                      </a:cubicBezTo>
                      <a:cubicBezTo>
                        <a:pt x="59418" y="1115070"/>
                        <a:pt x="0" y="1158240"/>
                        <a:pt x="0" y="1158240"/>
                      </a:cubicBezTo>
                      <a:cubicBezTo>
                        <a:pt x="15240" y="1168400"/>
                        <a:pt x="28049" y="1183901"/>
                        <a:pt x="45720" y="1188720"/>
                      </a:cubicBezTo>
                      <a:cubicBezTo>
                        <a:pt x="85233" y="1199496"/>
                        <a:pt x="133562" y="1181242"/>
                        <a:pt x="167640" y="1203960"/>
                      </a:cubicBezTo>
                      <a:cubicBezTo>
                        <a:pt x="182880" y="1214120"/>
                        <a:pt x="150944" y="1237619"/>
                        <a:pt x="137160" y="1249680"/>
                      </a:cubicBezTo>
                      <a:cubicBezTo>
                        <a:pt x="109591" y="1273803"/>
                        <a:pt x="45720" y="1310640"/>
                        <a:pt x="45720" y="1310640"/>
                      </a:cubicBezTo>
                      <a:cubicBezTo>
                        <a:pt x="60960" y="1320800"/>
                        <a:pt x="75057" y="1332929"/>
                        <a:pt x="91440" y="1341120"/>
                      </a:cubicBezTo>
                      <a:cubicBezTo>
                        <a:pt x="115909" y="1353354"/>
                        <a:pt x="172137" y="1344616"/>
                        <a:pt x="167640" y="1371600"/>
                      </a:cubicBezTo>
                      <a:cubicBezTo>
                        <a:pt x="161618" y="1407734"/>
                        <a:pt x="106680" y="1412240"/>
                        <a:pt x="76200" y="1432560"/>
                      </a:cubicBezTo>
                      <a:lnTo>
                        <a:pt x="30480" y="1463040"/>
                      </a:lnTo>
                      <a:cubicBezTo>
                        <a:pt x="45720" y="1468120"/>
                        <a:pt x="60754" y="1473867"/>
                        <a:pt x="76200" y="1478280"/>
                      </a:cubicBezTo>
                      <a:cubicBezTo>
                        <a:pt x="210153" y="1516552"/>
                        <a:pt x="73259" y="1472220"/>
                        <a:pt x="182880" y="1508760"/>
                      </a:cubicBezTo>
                      <a:cubicBezTo>
                        <a:pt x="177800" y="1529080"/>
                        <a:pt x="183543" y="1556089"/>
                        <a:pt x="167640" y="1569720"/>
                      </a:cubicBezTo>
                      <a:cubicBezTo>
                        <a:pt x="143246" y="1590629"/>
                        <a:pt x="76200" y="1600200"/>
                        <a:pt x="76200" y="1600200"/>
                      </a:cubicBezTo>
                      <a:cubicBezTo>
                        <a:pt x="91440" y="1605280"/>
                        <a:pt x="106474" y="1611027"/>
                        <a:pt x="121920" y="1615440"/>
                      </a:cubicBezTo>
                      <a:cubicBezTo>
                        <a:pt x="255873" y="1653712"/>
                        <a:pt x="118979" y="1609380"/>
                        <a:pt x="228600" y="1645920"/>
                      </a:cubicBezTo>
                      <a:cubicBezTo>
                        <a:pt x="213360" y="1656080"/>
                        <a:pt x="199263" y="1668209"/>
                        <a:pt x="182880" y="1676400"/>
                      </a:cubicBezTo>
                      <a:cubicBezTo>
                        <a:pt x="150200" y="1692740"/>
                        <a:pt x="92261" y="1699924"/>
                        <a:pt x="60960" y="1706880"/>
                      </a:cubicBezTo>
                      <a:cubicBezTo>
                        <a:pt x="40513" y="1711424"/>
                        <a:pt x="20320" y="1717040"/>
                        <a:pt x="0" y="1722120"/>
                      </a:cubicBezTo>
                      <a:cubicBezTo>
                        <a:pt x="103776" y="1756712"/>
                        <a:pt x="-23865" y="1713171"/>
                        <a:pt x="121920" y="1767840"/>
                      </a:cubicBezTo>
                      <a:cubicBezTo>
                        <a:pt x="165647" y="1784238"/>
                        <a:pt x="180562" y="1786310"/>
                        <a:pt x="228600" y="1798320"/>
                      </a:cubicBezTo>
                      <a:cubicBezTo>
                        <a:pt x="182880" y="1803400"/>
                        <a:pt x="132585" y="1792988"/>
                        <a:pt x="91440" y="1813560"/>
                      </a:cubicBezTo>
                      <a:cubicBezTo>
                        <a:pt x="75057" y="1821751"/>
                        <a:pt x="118985" y="1841768"/>
                        <a:pt x="137160" y="1844040"/>
                      </a:cubicBezTo>
                      <a:cubicBezTo>
                        <a:pt x="162863" y="1847253"/>
                        <a:pt x="187960" y="1833880"/>
                        <a:pt x="213360" y="1828800"/>
                      </a:cubicBezTo>
                      <a:cubicBezTo>
                        <a:pt x="228600" y="1818640"/>
                        <a:pt x="242245" y="1805535"/>
                        <a:pt x="259080" y="1798320"/>
                      </a:cubicBezTo>
                      <a:cubicBezTo>
                        <a:pt x="278332" y="1790069"/>
                        <a:pt x="299901" y="1788834"/>
                        <a:pt x="320040" y="1783080"/>
                      </a:cubicBezTo>
                      <a:cubicBezTo>
                        <a:pt x="335486" y="1778667"/>
                        <a:pt x="350520" y="1772920"/>
                        <a:pt x="365760" y="1767840"/>
                      </a:cubicBezTo>
                      <a:cubicBezTo>
                        <a:pt x="396240" y="1772920"/>
                        <a:pt x="424180" y="1775460"/>
                        <a:pt x="457200" y="1783080"/>
                      </a:cubicBezTo>
                      <a:cubicBezTo>
                        <a:pt x="490220" y="1790700"/>
                        <a:pt x="535940" y="1803400"/>
                        <a:pt x="563880" y="1813560"/>
                      </a:cubicBezTo>
                      <a:cubicBezTo>
                        <a:pt x="591820" y="1823720"/>
                        <a:pt x="604520" y="1833880"/>
                        <a:pt x="624840" y="1844040"/>
                      </a:cubicBezTo>
                      <a:cubicBezTo>
                        <a:pt x="687515" y="1938052"/>
                        <a:pt x="697484" y="1895899"/>
                        <a:pt x="731520" y="1905718"/>
                      </a:cubicBezTo>
                      <a:cubicBezTo>
                        <a:pt x="765556" y="1915537"/>
                        <a:pt x="808734" y="1897877"/>
                        <a:pt x="829054" y="1902957"/>
                      </a:cubicBezTo>
                      <a:cubicBezTo>
                        <a:pt x="833037" y="1901961"/>
                        <a:pt x="882396" y="1937679"/>
                        <a:pt x="899160" y="1935480"/>
                      </a:cubicBezTo>
                      <a:cubicBezTo>
                        <a:pt x="915924" y="1933281"/>
                        <a:pt x="919480" y="1905000"/>
                        <a:pt x="929640" y="1889760"/>
                      </a:cubicBezTo>
                      <a:cubicBezTo>
                        <a:pt x="814722" y="1851454"/>
                        <a:pt x="956373" y="1903126"/>
                        <a:pt x="838200" y="1844040"/>
                      </a:cubicBezTo>
                      <a:cubicBezTo>
                        <a:pt x="816336" y="1833108"/>
                        <a:pt x="719882" y="1810651"/>
                        <a:pt x="853440" y="1844040"/>
                      </a:cubicBezTo>
                      <a:cubicBezTo>
                        <a:pt x="868680" y="1838960"/>
                        <a:pt x="885212" y="1836770"/>
                        <a:pt x="899160" y="1828800"/>
                      </a:cubicBezTo>
                      <a:cubicBezTo>
                        <a:pt x="921213" y="1816198"/>
                        <a:pt x="939451" y="1797843"/>
                        <a:pt x="960120" y="1783080"/>
                      </a:cubicBezTo>
                      <a:cubicBezTo>
                        <a:pt x="975025" y="1772434"/>
                        <a:pt x="990600" y="1762760"/>
                        <a:pt x="1005840" y="1752600"/>
                      </a:cubicBezTo>
                      <a:cubicBezTo>
                        <a:pt x="890922" y="1714294"/>
                        <a:pt x="1032573" y="1765966"/>
                        <a:pt x="914400" y="1706880"/>
                      </a:cubicBezTo>
                      <a:cubicBezTo>
                        <a:pt x="788207" y="1643784"/>
                        <a:pt x="953987" y="1748511"/>
                        <a:pt x="822960" y="1661160"/>
                      </a:cubicBezTo>
                      <a:cubicBezTo>
                        <a:pt x="838200" y="1656080"/>
                        <a:pt x="854312" y="1653104"/>
                        <a:pt x="868680" y="1645920"/>
                      </a:cubicBezTo>
                      <a:cubicBezTo>
                        <a:pt x="986853" y="1586834"/>
                        <a:pt x="845202" y="1638506"/>
                        <a:pt x="960120" y="1600200"/>
                      </a:cubicBezTo>
                      <a:cubicBezTo>
                        <a:pt x="805198" y="1569216"/>
                        <a:pt x="898398" y="1600962"/>
                        <a:pt x="929640" y="1569720"/>
                      </a:cubicBezTo>
                      <a:cubicBezTo>
                        <a:pt x="940999" y="1558361"/>
                        <a:pt x="935969" y="1537366"/>
                        <a:pt x="944880" y="1524000"/>
                      </a:cubicBezTo>
                      <a:cubicBezTo>
                        <a:pt x="956835" y="1506067"/>
                        <a:pt x="974043" y="1492078"/>
                        <a:pt x="990600" y="1478280"/>
                      </a:cubicBezTo>
                      <a:cubicBezTo>
                        <a:pt x="1029991" y="1445454"/>
                        <a:pt x="1070970" y="1436250"/>
                        <a:pt x="990600" y="1463040"/>
                      </a:cubicBezTo>
                      <a:cubicBezTo>
                        <a:pt x="1005840" y="1447800"/>
                        <a:pt x="1018387" y="1429275"/>
                        <a:pt x="1036320" y="1417320"/>
                      </a:cubicBezTo>
                      <a:cubicBezTo>
                        <a:pt x="1083642" y="1385772"/>
                        <a:pt x="1113392" y="1422981"/>
                        <a:pt x="1036320" y="1371600"/>
                      </a:cubicBezTo>
                      <a:cubicBezTo>
                        <a:pt x="1021080" y="1376680"/>
                        <a:pt x="1006664" y="1386840"/>
                        <a:pt x="990600" y="1386840"/>
                      </a:cubicBezTo>
                      <a:cubicBezTo>
                        <a:pt x="959052" y="1386840"/>
                        <a:pt x="922276" y="1356531"/>
                        <a:pt x="899160" y="1341120"/>
                      </a:cubicBezTo>
                      <a:cubicBezTo>
                        <a:pt x="909320" y="1325880"/>
                        <a:pt x="916688" y="1308352"/>
                        <a:pt x="929640" y="1295400"/>
                      </a:cubicBezTo>
                      <a:cubicBezTo>
                        <a:pt x="975845" y="1249195"/>
                        <a:pt x="1051156" y="1254092"/>
                        <a:pt x="868680" y="1280160"/>
                      </a:cubicBezTo>
                      <a:cubicBezTo>
                        <a:pt x="799106" y="1303351"/>
                        <a:pt x="816979" y="1301849"/>
                        <a:pt x="868680" y="1264920"/>
                      </a:cubicBezTo>
                      <a:cubicBezTo>
                        <a:pt x="889349" y="1250157"/>
                        <a:pt x="909320" y="1234440"/>
                        <a:pt x="929640" y="1219200"/>
                      </a:cubicBezTo>
                      <a:lnTo>
                        <a:pt x="838200" y="1188720"/>
                      </a:lnTo>
                      <a:cubicBezTo>
                        <a:pt x="822960" y="1183640"/>
                        <a:pt x="808065" y="1177376"/>
                        <a:pt x="792480" y="1173480"/>
                      </a:cubicBezTo>
                      <a:lnTo>
                        <a:pt x="731520" y="1158240"/>
                      </a:lnTo>
                      <a:cubicBezTo>
                        <a:pt x="762000" y="1137920"/>
                        <a:pt x="788207" y="1108864"/>
                        <a:pt x="822960" y="1097280"/>
                      </a:cubicBezTo>
                      <a:lnTo>
                        <a:pt x="914400" y="1066800"/>
                      </a:lnTo>
                      <a:cubicBezTo>
                        <a:pt x="878840" y="1061720"/>
                        <a:pt x="836457" y="1073113"/>
                        <a:pt x="807720" y="1051560"/>
                      </a:cubicBezTo>
                      <a:cubicBezTo>
                        <a:pt x="793067" y="1040570"/>
                        <a:pt x="841998" y="1035383"/>
                        <a:pt x="853440" y="1021080"/>
                      </a:cubicBezTo>
                      <a:cubicBezTo>
                        <a:pt x="863475" y="1008536"/>
                        <a:pt x="884432" y="978510"/>
                        <a:pt x="868680" y="975360"/>
                      </a:cubicBezTo>
                      <a:cubicBezTo>
                        <a:pt x="837175" y="969059"/>
                        <a:pt x="807720" y="995680"/>
                        <a:pt x="777240" y="1005840"/>
                      </a:cubicBezTo>
                      <a:cubicBezTo>
                        <a:pt x="714144" y="1026872"/>
                        <a:pt x="718154" y="1029991"/>
                        <a:pt x="777240" y="990600"/>
                      </a:cubicBezTo>
                      <a:cubicBezTo>
                        <a:pt x="801871" y="953653"/>
                        <a:pt x="843493" y="904771"/>
                        <a:pt x="822960" y="853440"/>
                      </a:cubicBezTo>
                      <a:cubicBezTo>
                        <a:pt x="816994" y="838525"/>
                        <a:pt x="792480" y="863600"/>
                        <a:pt x="777240" y="868680"/>
                      </a:cubicBezTo>
                      <a:cubicBezTo>
                        <a:pt x="628479" y="831490"/>
                        <a:pt x="751797" y="873910"/>
                        <a:pt x="762000" y="838200"/>
                      </a:cubicBezTo>
                      <a:cubicBezTo>
                        <a:pt x="770489" y="808488"/>
                        <a:pt x="751840" y="777240"/>
                        <a:pt x="746760" y="746760"/>
                      </a:cubicBezTo>
                      <a:cubicBezTo>
                        <a:pt x="729324" y="758384"/>
                        <a:pt x="681887" y="795801"/>
                        <a:pt x="655320" y="792480"/>
                      </a:cubicBezTo>
                      <a:cubicBezTo>
                        <a:pt x="628175" y="789087"/>
                        <a:pt x="604520" y="772160"/>
                        <a:pt x="579120" y="762000"/>
                      </a:cubicBezTo>
                      <a:cubicBezTo>
                        <a:pt x="609180" y="754485"/>
                        <a:pt x="690678" y="742489"/>
                        <a:pt x="701040" y="701040"/>
                      </a:cubicBezTo>
                      <a:cubicBezTo>
                        <a:pt x="704936" y="685455"/>
                        <a:pt x="669688" y="692984"/>
                        <a:pt x="655320" y="685800"/>
                      </a:cubicBezTo>
                      <a:cubicBezTo>
                        <a:pt x="638937" y="677609"/>
                        <a:pt x="624840" y="665480"/>
                        <a:pt x="609600" y="655320"/>
                      </a:cubicBezTo>
                      <a:cubicBezTo>
                        <a:pt x="660059" y="579632"/>
                        <a:pt x="647749" y="629953"/>
                        <a:pt x="594360" y="594360"/>
                      </a:cubicBezTo>
                      <a:cubicBezTo>
                        <a:pt x="576427" y="582405"/>
                        <a:pt x="563880" y="563880"/>
                        <a:pt x="548640" y="548640"/>
                      </a:cubicBezTo>
                      <a:cubicBezTo>
                        <a:pt x="553720" y="523240"/>
                        <a:pt x="552296" y="495608"/>
                        <a:pt x="563880" y="472440"/>
                      </a:cubicBezTo>
                      <a:cubicBezTo>
                        <a:pt x="600703" y="398795"/>
                        <a:pt x="719438" y="414516"/>
                        <a:pt x="472440" y="441960"/>
                      </a:cubicBezTo>
                      <a:cubicBezTo>
                        <a:pt x="477520" y="426720"/>
                        <a:pt x="474608" y="405577"/>
                        <a:pt x="487680" y="396240"/>
                      </a:cubicBezTo>
                      <a:cubicBezTo>
                        <a:pt x="513824" y="377566"/>
                        <a:pt x="579120" y="365760"/>
                        <a:pt x="579120" y="365760"/>
                      </a:cubicBezTo>
                      <a:cubicBezTo>
                        <a:pt x="479367" y="332509"/>
                        <a:pt x="577273" y="378691"/>
                        <a:pt x="518160" y="304800"/>
                      </a:cubicBezTo>
                      <a:cubicBezTo>
                        <a:pt x="506718" y="290497"/>
                        <a:pt x="487680" y="284480"/>
                        <a:pt x="472440" y="274320"/>
                      </a:cubicBezTo>
                      <a:cubicBezTo>
                        <a:pt x="462280" y="259080"/>
                        <a:pt x="449399" y="245338"/>
                        <a:pt x="441960" y="228600"/>
                      </a:cubicBezTo>
                      <a:cubicBezTo>
                        <a:pt x="428911" y="199240"/>
                        <a:pt x="429302" y="163893"/>
                        <a:pt x="411480" y="137160"/>
                      </a:cubicBezTo>
                      <a:cubicBezTo>
                        <a:pt x="401320" y="121920"/>
                        <a:pt x="388439" y="108178"/>
                        <a:pt x="381000" y="91440"/>
                      </a:cubicBezTo>
                      <a:cubicBezTo>
                        <a:pt x="367951" y="62080"/>
                        <a:pt x="350520" y="0"/>
                        <a:pt x="350520" y="0"/>
                      </a:cubicBezTo>
                      <a:cubicBezTo>
                        <a:pt x="300315" y="75308"/>
                        <a:pt x="320040" y="27404"/>
                        <a:pt x="320040" y="152400"/>
                      </a:cubicBezTo>
                      <a:lnTo>
                        <a:pt x="320040" y="152400"/>
                      </a:lnTo>
                    </a:path>
                  </a:pathLst>
                </a:custGeom>
                <a:solidFill>
                  <a:srgbClr val="004821"/>
                </a:soli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7407399" y="5149745"/>
                <a:ext cx="375520" cy="997769"/>
                <a:chOff x="8915400" y="1325880"/>
                <a:chExt cx="1235013" cy="3970099"/>
              </a:xfrm>
              <a:effectLst>
                <a:outerShdw blurRad="76200" dir="13500000" sy="23000" kx="1200000" algn="br" rotWithShape="0">
                  <a:prstClr val="black">
                    <a:alpha val="20000"/>
                  </a:prstClr>
                </a:outerShdw>
              </a:effectLst>
            </p:grpSpPr>
            <p:sp>
              <p:nvSpPr>
                <p:cNvPr id="40" name="Freeform 39"/>
                <p:cNvSpPr/>
                <p:nvPr/>
              </p:nvSpPr>
              <p:spPr>
                <a:xfrm>
                  <a:off x="9459681" y="4495800"/>
                  <a:ext cx="111039" cy="800179"/>
                </a:xfrm>
                <a:custGeom>
                  <a:avLst/>
                  <a:gdLst>
                    <a:gd name="connsiteX0" fmla="*/ 19599 w 111039"/>
                    <a:gd name="connsiteY0" fmla="*/ 0 h 800179"/>
                    <a:gd name="connsiteX1" fmla="*/ 19599 w 111039"/>
                    <a:gd name="connsiteY1" fmla="*/ 0 h 800179"/>
                    <a:gd name="connsiteX2" fmla="*/ 34839 w 111039"/>
                    <a:gd name="connsiteY2" fmla="*/ 137160 h 800179"/>
                    <a:gd name="connsiteX3" fmla="*/ 65319 w 111039"/>
                    <a:gd name="connsiteY3" fmla="*/ 350520 h 800179"/>
                    <a:gd name="connsiteX4" fmla="*/ 19599 w 111039"/>
                    <a:gd name="connsiteY4" fmla="*/ 518160 h 800179"/>
                    <a:gd name="connsiteX5" fmla="*/ 4359 w 111039"/>
                    <a:gd name="connsiteY5" fmla="*/ 563880 h 800179"/>
                    <a:gd name="connsiteX6" fmla="*/ 19599 w 111039"/>
                    <a:gd name="connsiteY6" fmla="*/ 792480 h 800179"/>
                    <a:gd name="connsiteX7" fmla="*/ 111039 w 111039"/>
                    <a:gd name="connsiteY7" fmla="*/ 762000 h 800179"/>
                    <a:gd name="connsiteX8" fmla="*/ 65319 w 111039"/>
                    <a:gd name="connsiteY8" fmla="*/ 243840 h 800179"/>
                    <a:gd name="connsiteX9" fmla="*/ 50079 w 111039"/>
                    <a:gd name="connsiteY9" fmla="*/ 198120 h 800179"/>
                    <a:gd name="connsiteX10" fmla="*/ 50079 w 111039"/>
                    <a:gd name="connsiteY10" fmla="*/ 167640 h 800179"/>
                    <a:gd name="connsiteX11" fmla="*/ 50079 w 111039"/>
                    <a:gd name="connsiteY11" fmla="*/ 167640 h 80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39" h="800179">
                      <a:moveTo>
                        <a:pt x="19599" y="0"/>
                      </a:moveTo>
                      <a:lnTo>
                        <a:pt x="19599" y="0"/>
                      </a:lnTo>
                      <a:cubicBezTo>
                        <a:pt x="24679" y="45720"/>
                        <a:pt x="30262" y="91387"/>
                        <a:pt x="34839" y="137160"/>
                      </a:cubicBezTo>
                      <a:cubicBezTo>
                        <a:pt x="53918" y="327953"/>
                        <a:pt x="31653" y="249521"/>
                        <a:pt x="65319" y="350520"/>
                      </a:cubicBezTo>
                      <a:cubicBezTo>
                        <a:pt x="43778" y="458225"/>
                        <a:pt x="58270" y="402146"/>
                        <a:pt x="19599" y="518160"/>
                      </a:cubicBezTo>
                      <a:lnTo>
                        <a:pt x="4359" y="563880"/>
                      </a:lnTo>
                      <a:cubicBezTo>
                        <a:pt x="9439" y="640080"/>
                        <a:pt x="-16608" y="725239"/>
                        <a:pt x="19599" y="792480"/>
                      </a:cubicBezTo>
                      <a:cubicBezTo>
                        <a:pt x="34831" y="820768"/>
                        <a:pt x="111039" y="762000"/>
                        <a:pt x="111039" y="762000"/>
                      </a:cubicBezTo>
                      <a:cubicBezTo>
                        <a:pt x="31851" y="524436"/>
                        <a:pt x="98092" y="751828"/>
                        <a:pt x="65319" y="243840"/>
                      </a:cubicBezTo>
                      <a:cubicBezTo>
                        <a:pt x="64285" y="227809"/>
                        <a:pt x="53229" y="213872"/>
                        <a:pt x="50079" y="198120"/>
                      </a:cubicBezTo>
                      <a:cubicBezTo>
                        <a:pt x="48086" y="188157"/>
                        <a:pt x="50079" y="177800"/>
                        <a:pt x="50079" y="167640"/>
                      </a:cubicBezTo>
                      <a:lnTo>
                        <a:pt x="50079" y="167640"/>
                      </a:lnTo>
                    </a:path>
                  </a:pathLst>
                </a:cu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8915400" y="1325880"/>
                  <a:ext cx="1235013" cy="3444240"/>
                </a:xfrm>
                <a:custGeom>
                  <a:avLst/>
                  <a:gdLst>
                    <a:gd name="connsiteX0" fmla="*/ 579515 w 1235013"/>
                    <a:gd name="connsiteY0" fmla="*/ 0 h 3444240"/>
                    <a:gd name="connsiteX1" fmla="*/ 579515 w 1235013"/>
                    <a:gd name="connsiteY1" fmla="*/ 0 h 3444240"/>
                    <a:gd name="connsiteX2" fmla="*/ 564275 w 1235013"/>
                    <a:gd name="connsiteY2" fmla="*/ 137160 h 3444240"/>
                    <a:gd name="connsiteX3" fmla="*/ 518555 w 1235013"/>
                    <a:gd name="connsiteY3" fmla="*/ 167640 h 3444240"/>
                    <a:gd name="connsiteX4" fmla="*/ 503315 w 1235013"/>
                    <a:gd name="connsiteY4" fmla="*/ 213360 h 3444240"/>
                    <a:gd name="connsiteX5" fmla="*/ 488075 w 1235013"/>
                    <a:gd name="connsiteY5" fmla="*/ 365760 h 3444240"/>
                    <a:gd name="connsiteX6" fmla="*/ 442355 w 1235013"/>
                    <a:gd name="connsiteY6" fmla="*/ 381000 h 3444240"/>
                    <a:gd name="connsiteX7" fmla="*/ 411875 w 1235013"/>
                    <a:gd name="connsiteY7" fmla="*/ 472440 h 3444240"/>
                    <a:gd name="connsiteX8" fmla="*/ 381395 w 1235013"/>
                    <a:gd name="connsiteY8" fmla="*/ 685800 h 3444240"/>
                    <a:gd name="connsiteX9" fmla="*/ 366155 w 1235013"/>
                    <a:gd name="connsiteY9" fmla="*/ 731520 h 3444240"/>
                    <a:gd name="connsiteX10" fmla="*/ 320435 w 1235013"/>
                    <a:gd name="connsiteY10" fmla="*/ 777240 h 3444240"/>
                    <a:gd name="connsiteX11" fmla="*/ 305195 w 1235013"/>
                    <a:gd name="connsiteY11" fmla="*/ 944880 h 3444240"/>
                    <a:gd name="connsiteX12" fmla="*/ 335675 w 1235013"/>
                    <a:gd name="connsiteY12" fmla="*/ 1036320 h 3444240"/>
                    <a:gd name="connsiteX13" fmla="*/ 350915 w 1235013"/>
                    <a:gd name="connsiteY13" fmla="*/ 1082040 h 3444240"/>
                    <a:gd name="connsiteX14" fmla="*/ 335675 w 1235013"/>
                    <a:gd name="connsiteY14" fmla="*/ 1234440 h 3444240"/>
                    <a:gd name="connsiteX15" fmla="*/ 289955 w 1235013"/>
                    <a:gd name="connsiteY15" fmla="*/ 1325880 h 3444240"/>
                    <a:gd name="connsiteX16" fmla="*/ 274715 w 1235013"/>
                    <a:gd name="connsiteY16" fmla="*/ 1371600 h 3444240"/>
                    <a:gd name="connsiteX17" fmla="*/ 289955 w 1235013"/>
                    <a:gd name="connsiteY17" fmla="*/ 1447800 h 3444240"/>
                    <a:gd name="connsiteX18" fmla="*/ 335675 w 1235013"/>
                    <a:gd name="connsiteY18" fmla="*/ 1463040 h 3444240"/>
                    <a:gd name="connsiteX19" fmla="*/ 427115 w 1235013"/>
                    <a:gd name="connsiteY19" fmla="*/ 1508760 h 3444240"/>
                    <a:gd name="connsiteX20" fmla="*/ 381395 w 1235013"/>
                    <a:gd name="connsiteY20" fmla="*/ 1524000 h 3444240"/>
                    <a:gd name="connsiteX21" fmla="*/ 350915 w 1235013"/>
                    <a:gd name="connsiteY21" fmla="*/ 1615440 h 3444240"/>
                    <a:gd name="connsiteX22" fmla="*/ 381395 w 1235013"/>
                    <a:gd name="connsiteY22" fmla="*/ 1661160 h 3444240"/>
                    <a:gd name="connsiteX23" fmla="*/ 427115 w 1235013"/>
                    <a:gd name="connsiteY23" fmla="*/ 1676400 h 3444240"/>
                    <a:gd name="connsiteX24" fmla="*/ 488075 w 1235013"/>
                    <a:gd name="connsiteY24" fmla="*/ 1706880 h 3444240"/>
                    <a:gd name="connsiteX25" fmla="*/ 442355 w 1235013"/>
                    <a:gd name="connsiteY25" fmla="*/ 1722120 h 3444240"/>
                    <a:gd name="connsiteX26" fmla="*/ 350915 w 1235013"/>
                    <a:gd name="connsiteY26" fmla="*/ 1691640 h 3444240"/>
                    <a:gd name="connsiteX27" fmla="*/ 274715 w 1235013"/>
                    <a:gd name="connsiteY27" fmla="*/ 1706880 h 3444240"/>
                    <a:gd name="connsiteX28" fmla="*/ 259475 w 1235013"/>
                    <a:gd name="connsiteY28" fmla="*/ 1767840 h 3444240"/>
                    <a:gd name="connsiteX29" fmla="*/ 198515 w 1235013"/>
                    <a:gd name="connsiteY29" fmla="*/ 1783080 h 3444240"/>
                    <a:gd name="connsiteX30" fmla="*/ 152795 w 1235013"/>
                    <a:gd name="connsiteY30" fmla="*/ 1798320 h 3444240"/>
                    <a:gd name="connsiteX31" fmla="*/ 122315 w 1235013"/>
                    <a:gd name="connsiteY31" fmla="*/ 1844040 h 3444240"/>
                    <a:gd name="connsiteX32" fmla="*/ 137555 w 1235013"/>
                    <a:gd name="connsiteY32" fmla="*/ 1889760 h 3444240"/>
                    <a:gd name="connsiteX33" fmla="*/ 168035 w 1235013"/>
                    <a:gd name="connsiteY33" fmla="*/ 1935480 h 3444240"/>
                    <a:gd name="connsiteX34" fmla="*/ 228995 w 1235013"/>
                    <a:gd name="connsiteY34" fmla="*/ 1950720 h 3444240"/>
                    <a:gd name="connsiteX35" fmla="*/ 274715 w 1235013"/>
                    <a:gd name="connsiteY35" fmla="*/ 1965960 h 3444240"/>
                    <a:gd name="connsiteX36" fmla="*/ 411875 w 1235013"/>
                    <a:gd name="connsiteY36" fmla="*/ 1935480 h 3444240"/>
                    <a:gd name="connsiteX37" fmla="*/ 457595 w 1235013"/>
                    <a:gd name="connsiteY37" fmla="*/ 1874520 h 3444240"/>
                    <a:gd name="connsiteX38" fmla="*/ 442355 w 1235013"/>
                    <a:gd name="connsiteY38" fmla="*/ 1965960 h 3444240"/>
                    <a:gd name="connsiteX39" fmla="*/ 396635 w 1235013"/>
                    <a:gd name="connsiteY39" fmla="*/ 1996440 h 3444240"/>
                    <a:gd name="connsiteX40" fmla="*/ 289955 w 1235013"/>
                    <a:gd name="connsiteY40" fmla="*/ 2026920 h 3444240"/>
                    <a:gd name="connsiteX41" fmla="*/ 198515 w 1235013"/>
                    <a:gd name="connsiteY41" fmla="*/ 2072640 h 3444240"/>
                    <a:gd name="connsiteX42" fmla="*/ 198515 w 1235013"/>
                    <a:gd name="connsiteY42" fmla="*/ 2240280 h 3444240"/>
                    <a:gd name="connsiteX43" fmla="*/ 244235 w 1235013"/>
                    <a:gd name="connsiteY43" fmla="*/ 2255520 h 3444240"/>
                    <a:gd name="connsiteX44" fmla="*/ 366155 w 1235013"/>
                    <a:gd name="connsiteY44" fmla="*/ 2240280 h 3444240"/>
                    <a:gd name="connsiteX45" fmla="*/ 442355 w 1235013"/>
                    <a:gd name="connsiteY45" fmla="*/ 2225040 h 3444240"/>
                    <a:gd name="connsiteX46" fmla="*/ 533795 w 1235013"/>
                    <a:gd name="connsiteY46" fmla="*/ 2240280 h 3444240"/>
                    <a:gd name="connsiteX47" fmla="*/ 503315 w 1235013"/>
                    <a:gd name="connsiteY47" fmla="*/ 2286000 h 3444240"/>
                    <a:gd name="connsiteX48" fmla="*/ 411875 w 1235013"/>
                    <a:gd name="connsiteY48" fmla="*/ 2331720 h 3444240"/>
                    <a:gd name="connsiteX49" fmla="*/ 320435 w 1235013"/>
                    <a:gd name="connsiteY49" fmla="*/ 2377440 h 3444240"/>
                    <a:gd name="connsiteX50" fmla="*/ 305195 w 1235013"/>
                    <a:gd name="connsiteY50" fmla="*/ 2423160 h 3444240"/>
                    <a:gd name="connsiteX51" fmla="*/ 350915 w 1235013"/>
                    <a:gd name="connsiteY51" fmla="*/ 2438400 h 3444240"/>
                    <a:gd name="connsiteX52" fmla="*/ 488075 w 1235013"/>
                    <a:gd name="connsiteY52" fmla="*/ 2407920 h 3444240"/>
                    <a:gd name="connsiteX53" fmla="*/ 518555 w 1235013"/>
                    <a:gd name="connsiteY53" fmla="*/ 2468880 h 3444240"/>
                    <a:gd name="connsiteX54" fmla="*/ 320435 w 1235013"/>
                    <a:gd name="connsiteY54" fmla="*/ 2514600 h 3444240"/>
                    <a:gd name="connsiteX55" fmla="*/ 183275 w 1235013"/>
                    <a:gd name="connsiteY55" fmla="*/ 2575560 h 3444240"/>
                    <a:gd name="connsiteX56" fmla="*/ 152795 w 1235013"/>
                    <a:gd name="connsiteY56" fmla="*/ 2621280 h 3444240"/>
                    <a:gd name="connsiteX57" fmla="*/ 107075 w 1235013"/>
                    <a:gd name="connsiteY57" fmla="*/ 2636520 h 3444240"/>
                    <a:gd name="connsiteX58" fmla="*/ 61355 w 1235013"/>
                    <a:gd name="connsiteY58" fmla="*/ 2743200 h 3444240"/>
                    <a:gd name="connsiteX59" fmla="*/ 76595 w 1235013"/>
                    <a:gd name="connsiteY59" fmla="*/ 2788920 h 3444240"/>
                    <a:gd name="connsiteX60" fmla="*/ 244235 w 1235013"/>
                    <a:gd name="connsiteY60" fmla="*/ 2804160 h 3444240"/>
                    <a:gd name="connsiteX61" fmla="*/ 366155 w 1235013"/>
                    <a:gd name="connsiteY61" fmla="*/ 2758440 h 3444240"/>
                    <a:gd name="connsiteX62" fmla="*/ 411875 w 1235013"/>
                    <a:gd name="connsiteY62" fmla="*/ 2727960 h 3444240"/>
                    <a:gd name="connsiteX63" fmla="*/ 564275 w 1235013"/>
                    <a:gd name="connsiteY63" fmla="*/ 2682240 h 3444240"/>
                    <a:gd name="connsiteX64" fmla="*/ 579515 w 1235013"/>
                    <a:gd name="connsiteY64" fmla="*/ 2727960 h 3444240"/>
                    <a:gd name="connsiteX65" fmla="*/ 411875 w 1235013"/>
                    <a:gd name="connsiteY65" fmla="*/ 2788920 h 3444240"/>
                    <a:gd name="connsiteX66" fmla="*/ 305195 w 1235013"/>
                    <a:gd name="connsiteY66" fmla="*/ 2834640 h 3444240"/>
                    <a:gd name="connsiteX67" fmla="*/ 76595 w 1235013"/>
                    <a:gd name="connsiteY67" fmla="*/ 2865120 h 3444240"/>
                    <a:gd name="connsiteX68" fmla="*/ 30875 w 1235013"/>
                    <a:gd name="connsiteY68" fmla="*/ 2895600 h 3444240"/>
                    <a:gd name="connsiteX69" fmla="*/ 30875 w 1235013"/>
                    <a:gd name="connsiteY69" fmla="*/ 2987040 h 3444240"/>
                    <a:gd name="connsiteX70" fmla="*/ 198515 w 1235013"/>
                    <a:gd name="connsiteY70" fmla="*/ 3032760 h 3444240"/>
                    <a:gd name="connsiteX71" fmla="*/ 289955 w 1235013"/>
                    <a:gd name="connsiteY71" fmla="*/ 3063240 h 3444240"/>
                    <a:gd name="connsiteX72" fmla="*/ 442355 w 1235013"/>
                    <a:gd name="connsiteY72" fmla="*/ 3032760 h 3444240"/>
                    <a:gd name="connsiteX73" fmla="*/ 488075 w 1235013"/>
                    <a:gd name="connsiteY73" fmla="*/ 3002280 h 3444240"/>
                    <a:gd name="connsiteX74" fmla="*/ 564275 w 1235013"/>
                    <a:gd name="connsiteY74" fmla="*/ 3017520 h 3444240"/>
                    <a:gd name="connsiteX75" fmla="*/ 533795 w 1235013"/>
                    <a:gd name="connsiteY75" fmla="*/ 3154680 h 3444240"/>
                    <a:gd name="connsiteX76" fmla="*/ 518555 w 1235013"/>
                    <a:gd name="connsiteY76" fmla="*/ 3154680 h 3444240"/>
                    <a:gd name="connsiteX77" fmla="*/ 488075 w 1235013"/>
                    <a:gd name="connsiteY77" fmla="*/ 3261360 h 3444240"/>
                    <a:gd name="connsiteX78" fmla="*/ 442355 w 1235013"/>
                    <a:gd name="connsiteY78" fmla="*/ 3276600 h 3444240"/>
                    <a:gd name="connsiteX79" fmla="*/ 366155 w 1235013"/>
                    <a:gd name="connsiteY79" fmla="*/ 3398520 h 3444240"/>
                    <a:gd name="connsiteX80" fmla="*/ 396635 w 1235013"/>
                    <a:gd name="connsiteY80" fmla="*/ 3352800 h 3444240"/>
                    <a:gd name="connsiteX81" fmla="*/ 488075 w 1235013"/>
                    <a:gd name="connsiteY81" fmla="*/ 3276600 h 3444240"/>
                    <a:gd name="connsiteX82" fmla="*/ 625235 w 1235013"/>
                    <a:gd name="connsiteY82" fmla="*/ 3352800 h 3444240"/>
                    <a:gd name="connsiteX83" fmla="*/ 670955 w 1235013"/>
                    <a:gd name="connsiteY83" fmla="*/ 3444240 h 3444240"/>
                    <a:gd name="connsiteX84" fmla="*/ 701435 w 1235013"/>
                    <a:gd name="connsiteY84" fmla="*/ 3398520 h 3444240"/>
                    <a:gd name="connsiteX85" fmla="*/ 686195 w 1235013"/>
                    <a:gd name="connsiteY85" fmla="*/ 3322320 h 3444240"/>
                    <a:gd name="connsiteX86" fmla="*/ 655715 w 1235013"/>
                    <a:gd name="connsiteY86" fmla="*/ 3230880 h 3444240"/>
                    <a:gd name="connsiteX87" fmla="*/ 640475 w 1235013"/>
                    <a:gd name="connsiteY87" fmla="*/ 3169920 h 3444240"/>
                    <a:gd name="connsiteX88" fmla="*/ 670955 w 1235013"/>
                    <a:gd name="connsiteY88" fmla="*/ 3169920 h 3444240"/>
                    <a:gd name="connsiteX89" fmla="*/ 716675 w 1235013"/>
                    <a:gd name="connsiteY89" fmla="*/ 3215640 h 3444240"/>
                    <a:gd name="connsiteX90" fmla="*/ 762395 w 1235013"/>
                    <a:gd name="connsiteY90" fmla="*/ 3307080 h 3444240"/>
                    <a:gd name="connsiteX91" fmla="*/ 777635 w 1235013"/>
                    <a:gd name="connsiteY91" fmla="*/ 3261360 h 3444240"/>
                    <a:gd name="connsiteX92" fmla="*/ 747155 w 1235013"/>
                    <a:gd name="connsiteY92" fmla="*/ 3169920 h 3444240"/>
                    <a:gd name="connsiteX93" fmla="*/ 838595 w 1235013"/>
                    <a:gd name="connsiteY93" fmla="*/ 3200400 h 3444240"/>
                    <a:gd name="connsiteX94" fmla="*/ 899555 w 1235013"/>
                    <a:gd name="connsiteY94" fmla="*/ 3291840 h 3444240"/>
                    <a:gd name="connsiteX95" fmla="*/ 930035 w 1235013"/>
                    <a:gd name="connsiteY95" fmla="*/ 3337560 h 3444240"/>
                    <a:gd name="connsiteX96" fmla="*/ 1036715 w 1235013"/>
                    <a:gd name="connsiteY96" fmla="*/ 3383280 h 3444240"/>
                    <a:gd name="connsiteX97" fmla="*/ 1143395 w 1235013"/>
                    <a:gd name="connsiteY97" fmla="*/ 3322320 h 3444240"/>
                    <a:gd name="connsiteX98" fmla="*/ 1112915 w 1235013"/>
                    <a:gd name="connsiteY98" fmla="*/ 3276600 h 3444240"/>
                    <a:gd name="connsiteX99" fmla="*/ 1021475 w 1235013"/>
                    <a:gd name="connsiteY99" fmla="*/ 3185160 h 3444240"/>
                    <a:gd name="connsiteX100" fmla="*/ 914795 w 1235013"/>
                    <a:gd name="connsiteY100" fmla="*/ 3139440 h 3444240"/>
                    <a:gd name="connsiteX101" fmla="*/ 869075 w 1235013"/>
                    <a:gd name="connsiteY101" fmla="*/ 3124200 h 3444240"/>
                    <a:gd name="connsiteX102" fmla="*/ 823355 w 1235013"/>
                    <a:gd name="connsiteY102" fmla="*/ 3093720 h 3444240"/>
                    <a:gd name="connsiteX103" fmla="*/ 701435 w 1235013"/>
                    <a:gd name="connsiteY103" fmla="*/ 3063240 h 3444240"/>
                    <a:gd name="connsiteX104" fmla="*/ 716675 w 1235013"/>
                    <a:gd name="connsiteY104" fmla="*/ 2987040 h 3444240"/>
                    <a:gd name="connsiteX105" fmla="*/ 747155 w 1235013"/>
                    <a:gd name="connsiteY105" fmla="*/ 3032760 h 3444240"/>
                    <a:gd name="connsiteX106" fmla="*/ 930035 w 1235013"/>
                    <a:gd name="connsiteY106" fmla="*/ 3002280 h 3444240"/>
                    <a:gd name="connsiteX107" fmla="*/ 1006235 w 1235013"/>
                    <a:gd name="connsiteY107" fmla="*/ 3017520 h 3444240"/>
                    <a:gd name="connsiteX108" fmla="*/ 1051955 w 1235013"/>
                    <a:gd name="connsiteY108" fmla="*/ 3048000 h 3444240"/>
                    <a:gd name="connsiteX109" fmla="*/ 1219595 w 1235013"/>
                    <a:gd name="connsiteY109" fmla="*/ 3032760 h 3444240"/>
                    <a:gd name="connsiteX110" fmla="*/ 1234835 w 1235013"/>
                    <a:gd name="connsiteY110" fmla="*/ 2987040 h 3444240"/>
                    <a:gd name="connsiteX111" fmla="*/ 1158635 w 1235013"/>
                    <a:gd name="connsiteY111" fmla="*/ 2865120 h 3444240"/>
                    <a:gd name="connsiteX112" fmla="*/ 975755 w 1235013"/>
                    <a:gd name="connsiteY112" fmla="*/ 2849880 h 3444240"/>
                    <a:gd name="connsiteX113" fmla="*/ 914795 w 1235013"/>
                    <a:gd name="connsiteY113" fmla="*/ 2819400 h 3444240"/>
                    <a:gd name="connsiteX114" fmla="*/ 869075 w 1235013"/>
                    <a:gd name="connsiteY114" fmla="*/ 2788920 h 3444240"/>
                    <a:gd name="connsiteX115" fmla="*/ 792875 w 1235013"/>
                    <a:gd name="connsiteY115" fmla="*/ 2773680 h 3444240"/>
                    <a:gd name="connsiteX116" fmla="*/ 747155 w 1235013"/>
                    <a:gd name="connsiteY116" fmla="*/ 2727960 h 3444240"/>
                    <a:gd name="connsiteX117" fmla="*/ 701435 w 1235013"/>
                    <a:gd name="connsiteY117" fmla="*/ 2712720 h 3444240"/>
                    <a:gd name="connsiteX118" fmla="*/ 640475 w 1235013"/>
                    <a:gd name="connsiteY118" fmla="*/ 2621280 h 3444240"/>
                    <a:gd name="connsiteX119" fmla="*/ 686195 w 1235013"/>
                    <a:gd name="connsiteY119" fmla="*/ 2606040 h 3444240"/>
                    <a:gd name="connsiteX120" fmla="*/ 747155 w 1235013"/>
                    <a:gd name="connsiteY120" fmla="*/ 2621280 h 3444240"/>
                    <a:gd name="connsiteX121" fmla="*/ 838595 w 1235013"/>
                    <a:gd name="connsiteY121" fmla="*/ 2667000 h 3444240"/>
                    <a:gd name="connsiteX122" fmla="*/ 1067195 w 1235013"/>
                    <a:gd name="connsiteY122" fmla="*/ 2682240 h 3444240"/>
                    <a:gd name="connsiteX123" fmla="*/ 1219595 w 1235013"/>
                    <a:gd name="connsiteY123" fmla="*/ 2727960 h 3444240"/>
                    <a:gd name="connsiteX124" fmla="*/ 1204355 w 1235013"/>
                    <a:gd name="connsiteY124" fmla="*/ 2651760 h 3444240"/>
                    <a:gd name="connsiteX125" fmla="*/ 1158635 w 1235013"/>
                    <a:gd name="connsiteY125" fmla="*/ 2636520 h 3444240"/>
                    <a:gd name="connsiteX126" fmla="*/ 1082435 w 1235013"/>
                    <a:gd name="connsiteY126" fmla="*/ 2590800 h 3444240"/>
                    <a:gd name="connsiteX127" fmla="*/ 1036715 w 1235013"/>
                    <a:gd name="connsiteY127" fmla="*/ 2560320 h 3444240"/>
                    <a:gd name="connsiteX128" fmla="*/ 945275 w 1235013"/>
                    <a:gd name="connsiteY128" fmla="*/ 2529840 h 3444240"/>
                    <a:gd name="connsiteX129" fmla="*/ 899555 w 1235013"/>
                    <a:gd name="connsiteY129" fmla="*/ 2514600 h 3444240"/>
                    <a:gd name="connsiteX130" fmla="*/ 808115 w 1235013"/>
                    <a:gd name="connsiteY130" fmla="*/ 2468880 h 3444240"/>
                    <a:gd name="connsiteX131" fmla="*/ 762395 w 1235013"/>
                    <a:gd name="connsiteY131" fmla="*/ 2423160 h 3444240"/>
                    <a:gd name="connsiteX132" fmla="*/ 716675 w 1235013"/>
                    <a:gd name="connsiteY132" fmla="*/ 2392680 h 3444240"/>
                    <a:gd name="connsiteX133" fmla="*/ 686195 w 1235013"/>
                    <a:gd name="connsiteY133" fmla="*/ 2346960 h 3444240"/>
                    <a:gd name="connsiteX134" fmla="*/ 731915 w 1235013"/>
                    <a:gd name="connsiteY134" fmla="*/ 2377440 h 3444240"/>
                    <a:gd name="connsiteX135" fmla="*/ 823355 w 1235013"/>
                    <a:gd name="connsiteY135" fmla="*/ 2407920 h 3444240"/>
                    <a:gd name="connsiteX136" fmla="*/ 914795 w 1235013"/>
                    <a:gd name="connsiteY136" fmla="*/ 2484120 h 3444240"/>
                    <a:gd name="connsiteX137" fmla="*/ 960515 w 1235013"/>
                    <a:gd name="connsiteY137" fmla="*/ 2499360 h 3444240"/>
                    <a:gd name="connsiteX138" fmla="*/ 1097675 w 1235013"/>
                    <a:gd name="connsiteY138" fmla="*/ 2529840 h 3444240"/>
                    <a:gd name="connsiteX139" fmla="*/ 1143395 w 1235013"/>
                    <a:gd name="connsiteY139" fmla="*/ 2514600 h 3444240"/>
                    <a:gd name="connsiteX140" fmla="*/ 1082435 w 1235013"/>
                    <a:gd name="connsiteY140" fmla="*/ 2423160 h 3444240"/>
                    <a:gd name="connsiteX141" fmla="*/ 1128155 w 1235013"/>
                    <a:gd name="connsiteY141" fmla="*/ 2316480 h 3444240"/>
                    <a:gd name="connsiteX142" fmla="*/ 975755 w 1235013"/>
                    <a:gd name="connsiteY142" fmla="*/ 2301240 h 3444240"/>
                    <a:gd name="connsiteX143" fmla="*/ 1006235 w 1235013"/>
                    <a:gd name="connsiteY143" fmla="*/ 2255520 h 3444240"/>
                    <a:gd name="connsiteX144" fmla="*/ 1006235 w 1235013"/>
                    <a:gd name="connsiteY144" fmla="*/ 2133600 h 3444240"/>
                    <a:gd name="connsiteX145" fmla="*/ 960515 w 1235013"/>
                    <a:gd name="connsiteY145" fmla="*/ 2118360 h 3444240"/>
                    <a:gd name="connsiteX146" fmla="*/ 884315 w 1235013"/>
                    <a:gd name="connsiteY146" fmla="*/ 2103120 h 3444240"/>
                    <a:gd name="connsiteX147" fmla="*/ 792875 w 1235013"/>
                    <a:gd name="connsiteY147" fmla="*/ 2011680 h 3444240"/>
                    <a:gd name="connsiteX148" fmla="*/ 747155 w 1235013"/>
                    <a:gd name="connsiteY148" fmla="*/ 1981200 h 3444240"/>
                    <a:gd name="connsiteX149" fmla="*/ 884315 w 1235013"/>
                    <a:gd name="connsiteY149" fmla="*/ 2011680 h 3444240"/>
                    <a:gd name="connsiteX150" fmla="*/ 1067195 w 1235013"/>
                    <a:gd name="connsiteY150" fmla="*/ 1996440 h 3444240"/>
                    <a:gd name="connsiteX151" fmla="*/ 1067195 w 1235013"/>
                    <a:gd name="connsiteY151" fmla="*/ 1905000 h 3444240"/>
                    <a:gd name="connsiteX152" fmla="*/ 930035 w 1235013"/>
                    <a:gd name="connsiteY152" fmla="*/ 1874520 h 3444240"/>
                    <a:gd name="connsiteX153" fmla="*/ 884315 w 1235013"/>
                    <a:gd name="connsiteY153" fmla="*/ 1844040 h 3444240"/>
                    <a:gd name="connsiteX154" fmla="*/ 777635 w 1235013"/>
                    <a:gd name="connsiteY154" fmla="*/ 1798320 h 3444240"/>
                    <a:gd name="connsiteX155" fmla="*/ 762395 w 1235013"/>
                    <a:gd name="connsiteY155" fmla="*/ 1752600 h 3444240"/>
                    <a:gd name="connsiteX156" fmla="*/ 670955 w 1235013"/>
                    <a:gd name="connsiteY156" fmla="*/ 1706880 h 3444240"/>
                    <a:gd name="connsiteX157" fmla="*/ 686195 w 1235013"/>
                    <a:gd name="connsiteY157" fmla="*/ 1661160 h 3444240"/>
                    <a:gd name="connsiteX158" fmla="*/ 823355 w 1235013"/>
                    <a:gd name="connsiteY158" fmla="*/ 1722120 h 3444240"/>
                    <a:gd name="connsiteX159" fmla="*/ 884315 w 1235013"/>
                    <a:gd name="connsiteY159" fmla="*/ 1737360 h 3444240"/>
                    <a:gd name="connsiteX160" fmla="*/ 930035 w 1235013"/>
                    <a:gd name="connsiteY160" fmla="*/ 1752600 h 3444240"/>
                    <a:gd name="connsiteX161" fmla="*/ 1006235 w 1235013"/>
                    <a:gd name="connsiteY161" fmla="*/ 1737360 h 3444240"/>
                    <a:gd name="connsiteX162" fmla="*/ 990995 w 1235013"/>
                    <a:gd name="connsiteY162" fmla="*/ 1645920 h 3444240"/>
                    <a:gd name="connsiteX163" fmla="*/ 945275 w 1235013"/>
                    <a:gd name="connsiteY163" fmla="*/ 1630680 h 3444240"/>
                    <a:gd name="connsiteX164" fmla="*/ 808115 w 1235013"/>
                    <a:gd name="connsiteY164" fmla="*/ 1615440 h 3444240"/>
                    <a:gd name="connsiteX165" fmla="*/ 762395 w 1235013"/>
                    <a:gd name="connsiteY165" fmla="*/ 1600200 h 3444240"/>
                    <a:gd name="connsiteX166" fmla="*/ 701435 w 1235013"/>
                    <a:gd name="connsiteY166" fmla="*/ 1584960 h 3444240"/>
                    <a:gd name="connsiteX167" fmla="*/ 716675 w 1235013"/>
                    <a:gd name="connsiteY167" fmla="*/ 1539240 h 3444240"/>
                    <a:gd name="connsiteX168" fmla="*/ 945275 w 1235013"/>
                    <a:gd name="connsiteY168" fmla="*/ 1554480 h 3444240"/>
                    <a:gd name="connsiteX169" fmla="*/ 1021475 w 1235013"/>
                    <a:gd name="connsiteY169" fmla="*/ 1539240 h 3444240"/>
                    <a:gd name="connsiteX170" fmla="*/ 1051955 w 1235013"/>
                    <a:gd name="connsiteY170" fmla="*/ 1493520 h 3444240"/>
                    <a:gd name="connsiteX171" fmla="*/ 1082435 w 1235013"/>
                    <a:gd name="connsiteY171" fmla="*/ 1402080 h 3444240"/>
                    <a:gd name="connsiteX172" fmla="*/ 1021475 w 1235013"/>
                    <a:gd name="connsiteY172" fmla="*/ 1280160 h 3444240"/>
                    <a:gd name="connsiteX173" fmla="*/ 960515 w 1235013"/>
                    <a:gd name="connsiteY173" fmla="*/ 1295400 h 3444240"/>
                    <a:gd name="connsiteX174" fmla="*/ 792875 w 1235013"/>
                    <a:gd name="connsiteY174" fmla="*/ 1249680 h 3444240"/>
                    <a:gd name="connsiteX175" fmla="*/ 838595 w 1235013"/>
                    <a:gd name="connsiteY175" fmla="*/ 1219200 h 3444240"/>
                    <a:gd name="connsiteX176" fmla="*/ 914795 w 1235013"/>
                    <a:gd name="connsiteY176" fmla="*/ 1234440 h 3444240"/>
                    <a:gd name="connsiteX177" fmla="*/ 975755 w 1235013"/>
                    <a:gd name="connsiteY177" fmla="*/ 1219200 h 3444240"/>
                    <a:gd name="connsiteX178" fmla="*/ 960515 w 1235013"/>
                    <a:gd name="connsiteY178" fmla="*/ 1173480 h 3444240"/>
                    <a:gd name="connsiteX179" fmla="*/ 899555 w 1235013"/>
                    <a:gd name="connsiteY179" fmla="*/ 1158240 h 3444240"/>
                    <a:gd name="connsiteX180" fmla="*/ 975755 w 1235013"/>
                    <a:gd name="connsiteY180" fmla="*/ 1097280 h 3444240"/>
                    <a:gd name="connsiteX181" fmla="*/ 990995 w 1235013"/>
                    <a:gd name="connsiteY181" fmla="*/ 1051560 h 3444240"/>
                    <a:gd name="connsiteX182" fmla="*/ 1021475 w 1235013"/>
                    <a:gd name="connsiteY182" fmla="*/ 944880 h 3444240"/>
                    <a:gd name="connsiteX183" fmla="*/ 930035 w 1235013"/>
                    <a:gd name="connsiteY183" fmla="*/ 929640 h 3444240"/>
                    <a:gd name="connsiteX184" fmla="*/ 975755 w 1235013"/>
                    <a:gd name="connsiteY184" fmla="*/ 899160 h 3444240"/>
                    <a:gd name="connsiteX185" fmla="*/ 1006235 w 1235013"/>
                    <a:gd name="connsiteY185" fmla="*/ 807720 h 3444240"/>
                    <a:gd name="connsiteX186" fmla="*/ 960515 w 1235013"/>
                    <a:gd name="connsiteY186" fmla="*/ 777240 h 3444240"/>
                    <a:gd name="connsiteX187" fmla="*/ 823355 w 1235013"/>
                    <a:gd name="connsiteY187" fmla="*/ 762000 h 3444240"/>
                    <a:gd name="connsiteX188" fmla="*/ 853835 w 1235013"/>
                    <a:gd name="connsiteY188" fmla="*/ 716280 h 3444240"/>
                    <a:gd name="connsiteX189" fmla="*/ 899555 w 1235013"/>
                    <a:gd name="connsiteY189" fmla="*/ 670560 h 3444240"/>
                    <a:gd name="connsiteX190" fmla="*/ 853835 w 1235013"/>
                    <a:gd name="connsiteY190" fmla="*/ 640080 h 3444240"/>
                    <a:gd name="connsiteX191" fmla="*/ 869075 w 1235013"/>
                    <a:gd name="connsiteY191" fmla="*/ 594360 h 3444240"/>
                    <a:gd name="connsiteX192" fmla="*/ 808115 w 1235013"/>
                    <a:gd name="connsiteY192" fmla="*/ 472440 h 3444240"/>
                    <a:gd name="connsiteX193" fmla="*/ 808115 w 1235013"/>
                    <a:gd name="connsiteY193" fmla="*/ 320040 h 3444240"/>
                    <a:gd name="connsiteX194" fmla="*/ 838595 w 1235013"/>
                    <a:gd name="connsiteY194" fmla="*/ 274320 h 3444240"/>
                    <a:gd name="connsiteX195" fmla="*/ 823355 w 1235013"/>
                    <a:gd name="connsiteY195" fmla="*/ 213360 h 3444240"/>
                    <a:gd name="connsiteX196" fmla="*/ 808115 w 1235013"/>
                    <a:gd name="connsiteY196" fmla="*/ 167640 h 3444240"/>
                    <a:gd name="connsiteX197" fmla="*/ 686195 w 1235013"/>
                    <a:gd name="connsiteY197" fmla="*/ 198120 h 3444240"/>
                    <a:gd name="connsiteX198" fmla="*/ 640475 w 1235013"/>
                    <a:gd name="connsiteY198" fmla="*/ 15240 h 3444240"/>
                    <a:gd name="connsiteX199" fmla="*/ 564275 w 1235013"/>
                    <a:gd name="connsiteY199" fmla="*/ 76200 h 3444240"/>
                    <a:gd name="connsiteX200" fmla="*/ 549035 w 1235013"/>
                    <a:gd name="connsiteY200" fmla="*/ 152400 h 3444240"/>
                    <a:gd name="connsiteX201" fmla="*/ 549035 w 1235013"/>
                    <a:gd name="connsiteY201" fmla="*/ 152400 h 344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35013" h="3444240">
                      <a:moveTo>
                        <a:pt x="579515" y="0"/>
                      </a:moveTo>
                      <a:lnTo>
                        <a:pt x="579515" y="0"/>
                      </a:lnTo>
                      <a:cubicBezTo>
                        <a:pt x="574435" y="45720"/>
                        <a:pt x="579996" y="93928"/>
                        <a:pt x="564275" y="137160"/>
                      </a:cubicBezTo>
                      <a:cubicBezTo>
                        <a:pt x="558016" y="154373"/>
                        <a:pt x="529997" y="153337"/>
                        <a:pt x="518555" y="167640"/>
                      </a:cubicBezTo>
                      <a:cubicBezTo>
                        <a:pt x="508520" y="180184"/>
                        <a:pt x="508395" y="198120"/>
                        <a:pt x="503315" y="213360"/>
                      </a:cubicBezTo>
                      <a:cubicBezTo>
                        <a:pt x="498235" y="264160"/>
                        <a:pt x="505522" y="317780"/>
                        <a:pt x="488075" y="365760"/>
                      </a:cubicBezTo>
                      <a:cubicBezTo>
                        <a:pt x="482585" y="380857"/>
                        <a:pt x="451692" y="367928"/>
                        <a:pt x="442355" y="381000"/>
                      </a:cubicBezTo>
                      <a:cubicBezTo>
                        <a:pt x="423681" y="407144"/>
                        <a:pt x="411875" y="472440"/>
                        <a:pt x="411875" y="472440"/>
                      </a:cubicBezTo>
                      <a:cubicBezTo>
                        <a:pt x="405284" y="525169"/>
                        <a:pt x="393951" y="629298"/>
                        <a:pt x="381395" y="685800"/>
                      </a:cubicBezTo>
                      <a:cubicBezTo>
                        <a:pt x="377910" y="701482"/>
                        <a:pt x="375066" y="718154"/>
                        <a:pt x="366155" y="731520"/>
                      </a:cubicBezTo>
                      <a:cubicBezTo>
                        <a:pt x="354200" y="749453"/>
                        <a:pt x="335675" y="762000"/>
                        <a:pt x="320435" y="777240"/>
                      </a:cubicBezTo>
                      <a:cubicBezTo>
                        <a:pt x="287107" y="877223"/>
                        <a:pt x="279346" y="850100"/>
                        <a:pt x="305195" y="944880"/>
                      </a:cubicBezTo>
                      <a:cubicBezTo>
                        <a:pt x="313649" y="975877"/>
                        <a:pt x="325515" y="1005840"/>
                        <a:pt x="335675" y="1036320"/>
                      </a:cubicBezTo>
                      <a:lnTo>
                        <a:pt x="350915" y="1082040"/>
                      </a:lnTo>
                      <a:cubicBezTo>
                        <a:pt x="345835" y="1132840"/>
                        <a:pt x="343438" y="1183980"/>
                        <a:pt x="335675" y="1234440"/>
                      </a:cubicBezTo>
                      <a:cubicBezTo>
                        <a:pt x="327163" y="1289771"/>
                        <a:pt x="315071" y="1275647"/>
                        <a:pt x="289955" y="1325880"/>
                      </a:cubicBezTo>
                      <a:cubicBezTo>
                        <a:pt x="282771" y="1340248"/>
                        <a:pt x="279795" y="1356360"/>
                        <a:pt x="274715" y="1371600"/>
                      </a:cubicBezTo>
                      <a:cubicBezTo>
                        <a:pt x="279795" y="1397000"/>
                        <a:pt x="275587" y="1426247"/>
                        <a:pt x="289955" y="1447800"/>
                      </a:cubicBezTo>
                      <a:cubicBezTo>
                        <a:pt x="298866" y="1461166"/>
                        <a:pt x="321307" y="1455856"/>
                        <a:pt x="335675" y="1463040"/>
                      </a:cubicBezTo>
                      <a:cubicBezTo>
                        <a:pt x="453848" y="1522126"/>
                        <a:pt x="312197" y="1470454"/>
                        <a:pt x="427115" y="1508760"/>
                      </a:cubicBezTo>
                      <a:cubicBezTo>
                        <a:pt x="411875" y="1513840"/>
                        <a:pt x="390732" y="1510928"/>
                        <a:pt x="381395" y="1524000"/>
                      </a:cubicBezTo>
                      <a:cubicBezTo>
                        <a:pt x="362721" y="1550144"/>
                        <a:pt x="350915" y="1615440"/>
                        <a:pt x="350915" y="1615440"/>
                      </a:cubicBezTo>
                      <a:cubicBezTo>
                        <a:pt x="361075" y="1630680"/>
                        <a:pt x="367092" y="1649718"/>
                        <a:pt x="381395" y="1661160"/>
                      </a:cubicBezTo>
                      <a:cubicBezTo>
                        <a:pt x="393939" y="1671195"/>
                        <a:pt x="412350" y="1670072"/>
                        <a:pt x="427115" y="1676400"/>
                      </a:cubicBezTo>
                      <a:cubicBezTo>
                        <a:pt x="447997" y="1685349"/>
                        <a:pt x="467755" y="1696720"/>
                        <a:pt x="488075" y="1706880"/>
                      </a:cubicBezTo>
                      <a:cubicBezTo>
                        <a:pt x="472835" y="1711960"/>
                        <a:pt x="458321" y="1723894"/>
                        <a:pt x="442355" y="1722120"/>
                      </a:cubicBezTo>
                      <a:cubicBezTo>
                        <a:pt x="410423" y="1718572"/>
                        <a:pt x="350915" y="1691640"/>
                        <a:pt x="350915" y="1691640"/>
                      </a:cubicBezTo>
                      <a:cubicBezTo>
                        <a:pt x="325515" y="1696720"/>
                        <a:pt x="294614" y="1690297"/>
                        <a:pt x="274715" y="1706880"/>
                      </a:cubicBezTo>
                      <a:cubicBezTo>
                        <a:pt x="258624" y="1720289"/>
                        <a:pt x="274286" y="1753029"/>
                        <a:pt x="259475" y="1767840"/>
                      </a:cubicBezTo>
                      <a:cubicBezTo>
                        <a:pt x="244664" y="1782651"/>
                        <a:pt x="218654" y="1777326"/>
                        <a:pt x="198515" y="1783080"/>
                      </a:cubicBezTo>
                      <a:cubicBezTo>
                        <a:pt x="183069" y="1787493"/>
                        <a:pt x="168035" y="1793240"/>
                        <a:pt x="152795" y="1798320"/>
                      </a:cubicBezTo>
                      <a:cubicBezTo>
                        <a:pt x="142635" y="1813560"/>
                        <a:pt x="125326" y="1825973"/>
                        <a:pt x="122315" y="1844040"/>
                      </a:cubicBezTo>
                      <a:cubicBezTo>
                        <a:pt x="119674" y="1859886"/>
                        <a:pt x="130371" y="1875392"/>
                        <a:pt x="137555" y="1889760"/>
                      </a:cubicBezTo>
                      <a:cubicBezTo>
                        <a:pt x="145746" y="1906143"/>
                        <a:pt x="152795" y="1925320"/>
                        <a:pt x="168035" y="1935480"/>
                      </a:cubicBezTo>
                      <a:cubicBezTo>
                        <a:pt x="185463" y="1947098"/>
                        <a:pt x="208856" y="1944966"/>
                        <a:pt x="228995" y="1950720"/>
                      </a:cubicBezTo>
                      <a:cubicBezTo>
                        <a:pt x="244441" y="1955133"/>
                        <a:pt x="259475" y="1960880"/>
                        <a:pt x="274715" y="1965960"/>
                      </a:cubicBezTo>
                      <a:cubicBezTo>
                        <a:pt x="320435" y="1955800"/>
                        <a:pt x="369984" y="1956425"/>
                        <a:pt x="411875" y="1935480"/>
                      </a:cubicBezTo>
                      <a:cubicBezTo>
                        <a:pt x="434593" y="1924121"/>
                        <a:pt x="439634" y="1856559"/>
                        <a:pt x="457595" y="1874520"/>
                      </a:cubicBezTo>
                      <a:cubicBezTo>
                        <a:pt x="479445" y="1896370"/>
                        <a:pt x="456174" y="1938322"/>
                        <a:pt x="442355" y="1965960"/>
                      </a:cubicBezTo>
                      <a:cubicBezTo>
                        <a:pt x="434164" y="1982343"/>
                        <a:pt x="413470" y="1989225"/>
                        <a:pt x="396635" y="1996440"/>
                      </a:cubicBezTo>
                      <a:cubicBezTo>
                        <a:pt x="328274" y="2025738"/>
                        <a:pt x="349269" y="1997263"/>
                        <a:pt x="289955" y="2026920"/>
                      </a:cubicBezTo>
                      <a:cubicBezTo>
                        <a:pt x="171782" y="2086006"/>
                        <a:pt x="313433" y="2034334"/>
                        <a:pt x="198515" y="2072640"/>
                      </a:cubicBezTo>
                      <a:cubicBezTo>
                        <a:pt x="174802" y="2143780"/>
                        <a:pt x="142975" y="2173632"/>
                        <a:pt x="198515" y="2240280"/>
                      </a:cubicBezTo>
                      <a:cubicBezTo>
                        <a:pt x="208799" y="2252621"/>
                        <a:pt x="228995" y="2250440"/>
                        <a:pt x="244235" y="2255520"/>
                      </a:cubicBezTo>
                      <a:cubicBezTo>
                        <a:pt x="284875" y="2250440"/>
                        <a:pt x="325675" y="2246508"/>
                        <a:pt x="366155" y="2240280"/>
                      </a:cubicBezTo>
                      <a:cubicBezTo>
                        <a:pt x="391757" y="2236341"/>
                        <a:pt x="416452" y="2225040"/>
                        <a:pt x="442355" y="2225040"/>
                      </a:cubicBezTo>
                      <a:cubicBezTo>
                        <a:pt x="473255" y="2225040"/>
                        <a:pt x="503315" y="2235200"/>
                        <a:pt x="533795" y="2240280"/>
                      </a:cubicBezTo>
                      <a:cubicBezTo>
                        <a:pt x="523635" y="2255520"/>
                        <a:pt x="516267" y="2273048"/>
                        <a:pt x="503315" y="2286000"/>
                      </a:cubicBezTo>
                      <a:cubicBezTo>
                        <a:pt x="459639" y="2329676"/>
                        <a:pt x="461455" y="2306930"/>
                        <a:pt x="411875" y="2331720"/>
                      </a:cubicBezTo>
                      <a:cubicBezTo>
                        <a:pt x="293702" y="2390806"/>
                        <a:pt x="435353" y="2339134"/>
                        <a:pt x="320435" y="2377440"/>
                      </a:cubicBezTo>
                      <a:cubicBezTo>
                        <a:pt x="315355" y="2392680"/>
                        <a:pt x="298011" y="2408792"/>
                        <a:pt x="305195" y="2423160"/>
                      </a:cubicBezTo>
                      <a:cubicBezTo>
                        <a:pt x="312379" y="2437528"/>
                        <a:pt x="334851" y="2438400"/>
                        <a:pt x="350915" y="2438400"/>
                      </a:cubicBezTo>
                      <a:cubicBezTo>
                        <a:pt x="404558" y="2438400"/>
                        <a:pt x="440928" y="2423636"/>
                        <a:pt x="488075" y="2407920"/>
                      </a:cubicBezTo>
                      <a:cubicBezTo>
                        <a:pt x="504700" y="2413462"/>
                        <a:pt x="583210" y="2422698"/>
                        <a:pt x="518555" y="2468880"/>
                      </a:cubicBezTo>
                      <a:cubicBezTo>
                        <a:pt x="476716" y="2498765"/>
                        <a:pt x="365365" y="2508181"/>
                        <a:pt x="320435" y="2514600"/>
                      </a:cubicBezTo>
                      <a:cubicBezTo>
                        <a:pt x="211619" y="2550872"/>
                        <a:pt x="255728" y="2527258"/>
                        <a:pt x="183275" y="2575560"/>
                      </a:cubicBezTo>
                      <a:cubicBezTo>
                        <a:pt x="173115" y="2590800"/>
                        <a:pt x="167098" y="2609838"/>
                        <a:pt x="152795" y="2621280"/>
                      </a:cubicBezTo>
                      <a:cubicBezTo>
                        <a:pt x="140251" y="2631315"/>
                        <a:pt x="118434" y="2625161"/>
                        <a:pt x="107075" y="2636520"/>
                      </a:cubicBezTo>
                      <a:cubicBezTo>
                        <a:pt x="88243" y="2655352"/>
                        <a:pt x="70463" y="2715876"/>
                        <a:pt x="61355" y="2743200"/>
                      </a:cubicBezTo>
                      <a:cubicBezTo>
                        <a:pt x="66435" y="2758440"/>
                        <a:pt x="66560" y="2776376"/>
                        <a:pt x="76595" y="2788920"/>
                      </a:cubicBezTo>
                      <a:cubicBezTo>
                        <a:pt x="122539" y="2846350"/>
                        <a:pt x="179839" y="2812209"/>
                        <a:pt x="244235" y="2804160"/>
                      </a:cubicBezTo>
                      <a:cubicBezTo>
                        <a:pt x="283805" y="2790970"/>
                        <a:pt x="329709" y="2776663"/>
                        <a:pt x="366155" y="2758440"/>
                      </a:cubicBezTo>
                      <a:cubicBezTo>
                        <a:pt x="382538" y="2750249"/>
                        <a:pt x="395137" y="2735399"/>
                        <a:pt x="411875" y="2727960"/>
                      </a:cubicBezTo>
                      <a:cubicBezTo>
                        <a:pt x="459580" y="2706758"/>
                        <a:pt x="513612" y="2694906"/>
                        <a:pt x="564275" y="2682240"/>
                      </a:cubicBezTo>
                      <a:cubicBezTo>
                        <a:pt x="569355" y="2697480"/>
                        <a:pt x="579515" y="2711896"/>
                        <a:pt x="579515" y="2727960"/>
                      </a:cubicBezTo>
                      <a:cubicBezTo>
                        <a:pt x="579515" y="2818975"/>
                        <a:pt x="480518" y="2782056"/>
                        <a:pt x="411875" y="2788920"/>
                      </a:cubicBezTo>
                      <a:cubicBezTo>
                        <a:pt x="378830" y="2805442"/>
                        <a:pt x="342569" y="2827165"/>
                        <a:pt x="305195" y="2834640"/>
                      </a:cubicBezTo>
                      <a:cubicBezTo>
                        <a:pt x="270142" y="2841651"/>
                        <a:pt x="106264" y="2861411"/>
                        <a:pt x="76595" y="2865120"/>
                      </a:cubicBezTo>
                      <a:cubicBezTo>
                        <a:pt x="61355" y="2875280"/>
                        <a:pt x="43827" y="2882648"/>
                        <a:pt x="30875" y="2895600"/>
                      </a:cubicBezTo>
                      <a:cubicBezTo>
                        <a:pt x="-387" y="2926862"/>
                        <a:pt x="-19143" y="2955778"/>
                        <a:pt x="30875" y="2987040"/>
                      </a:cubicBezTo>
                      <a:cubicBezTo>
                        <a:pt x="78415" y="3016752"/>
                        <a:pt x="146016" y="3018442"/>
                        <a:pt x="198515" y="3032760"/>
                      </a:cubicBezTo>
                      <a:cubicBezTo>
                        <a:pt x="229512" y="3041214"/>
                        <a:pt x="289955" y="3063240"/>
                        <a:pt x="289955" y="3063240"/>
                      </a:cubicBezTo>
                      <a:cubicBezTo>
                        <a:pt x="340755" y="3053080"/>
                        <a:pt x="392840" y="3047995"/>
                        <a:pt x="442355" y="3032760"/>
                      </a:cubicBezTo>
                      <a:cubicBezTo>
                        <a:pt x="459861" y="3027373"/>
                        <a:pt x="469900" y="3004552"/>
                        <a:pt x="488075" y="3002280"/>
                      </a:cubicBezTo>
                      <a:cubicBezTo>
                        <a:pt x="513778" y="2999067"/>
                        <a:pt x="538875" y="3012440"/>
                        <a:pt x="564275" y="3017520"/>
                      </a:cubicBezTo>
                      <a:cubicBezTo>
                        <a:pt x="558422" y="3052640"/>
                        <a:pt x="552554" y="3117163"/>
                        <a:pt x="533795" y="3154680"/>
                      </a:cubicBezTo>
                      <a:cubicBezTo>
                        <a:pt x="474709" y="3272853"/>
                        <a:pt x="514797" y="3165954"/>
                        <a:pt x="518555" y="3154680"/>
                      </a:cubicBezTo>
                      <a:cubicBezTo>
                        <a:pt x="557195" y="3270599"/>
                        <a:pt x="579203" y="3235323"/>
                        <a:pt x="488075" y="3261360"/>
                      </a:cubicBezTo>
                      <a:cubicBezTo>
                        <a:pt x="472629" y="3265773"/>
                        <a:pt x="457595" y="3271520"/>
                        <a:pt x="442355" y="3276600"/>
                      </a:cubicBezTo>
                      <a:cubicBezTo>
                        <a:pt x="406083" y="3385416"/>
                        <a:pt x="438608" y="3350218"/>
                        <a:pt x="366155" y="3398520"/>
                      </a:cubicBezTo>
                      <a:cubicBezTo>
                        <a:pt x="376315" y="3383280"/>
                        <a:pt x="384909" y="3366871"/>
                        <a:pt x="396635" y="3352800"/>
                      </a:cubicBezTo>
                      <a:cubicBezTo>
                        <a:pt x="433305" y="3308796"/>
                        <a:pt x="443120" y="3306570"/>
                        <a:pt x="488075" y="3276600"/>
                      </a:cubicBezTo>
                      <a:cubicBezTo>
                        <a:pt x="592881" y="3346471"/>
                        <a:pt x="544762" y="3325976"/>
                        <a:pt x="625235" y="3352800"/>
                      </a:cubicBezTo>
                      <a:cubicBezTo>
                        <a:pt x="628993" y="3364074"/>
                        <a:pt x="651260" y="3444240"/>
                        <a:pt x="670955" y="3444240"/>
                      </a:cubicBezTo>
                      <a:cubicBezTo>
                        <a:pt x="689271" y="3444240"/>
                        <a:pt x="691275" y="3413760"/>
                        <a:pt x="701435" y="3398520"/>
                      </a:cubicBezTo>
                      <a:cubicBezTo>
                        <a:pt x="696355" y="3373120"/>
                        <a:pt x="693011" y="3347310"/>
                        <a:pt x="686195" y="3322320"/>
                      </a:cubicBezTo>
                      <a:cubicBezTo>
                        <a:pt x="677741" y="3291323"/>
                        <a:pt x="663507" y="3262049"/>
                        <a:pt x="655715" y="3230880"/>
                      </a:cubicBezTo>
                      <a:lnTo>
                        <a:pt x="640475" y="3169920"/>
                      </a:lnTo>
                      <a:cubicBezTo>
                        <a:pt x="667568" y="3088640"/>
                        <a:pt x="643862" y="3129280"/>
                        <a:pt x="670955" y="3169920"/>
                      </a:cubicBezTo>
                      <a:cubicBezTo>
                        <a:pt x="682910" y="3187853"/>
                        <a:pt x="701435" y="3200400"/>
                        <a:pt x="716675" y="3215640"/>
                      </a:cubicBezTo>
                      <a:cubicBezTo>
                        <a:pt x="720433" y="3226914"/>
                        <a:pt x="742700" y="3307080"/>
                        <a:pt x="762395" y="3307080"/>
                      </a:cubicBezTo>
                      <a:cubicBezTo>
                        <a:pt x="778459" y="3307080"/>
                        <a:pt x="772555" y="3276600"/>
                        <a:pt x="777635" y="3261360"/>
                      </a:cubicBezTo>
                      <a:cubicBezTo>
                        <a:pt x="767475" y="3230880"/>
                        <a:pt x="716675" y="3159760"/>
                        <a:pt x="747155" y="3169920"/>
                      </a:cubicBezTo>
                      <a:lnTo>
                        <a:pt x="838595" y="3200400"/>
                      </a:lnTo>
                      <a:lnTo>
                        <a:pt x="899555" y="3291840"/>
                      </a:lnTo>
                      <a:cubicBezTo>
                        <a:pt x="909715" y="3307080"/>
                        <a:pt x="913652" y="3329369"/>
                        <a:pt x="930035" y="3337560"/>
                      </a:cubicBezTo>
                      <a:cubicBezTo>
                        <a:pt x="1005363" y="3375224"/>
                        <a:pt x="969442" y="3360856"/>
                        <a:pt x="1036715" y="3383280"/>
                      </a:cubicBezTo>
                      <a:cubicBezTo>
                        <a:pt x="1067432" y="3375601"/>
                        <a:pt x="1135500" y="3369692"/>
                        <a:pt x="1143395" y="3322320"/>
                      </a:cubicBezTo>
                      <a:cubicBezTo>
                        <a:pt x="1146406" y="3304253"/>
                        <a:pt x="1125084" y="3290290"/>
                        <a:pt x="1112915" y="3276600"/>
                      </a:cubicBezTo>
                      <a:cubicBezTo>
                        <a:pt x="1084277" y="3244383"/>
                        <a:pt x="1062368" y="3198791"/>
                        <a:pt x="1021475" y="3185160"/>
                      </a:cubicBezTo>
                      <a:cubicBezTo>
                        <a:pt x="914253" y="3149419"/>
                        <a:pt x="1046620" y="3195936"/>
                        <a:pt x="914795" y="3139440"/>
                      </a:cubicBezTo>
                      <a:cubicBezTo>
                        <a:pt x="900030" y="3133112"/>
                        <a:pt x="883443" y="3131384"/>
                        <a:pt x="869075" y="3124200"/>
                      </a:cubicBezTo>
                      <a:cubicBezTo>
                        <a:pt x="852692" y="3116009"/>
                        <a:pt x="839738" y="3101911"/>
                        <a:pt x="823355" y="3093720"/>
                      </a:cubicBezTo>
                      <a:cubicBezTo>
                        <a:pt x="792113" y="3078099"/>
                        <a:pt x="730418" y="3069037"/>
                        <a:pt x="701435" y="3063240"/>
                      </a:cubicBezTo>
                      <a:cubicBezTo>
                        <a:pt x="665875" y="2956560"/>
                        <a:pt x="640475" y="2961640"/>
                        <a:pt x="716675" y="2987040"/>
                      </a:cubicBezTo>
                      <a:cubicBezTo>
                        <a:pt x="726835" y="3002280"/>
                        <a:pt x="729134" y="3029483"/>
                        <a:pt x="747155" y="3032760"/>
                      </a:cubicBezTo>
                      <a:cubicBezTo>
                        <a:pt x="813209" y="3044770"/>
                        <a:pt x="871081" y="3021931"/>
                        <a:pt x="930035" y="3002280"/>
                      </a:cubicBezTo>
                      <a:cubicBezTo>
                        <a:pt x="955435" y="3007360"/>
                        <a:pt x="981981" y="3008425"/>
                        <a:pt x="1006235" y="3017520"/>
                      </a:cubicBezTo>
                      <a:cubicBezTo>
                        <a:pt x="1023385" y="3023951"/>
                        <a:pt x="1033685" y="3046695"/>
                        <a:pt x="1051955" y="3048000"/>
                      </a:cubicBezTo>
                      <a:cubicBezTo>
                        <a:pt x="1107923" y="3051998"/>
                        <a:pt x="1163715" y="3037840"/>
                        <a:pt x="1219595" y="3032760"/>
                      </a:cubicBezTo>
                      <a:cubicBezTo>
                        <a:pt x="1224675" y="3017520"/>
                        <a:pt x="1236609" y="3003006"/>
                        <a:pt x="1234835" y="2987040"/>
                      </a:cubicBezTo>
                      <a:cubicBezTo>
                        <a:pt x="1230034" y="2943827"/>
                        <a:pt x="1213147" y="2876022"/>
                        <a:pt x="1158635" y="2865120"/>
                      </a:cubicBezTo>
                      <a:cubicBezTo>
                        <a:pt x="1098652" y="2853123"/>
                        <a:pt x="1036715" y="2854960"/>
                        <a:pt x="975755" y="2849880"/>
                      </a:cubicBezTo>
                      <a:cubicBezTo>
                        <a:pt x="955435" y="2839720"/>
                        <a:pt x="934520" y="2830672"/>
                        <a:pt x="914795" y="2819400"/>
                      </a:cubicBezTo>
                      <a:cubicBezTo>
                        <a:pt x="898892" y="2810313"/>
                        <a:pt x="886225" y="2795351"/>
                        <a:pt x="869075" y="2788920"/>
                      </a:cubicBezTo>
                      <a:cubicBezTo>
                        <a:pt x="844821" y="2779825"/>
                        <a:pt x="818275" y="2778760"/>
                        <a:pt x="792875" y="2773680"/>
                      </a:cubicBezTo>
                      <a:cubicBezTo>
                        <a:pt x="777635" y="2758440"/>
                        <a:pt x="765088" y="2739915"/>
                        <a:pt x="747155" y="2727960"/>
                      </a:cubicBezTo>
                      <a:cubicBezTo>
                        <a:pt x="733789" y="2719049"/>
                        <a:pt x="712794" y="2724079"/>
                        <a:pt x="701435" y="2712720"/>
                      </a:cubicBezTo>
                      <a:cubicBezTo>
                        <a:pt x="675532" y="2686817"/>
                        <a:pt x="640475" y="2621280"/>
                        <a:pt x="640475" y="2621280"/>
                      </a:cubicBezTo>
                      <a:cubicBezTo>
                        <a:pt x="655715" y="2616200"/>
                        <a:pt x="670131" y="2606040"/>
                        <a:pt x="686195" y="2606040"/>
                      </a:cubicBezTo>
                      <a:cubicBezTo>
                        <a:pt x="707140" y="2606040"/>
                        <a:pt x="727903" y="2613029"/>
                        <a:pt x="747155" y="2621280"/>
                      </a:cubicBezTo>
                      <a:cubicBezTo>
                        <a:pt x="800198" y="2644013"/>
                        <a:pt x="780799" y="2660578"/>
                        <a:pt x="838595" y="2667000"/>
                      </a:cubicBezTo>
                      <a:cubicBezTo>
                        <a:pt x="914497" y="2675434"/>
                        <a:pt x="990995" y="2677160"/>
                        <a:pt x="1067195" y="2682240"/>
                      </a:cubicBezTo>
                      <a:cubicBezTo>
                        <a:pt x="1217721" y="2782591"/>
                        <a:pt x="1186979" y="2825809"/>
                        <a:pt x="1219595" y="2727960"/>
                      </a:cubicBezTo>
                      <a:cubicBezTo>
                        <a:pt x="1214515" y="2702560"/>
                        <a:pt x="1218723" y="2673313"/>
                        <a:pt x="1204355" y="2651760"/>
                      </a:cubicBezTo>
                      <a:cubicBezTo>
                        <a:pt x="1195444" y="2638394"/>
                        <a:pt x="1173003" y="2643704"/>
                        <a:pt x="1158635" y="2636520"/>
                      </a:cubicBezTo>
                      <a:cubicBezTo>
                        <a:pt x="1132141" y="2623273"/>
                        <a:pt x="1107554" y="2606499"/>
                        <a:pt x="1082435" y="2590800"/>
                      </a:cubicBezTo>
                      <a:cubicBezTo>
                        <a:pt x="1066903" y="2581092"/>
                        <a:pt x="1053453" y="2567759"/>
                        <a:pt x="1036715" y="2560320"/>
                      </a:cubicBezTo>
                      <a:cubicBezTo>
                        <a:pt x="1007355" y="2547271"/>
                        <a:pt x="975755" y="2540000"/>
                        <a:pt x="945275" y="2529840"/>
                      </a:cubicBezTo>
                      <a:cubicBezTo>
                        <a:pt x="930035" y="2524760"/>
                        <a:pt x="912921" y="2523511"/>
                        <a:pt x="899555" y="2514600"/>
                      </a:cubicBezTo>
                      <a:cubicBezTo>
                        <a:pt x="840469" y="2475209"/>
                        <a:pt x="871211" y="2489912"/>
                        <a:pt x="808115" y="2468880"/>
                      </a:cubicBezTo>
                      <a:cubicBezTo>
                        <a:pt x="792875" y="2453640"/>
                        <a:pt x="778952" y="2436958"/>
                        <a:pt x="762395" y="2423160"/>
                      </a:cubicBezTo>
                      <a:cubicBezTo>
                        <a:pt x="748324" y="2411434"/>
                        <a:pt x="729627" y="2405632"/>
                        <a:pt x="716675" y="2392680"/>
                      </a:cubicBezTo>
                      <a:cubicBezTo>
                        <a:pt x="703723" y="2379728"/>
                        <a:pt x="673243" y="2359912"/>
                        <a:pt x="686195" y="2346960"/>
                      </a:cubicBezTo>
                      <a:cubicBezTo>
                        <a:pt x="699147" y="2334008"/>
                        <a:pt x="715177" y="2370001"/>
                        <a:pt x="731915" y="2377440"/>
                      </a:cubicBezTo>
                      <a:cubicBezTo>
                        <a:pt x="761275" y="2390489"/>
                        <a:pt x="823355" y="2407920"/>
                        <a:pt x="823355" y="2407920"/>
                      </a:cubicBezTo>
                      <a:cubicBezTo>
                        <a:pt x="857060" y="2441625"/>
                        <a:pt x="872360" y="2462902"/>
                        <a:pt x="914795" y="2484120"/>
                      </a:cubicBezTo>
                      <a:cubicBezTo>
                        <a:pt x="929163" y="2491304"/>
                        <a:pt x="945069" y="2494947"/>
                        <a:pt x="960515" y="2499360"/>
                      </a:cubicBezTo>
                      <a:cubicBezTo>
                        <a:pt x="1010734" y="2513708"/>
                        <a:pt x="1045297" y="2519364"/>
                        <a:pt x="1097675" y="2529840"/>
                      </a:cubicBezTo>
                      <a:cubicBezTo>
                        <a:pt x="1112915" y="2524760"/>
                        <a:pt x="1145667" y="2530503"/>
                        <a:pt x="1143395" y="2514600"/>
                      </a:cubicBezTo>
                      <a:cubicBezTo>
                        <a:pt x="1138214" y="2478336"/>
                        <a:pt x="1082435" y="2423160"/>
                        <a:pt x="1082435" y="2423160"/>
                      </a:cubicBezTo>
                      <a:cubicBezTo>
                        <a:pt x="1096738" y="2419584"/>
                        <a:pt x="1259897" y="2400316"/>
                        <a:pt x="1128155" y="2316480"/>
                      </a:cubicBezTo>
                      <a:cubicBezTo>
                        <a:pt x="1085083" y="2289071"/>
                        <a:pt x="1026555" y="2306320"/>
                        <a:pt x="975755" y="2301240"/>
                      </a:cubicBezTo>
                      <a:cubicBezTo>
                        <a:pt x="985915" y="2286000"/>
                        <a:pt x="998044" y="2271903"/>
                        <a:pt x="1006235" y="2255520"/>
                      </a:cubicBezTo>
                      <a:cubicBezTo>
                        <a:pt x="1024956" y="2218079"/>
                        <a:pt x="1032221" y="2172579"/>
                        <a:pt x="1006235" y="2133600"/>
                      </a:cubicBezTo>
                      <a:cubicBezTo>
                        <a:pt x="997324" y="2120234"/>
                        <a:pt x="976100" y="2122256"/>
                        <a:pt x="960515" y="2118360"/>
                      </a:cubicBezTo>
                      <a:cubicBezTo>
                        <a:pt x="935385" y="2112078"/>
                        <a:pt x="909715" y="2108200"/>
                        <a:pt x="884315" y="2103120"/>
                      </a:cubicBezTo>
                      <a:cubicBezTo>
                        <a:pt x="685089" y="1953700"/>
                        <a:pt x="926583" y="2145388"/>
                        <a:pt x="792875" y="2011680"/>
                      </a:cubicBezTo>
                      <a:cubicBezTo>
                        <a:pt x="779923" y="1998728"/>
                        <a:pt x="730772" y="1989391"/>
                        <a:pt x="747155" y="1981200"/>
                      </a:cubicBezTo>
                      <a:cubicBezTo>
                        <a:pt x="753604" y="1977975"/>
                        <a:pt x="871234" y="2008410"/>
                        <a:pt x="884315" y="2011680"/>
                      </a:cubicBezTo>
                      <a:cubicBezTo>
                        <a:pt x="945275" y="2006600"/>
                        <a:pt x="1008377" y="2013245"/>
                        <a:pt x="1067195" y="1996440"/>
                      </a:cubicBezTo>
                      <a:cubicBezTo>
                        <a:pt x="1127086" y="1979328"/>
                        <a:pt x="1088584" y="1922112"/>
                        <a:pt x="1067195" y="1905000"/>
                      </a:cubicBezTo>
                      <a:cubicBezTo>
                        <a:pt x="1047449" y="1889203"/>
                        <a:pt x="930971" y="1874676"/>
                        <a:pt x="930035" y="1874520"/>
                      </a:cubicBezTo>
                      <a:cubicBezTo>
                        <a:pt x="914795" y="1864360"/>
                        <a:pt x="901150" y="1851255"/>
                        <a:pt x="884315" y="1844040"/>
                      </a:cubicBezTo>
                      <a:cubicBezTo>
                        <a:pt x="746539" y="1784993"/>
                        <a:pt x="892418" y="1874842"/>
                        <a:pt x="777635" y="1798320"/>
                      </a:cubicBezTo>
                      <a:cubicBezTo>
                        <a:pt x="772555" y="1783080"/>
                        <a:pt x="772430" y="1765144"/>
                        <a:pt x="762395" y="1752600"/>
                      </a:cubicBezTo>
                      <a:cubicBezTo>
                        <a:pt x="740909" y="1725743"/>
                        <a:pt x="701074" y="1716920"/>
                        <a:pt x="670955" y="1706880"/>
                      </a:cubicBezTo>
                      <a:cubicBezTo>
                        <a:pt x="676035" y="1691640"/>
                        <a:pt x="670292" y="1663432"/>
                        <a:pt x="686195" y="1661160"/>
                      </a:cubicBezTo>
                      <a:cubicBezTo>
                        <a:pt x="757285" y="1651004"/>
                        <a:pt x="772409" y="1700286"/>
                        <a:pt x="823355" y="1722120"/>
                      </a:cubicBezTo>
                      <a:cubicBezTo>
                        <a:pt x="842607" y="1730371"/>
                        <a:pt x="864176" y="1731606"/>
                        <a:pt x="884315" y="1737360"/>
                      </a:cubicBezTo>
                      <a:cubicBezTo>
                        <a:pt x="899761" y="1741773"/>
                        <a:pt x="914795" y="1747520"/>
                        <a:pt x="930035" y="1752600"/>
                      </a:cubicBezTo>
                      <a:cubicBezTo>
                        <a:pt x="955435" y="1747520"/>
                        <a:pt x="984682" y="1751728"/>
                        <a:pt x="1006235" y="1737360"/>
                      </a:cubicBezTo>
                      <a:cubicBezTo>
                        <a:pt x="1044238" y="1712024"/>
                        <a:pt x="1011036" y="1661953"/>
                        <a:pt x="990995" y="1645920"/>
                      </a:cubicBezTo>
                      <a:cubicBezTo>
                        <a:pt x="978451" y="1635885"/>
                        <a:pt x="961121" y="1633321"/>
                        <a:pt x="945275" y="1630680"/>
                      </a:cubicBezTo>
                      <a:cubicBezTo>
                        <a:pt x="899900" y="1623117"/>
                        <a:pt x="853835" y="1620520"/>
                        <a:pt x="808115" y="1615440"/>
                      </a:cubicBezTo>
                      <a:cubicBezTo>
                        <a:pt x="792875" y="1610360"/>
                        <a:pt x="777841" y="1604613"/>
                        <a:pt x="762395" y="1600200"/>
                      </a:cubicBezTo>
                      <a:cubicBezTo>
                        <a:pt x="742256" y="1594446"/>
                        <a:pt x="714002" y="1601716"/>
                        <a:pt x="701435" y="1584960"/>
                      </a:cubicBezTo>
                      <a:cubicBezTo>
                        <a:pt x="691796" y="1572109"/>
                        <a:pt x="711595" y="1554480"/>
                        <a:pt x="716675" y="1539240"/>
                      </a:cubicBezTo>
                      <a:cubicBezTo>
                        <a:pt x="792875" y="1544320"/>
                        <a:pt x="868906" y="1554480"/>
                        <a:pt x="945275" y="1554480"/>
                      </a:cubicBezTo>
                      <a:cubicBezTo>
                        <a:pt x="971178" y="1554480"/>
                        <a:pt x="998985" y="1552091"/>
                        <a:pt x="1021475" y="1539240"/>
                      </a:cubicBezTo>
                      <a:cubicBezTo>
                        <a:pt x="1037378" y="1530153"/>
                        <a:pt x="1044516" y="1510258"/>
                        <a:pt x="1051955" y="1493520"/>
                      </a:cubicBezTo>
                      <a:cubicBezTo>
                        <a:pt x="1065004" y="1464160"/>
                        <a:pt x="1082435" y="1402080"/>
                        <a:pt x="1082435" y="1402080"/>
                      </a:cubicBezTo>
                      <a:cubicBezTo>
                        <a:pt x="1074961" y="1357236"/>
                        <a:pt x="1086518" y="1289452"/>
                        <a:pt x="1021475" y="1280160"/>
                      </a:cubicBezTo>
                      <a:cubicBezTo>
                        <a:pt x="1000740" y="1277198"/>
                        <a:pt x="980835" y="1290320"/>
                        <a:pt x="960515" y="1295400"/>
                      </a:cubicBezTo>
                      <a:cubicBezTo>
                        <a:pt x="823010" y="1261024"/>
                        <a:pt x="878336" y="1278167"/>
                        <a:pt x="792875" y="1249680"/>
                      </a:cubicBezTo>
                      <a:cubicBezTo>
                        <a:pt x="808115" y="1239520"/>
                        <a:pt x="820420" y="1221472"/>
                        <a:pt x="838595" y="1219200"/>
                      </a:cubicBezTo>
                      <a:cubicBezTo>
                        <a:pt x="864298" y="1215987"/>
                        <a:pt x="888892" y="1234440"/>
                        <a:pt x="914795" y="1234440"/>
                      </a:cubicBezTo>
                      <a:cubicBezTo>
                        <a:pt x="935740" y="1234440"/>
                        <a:pt x="955435" y="1224280"/>
                        <a:pt x="975755" y="1219200"/>
                      </a:cubicBezTo>
                      <a:cubicBezTo>
                        <a:pt x="970675" y="1203960"/>
                        <a:pt x="973059" y="1183515"/>
                        <a:pt x="960515" y="1173480"/>
                      </a:cubicBezTo>
                      <a:cubicBezTo>
                        <a:pt x="944159" y="1160396"/>
                        <a:pt x="908922" y="1176974"/>
                        <a:pt x="899555" y="1158240"/>
                      </a:cubicBezTo>
                      <a:cubicBezTo>
                        <a:pt x="879860" y="1118849"/>
                        <a:pt x="964481" y="1101038"/>
                        <a:pt x="975755" y="1097280"/>
                      </a:cubicBezTo>
                      <a:cubicBezTo>
                        <a:pt x="980835" y="1082040"/>
                        <a:pt x="986582" y="1067006"/>
                        <a:pt x="990995" y="1051560"/>
                      </a:cubicBezTo>
                      <a:cubicBezTo>
                        <a:pt x="1029267" y="917607"/>
                        <a:pt x="984935" y="1054501"/>
                        <a:pt x="1021475" y="944880"/>
                      </a:cubicBezTo>
                      <a:cubicBezTo>
                        <a:pt x="990995" y="939800"/>
                        <a:pt x="951885" y="951490"/>
                        <a:pt x="930035" y="929640"/>
                      </a:cubicBezTo>
                      <a:cubicBezTo>
                        <a:pt x="917083" y="916688"/>
                        <a:pt x="966047" y="914692"/>
                        <a:pt x="975755" y="899160"/>
                      </a:cubicBezTo>
                      <a:cubicBezTo>
                        <a:pt x="992783" y="871915"/>
                        <a:pt x="1006235" y="807720"/>
                        <a:pt x="1006235" y="807720"/>
                      </a:cubicBezTo>
                      <a:cubicBezTo>
                        <a:pt x="990995" y="797560"/>
                        <a:pt x="978284" y="781682"/>
                        <a:pt x="960515" y="777240"/>
                      </a:cubicBezTo>
                      <a:cubicBezTo>
                        <a:pt x="915887" y="766083"/>
                        <a:pt x="863295" y="784823"/>
                        <a:pt x="823355" y="762000"/>
                      </a:cubicBezTo>
                      <a:cubicBezTo>
                        <a:pt x="807452" y="752913"/>
                        <a:pt x="842109" y="730351"/>
                        <a:pt x="853835" y="716280"/>
                      </a:cubicBezTo>
                      <a:cubicBezTo>
                        <a:pt x="867633" y="699723"/>
                        <a:pt x="884315" y="685800"/>
                        <a:pt x="899555" y="670560"/>
                      </a:cubicBezTo>
                      <a:cubicBezTo>
                        <a:pt x="884315" y="660400"/>
                        <a:pt x="860637" y="657086"/>
                        <a:pt x="853835" y="640080"/>
                      </a:cubicBezTo>
                      <a:cubicBezTo>
                        <a:pt x="847869" y="625165"/>
                        <a:pt x="869075" y="610424"/>
                        <a:pt x="869075" y="594360"/>
                      </a:cubicBezTo>
                      <a:cubicBezTo>
                        <a:pt x="869075" y="477614"/>
                        <a:pt x="880081" y="496429"/>
                        <a:pt x="808115" y="472440"/>
                      </a:cubicBezTo>
                      <a:cubicBezTo>
                        <a:pt x="853734" y="335584"/>
                        <a:pt x="783098" y="570209"/>
                        <a:pt x="808115" y="320040"/>
                      </a:cubicBezTo>
                      <a:cubicBezTo>
                        <a:pt x="809938" y="301815"/>
                        <a:pt x="828435" y="289560"/>
                        <a:pt x="838595" y="274320"/>
                      </a:cubicBezTo>
                      <a:cubicBezTo>
                        <a:pt x="833515" y="254000"/>
                        <a:pt x="829109" y="233499"/>
                        <a:pt x="823355" y="213360"/>
                      </a:cubicBezTo>
                      <a:cubicBezTo>
                        <a:pt x="818942" y="197914"/>
                        <a:pt x="823355" y="172720"/>
                        <a:pt x="808115" y="167640"/>
                      </a:cubicBezTo>
                      <a:cubicBezTo>
                        <a:pt x="789725" y="161510"/>
                        <a:pt x="710868" y="189896"/>
                        <a:pt x="686195" y="198120"/>
                      </a:cubicBezTo>
                      <a:cubicBezTo>
                        <a:pt x="645943" y="77365"/>
                        <a:pt x="660997" y="138372"/>
                        <a:pt x="640475" y="15240"/>
                      </a:cubicBezTo>
                      <a:cubicBezTo>
                        <a:pt x="571532" y="32476"/>
                        <a:pt x="580308" y="12067"/>
                        <a:pt x="564275" y="76200"/>
                      </a:cubicBezTo>
                      <a:cubicBezTo>
                        <a:pt x="557993" y="101330"/>
                        <a:pt x="549035" y="152400"/>
                        <a:pt x="549035" y="152400"/>
                      </a:cubicBezTo>
                      <a:lnTo>
                        <a:pt x="549035" y="152400"/>
                      </a:lnTo>
                    </a:path>
                  </a:pathLst>
                </a:custGeom>
                <a:solidFill>
                  <a:srgbClr val="008E40"/>
                </a:soli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5591171" y="5014116"/>
                <a:ext cx="617506" cy="1092273"/>
                <a:chOff x="8915400" y="1325880"/>
                <a:chExt cx="1235013" cy="3970099"/>
              </a:xfrm>
              <a:effectLst>
                <a:outerShdw blurRad="76200" dir="13500000" sy="23000" kx="1200000" algn="br" rotWithShape="0">
                  <a:prstClr val="black">
                    <a:alpha val="20000"/>
                  </a:prstClr>
                </a:outerShdw>
              </a:effectLst>
            </p:grpSpPr>
            <p:sp>
              <p:nvSpPr>
                <p:cNvPr id="38" name="Freeform 37"/>
                <p:cNvSpPr/>
                <p:nvPr/>
              </p:nvSpPr>
              <p:spPr>
                <a:xfrm>
                  <a:off x="9459681" y="4495800"/>
                  <a:ext cx="111039" cy="800179"/>
                </a:xfrm>
                <a:custGeom>
                  <a:avLst/>
                  <a:gdLst>
                    <a:gd name="connsiteX0" fmla="*/ 19599 w 111039"/>
                    <a:gd name="connsiteY0" fmla="*/ 0 h 800179"/>
                    <a:gd name="connsiteX1" fmla="*/ 19599 w 111039"/>
                    <a:gd name="connsiteY1" fmla="*/ 0 h 800179"/>
                    <a:gd name="connsiteX2" fmla="*/ 34839 w 111039"/>
                    <a:gd name="connsiteY2" fmla="*/ 137160 h 800179"/>
                    <a:gd name="connsiteX3" fmla="*/ 65319 w 111039"/>
                    <a:gd name="connsiteY3" fmla="*/ 350520 h 800179"/>
                    <a:gd name="connsiteX4" fmla="*/ 19599 w 111039"/>
                    <a:gd name="connsiteY4" fmla="*/ 518160 h 800179"/>
                    <a:gd name="connsiteX5" fmla="*/ 4359 w 111039"/>
                    <a:gd name="connsiteY5" fmla="*/ 563880 h 800179"/>
                    <a:gd name="connsiteX6" fmla="*/ 19599 w 111039"/>
                    <a:gd name="connsiteY6" fmla="*/ 792480 h 800179"/>
                    <a:gd name="connsiteX7" fmla="*/ 111039 w 111039"/>
                    <a:gd name="connsiteY7" fmla="*/ 762000 h 800179"/>
                    <a:gd name="connsiteX8" fmla="*/ 65319 w 111039"/>
                    <a:gd name="connsiteY8" fmla="*/ 243840 h 800179"/>
                    <a:gd name="connsiteX9" fmla="*/ 50079 w 111039"/>
                    <a:gd name="connsiteY9" fmla="*/ 198120 h 800179"/>
                    <a:gd name="connsiteX10" fmla="*/ 50079 w 111039"/>
                    <a:gd name="connsiteY10" fmla="*/ 167640 h 800179"/>
                    <a:gd name="connsiteX11" fmla="*/ 50079 w 111039"/>
                    <a:gd name="connsiteY11" fmla="*/ 167640 h 80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39" h="800179">
                      <a:moveTo>
                        <a:pt x="19599" y="0"/>
                      </a:moveTo>
                      <a:lnTo>
                        <a:pt x="19599" y="0"/>
                      </a:lnTo>
                      <a:cubicBezTo>
                        <a:pt x="24679" y="45720"/>
                        <a:pt x="30262" y="91387"/>
                        <a:pt x="34839" y="137160"/>
                      </a:cubicBezTo>
                      <a:cubicBezTo>
                        <a:pt x="53918" y="327953"/>
                        <a:pt x="31653" y="249521"/>
                        <a:pt x="65319" y="350520"/>
                      </a:cubicBezTo>
                      <a:cubicBezTo>
                        <a:pt x="43778" y="458225"/>
                        <a:pt x="58270" y="402146"/>
                        <a:pt x="19599" y="518160"/>
                      </a:cubicBezTo>
                      <a:lnTo>
                        <a:pt x="4359" y="563880"/>
                      </a:lnTo>
                      <a:cubicBezTo>
                        <a:pt x="9439" y="640080"/>
                        <a:pt x="-16608" y="725239"/>
                        <a:pt x="19599" y="792480"/>
                      </a:cubicBezTo>
                      <a:cubicBezTo>
                        <a:pt x="34831" y="820768"/>
                        <a:pt x="111039" y="762000"/>
                        <a:pt x="111039" y="762000"/>
                      </a:cubicBezTo>
                      <a:cubicBezTo>
                        <a:pt x="31851" y="524436"/>
                        <a:pt x="98092" y="751828"/>
                        <a:pt x="65319" y="243840"/>
                      </a:cubicBezTo>
                      <a:cubicBezTo>
                        <a:pt x="64285" y="227809"/>
                        <a:pt x="53229" y="213872"/>
                        <a:pt x="50079" y="198120"/>
                      </a:cubicBezTo>
                      <a:cubicBezTo>
                        <a:pt x="48086" y="188157"/>
                        <a:pt x="50079" y="177800"/>
                        <a:pt x="50079" y="167640"/>
                      </a:cubicBezTo>
                      <a:lnTo>
                        <a:pt x="50079" y="167640"/>
                      </a:lnTo>
                    </a:path>
                  </a:pathLst>
                </a:cu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8915400" y="1325880"/>
                  <a:ext cx="1235013" cy="3444240"/>
                </a:xfrm>
                <a:custGeom>
                  <a:avLst/>
                  <a:gdLst>
                    <a:gd name="connsiteX0" fmla="*/ 579515 w 1235013"/>
                    <a:gd name="connsiteY0" fmla="*/ 0 h 3444240"/>
                    <a:gd name="connsiteX1" fmla="*/ 579515 w 1235013"/>
                    <a:gd name="connsiteY1" fmla="*/ 0 h 3444240"/>
                    <a:gd name="connsiteX2" fmla="*/ 564275 w 1235013"/>
                    <a:gd name="connsiteY2" fmla="*/ 137160 h 3444240"/>
                    <a:gd name="connsiteX3" fmla="*/ 518555 w 1235013"/>
                    <a:gd name="connsiteY3" fmla="*/ 167640 h 3444240"/>
                    <a:gd name="connsiteX4" fmla="*/ 503315 w 1235013"/>
                    <a:gd name="connsiteY4" fmla="*/ 213360 h 3444240"/>
                    <a:gd name="connsiteX5" fmla="*/ 488075 w 1235013"/>
                    <a:gd name="connsiteY5" fmla="*/ 365760 h 3444240"/>
                    <a:gd name="connsiteX6" fmla="*/ 442355 w 1235013"/>
                    <a:gd name="connsiteY6" fmla="*/ 381000 h 3444240"/>
                    <a:gd name="connsiteX7" fmla="*/ 411875 w 1235013"/>
                    <a:gd name="connsiteY7" fmla="*/ 472440 h 3444240"/>
                    <a:gd name="connsiteX8" fmla="*/ 381395 w 1235013"/>
                    <a:gd name="connsiteY8" fmla="*/ 685800 h 3444240"/>
                    <a:gd name="connsiteX9" fmla="*/ 366155 w 1235013"/>
                    <a:gd name="connsiteY9" fmla="*/ 731520 h 3444240"/>
                    <a:gd name="connsiteX10" fmla="*/ 320435 w 1235013"/>
                    <a:gd name="connsiteY10" fmla="*/ 777240 h 3444240"/>
                    <a:gd name="connsiteX11" fmla="*/ 305195 w 1235013"/>
                    <a:gd name="connsiteY11" fmla="*/ 944880 h 3444240"/>
                    <a:gd name="connsiteX12" fmla="*/ 335675 w 1235013"/>
                    <a:gd name="connsiteY12" fmla="*/ 1036320 h 3444240"/>
                    <a:gd name="connsiteX13" fmla="*/ 350915 w 1235013"/>
                    <a:gd name="connsiteY13" fmla="*/ 1082040 h 3444240"/>
                    <a:gd name="connsiteX14" fmla="*/ 335675 w 1235013"/>
                    <a:gd name="connsiteY14" fmla="*/ 1234440 h 3444240"/>
                    <a:gd name="connsiteX15" fmla="*/ 289955 w 1235013"/>
                    <a:gd name="connsiteY15" fmla="*/ 1325880 h 3444240"/>
                    <a:gd name="connsiteX16" fmla="*/ 274715 w 1235013"/>
                    <a:gd name="connsiteY16" fmla="*/ 1371600 h 3444240"/>
                    <a:gd name="connsiteX17" fmla="*/ 289955 w 1235013"/>
                    <a:gd name="connsiteY17" fmla="*/ 1447800 h 3444240"/>
                    <a:gd name="connsiteX18" fmla="*/ 335675 w 1235013"/>
                    <a:gd name="connsiteY18" fmla="*/ 1463040 h 3444240"/>
                    <a:gd name="connsiteX19" fmla="*/ 427115 w 1235013"/>
                    <a:gd name="connsiteY19" fmla="*/ 1508760 h 3444240"/>
                    <a:gd name="connsiteX20" fmla="*/ 381395 w 1235013"/>
                    <a:gd name="connsiteY20" fmla="*/ 1524000 h 3444240"/>
                    <a:gd name="connsiteX21" fmla="*/ 350915 w 1235013"/>
                    <a:gd name="connsiteY21" fmla="*/ 1615440 h 3444240"/>
                    <a:gd name="connsiteX22" fmla="*/ 381395 w 1235013"/>
                    <a:gd name="connsiteY22" fmla="*/ 1661160 h 3444240"/>
                    <a:gd name="connsiteX23" fmla="*/ 427115 w 1235013"/>
                    <a:gd name="connsiteY23" fmla="*/ 1676400 h 3444240"/>
                    <a:gd name="connsiteX24" fmla="*/ 488075 w 1235013"/>
                    <a:gd name="connsiteY24" fmla="*/ 1706880 h 3444240"/>
                    <a:gd name="connsiteX25" fmla="*/ 442355 w 1235013"/>
                    <a:gd name="connsiteY25" fmla="*/ 1722120 h 3444240"/>
                    <a:gd name="connsiteX26" fmla="*/ 350915 w 1235013"/>
                    <a:gd name="connsiteY26" fmla="*/ 1691640 h 3444240"/>
                    <a:gd name="connsiteX27" fmla="*/ 274715 w 1235013"/>
                    <a:gd name="connsiteY27" fmla="*/ 1706880 h 3444240"/>
                    <a:gd name="connsiteX28" fmla="*/ 259475 w 1235013"/>
                    <a:gd name="connsiteY28" fmla="*/ 1767840 h 3444240"/>
                    <a:gd name="connsiteX29" fmla="*/ 198515 w 1235013"/>
                    <a:gd name="connsiteY29" fmla="*/ 1783080 h 3444240"/>
                    <a:gd name="connsiteX30" fmla="*/ 152795 w 1235013"/>
                    <a:gd name="connsiteY30" fmla="*/ 1798320 h 3444240"/>
                    <a:gd name="connsiteX31" fmla="*/ 122315 w 1235013"/>
                    <a:gd name="connsiteY31" fmla="*/ 1844040 h 3444240"/>
                    <a:gd name="connsiteX32" fmla="*/ 137555 w 1235013"/>
                    <a:gd name="connsiteY32" fmla="*/ 1889760 h 3444240"/>
                    <a:gd name="connsiteX33" fmla="*/ 168035 w 1235013"/>
                    <a:gd name="connsiteY33" fmla="*/ 1935480 h 3444240"/>
                    <a:gd name="connsiteX34" fmla="*/ 228995 w 1235013"/>
                    <a:gd name="connsiteY34" fmla="*/ 1950720 h 3444240"/>
                    <a:gd name="connsiteX35" fmla="*/ 274715 w 1235013"/>
                    <a:gd name="connsiteY35" fmla="*/ 1965960 h 3444240"/>
                    <a:gd name="connsiteX36" fmla="*/ 411875 w 1235013"/>
                    <a:gd name="connsiteY36" fmla="*/ 1935480 h 3444240"/>
                    <a:gd name="connsiteX37" fmla="*/ 457595 w 1235013"/>
                    <a:gd name="connsiteY37" fmla="*/ 1874520 h 3444240"/>
                    <a:gd name="connsiteX38" fmla="*/ 442355 w 1235013"/>
                    <a:gd name="connsiteY38" fmla="*/ 1965960 h 3444240"/>
                    <a:gd name="connsiteX39" fmla="*/ 396635 w 1235013"/>
                    <a:gd name="connsiteY39" fmla="*/ 1996440 h 3444240"/>
                    <a:gd name="connsiteX40" fmla="*/ 289955 w 1235013"/>
                    <a:gd name="connsiteY40" fmla="*/ 2026920 h 3444240"/>
                    <a:gd name="connsiteX41" fmla="*/ 198515 w 1235013"/>
                    <a:gd name="connsiteY41" fmla="*/ 2072640 h 3444240"/>
                    <a:gd name="connsiteX42" fmla="*/ 198515 w 1235013"/>
                    <a:gd name="connsiteY42" fmla="*/ 2240280 h 3444240"/>
                    <a:gd name="connsiteX43" fmla="*/ 244235 w 1235013"/>
                    <a:gd name="connsiteY43" fmla="*/ 2255520 h 3444240"/>
                    <a:gd name="connsiteX44" fmla="*/ 366155 w 1235013"/>
                    <a:gd name="connsiteY44" fmla="*/ 2240280 h 3444240"/>
                    <a:gd name="connsiteX45" fmla="*/ 442355 w 1235013"/>
                    <a:gd name="connsiteY45" fmla="*/ 2225040 h 3444240"/>
                    <a:gd name="connsiteX46" fmla="*/ 533795 w 1235013"/>
                    <a:gd name="connsiteY46" fmla="*/ 2240280 h 3444240"/>
                    <a:gd name="connsiteX47" fmla="*/ 503315 w 1235013"/>
                    <a:gd name="connsiteY47" fmla="*/ 2286000 h 3444240"/>
                    <a:gd name="connsiteX48" fmla="*/ 411875 w 1235013"/>
                    <a:gd name="connsiteY48" fmla="*/ 2331720 h 3444240"/>
                    <a:gd name="connsiteX49" fmla="*/ 320435 w 1235013"/>
                    <a:gd name="connsiteY49" fmla="*/ 2377440 h 3444240"/>
                    <a:gd name="connsiteX50" fmla="*/ 305195 w 1235013"/>
                    <a:gd name="connsiteY50" fmla="*/ 2423160 h 3444240"/>
                    <a:gd name="connsiteX51" fmla="*/ 350915 w 1235013"/>
                    <a:gd name="connsiteY51" fmla="*/ 2438400 h 3444240"/>
                    <a:gd name="connsiteX52" fmla="*/ 488075 w 1235013"/>
                    <a:gd name="connsiteY52" fmla="*/ 2407920 h 3444240"/>
                    <a:gd name="connsiteX53" fmla="*/ 518555 w 1235013"/>
                    <a:gd name="connsiteY53" fmla="*/ 2468880 h 3444240"/>
                    <a:gd name="connsiteX54" fmla="*/ 320435 w 1235013"/>
                    <a:gd name="connsiteY54" fmla="*/ 2514600 h 3444240"/>
                    <a:gd name="connsiteX55" fmla="*/ 183275 w 1235013"/>
                    <a:gd name="connsiteY55" fmla="*/ 2575560 h 3444240"/>
                    <a:gd name="connsiteX56" fmla="*/ 152795 w 1235013"/>
                    <a:gd name="connsiteY56" fmla="*/ 2621280 h 3444240"/>
                    <a:gd name="connsiteX57" fmla="*/ 107075 w 1235013"/>
                    <a:gd name="connsiteY57" fmla="*/ 2636520 h 3444240"/>
                    <a:gd name="connsiteX58" fmla="*/ 61355 w 1235013"/>
                    <a:gd name="connsiteY58" fmla="*/ 2743200 h 3444240"/>
                    <a:gd name="connsiteX59" fmla="*/ 76595 w 1235013"/>
                    <a:gd name="connsiteY59" fmla="*/ 2788920 h 3444240"/>
                    <a:gd name="connsiteX60" fmla="*/ 244235 w 1235013"/>
                    <a:gd name="connsiteY60" fmla="*/ 2804160 h 3444240"/>
                    <a:gd name="connsiteX61" fmla="*/ 366155 w 1235013"/>
                    <a:gd name="connsiteY61" fmla="*/ 2758440 h 3444240"/>
                    <a:gd name="connsiteX62" fmla="*/ 411875 w 1235013"/>
                    <a:gd name="connsiteY62" fmla="*/ 2727960 h 3444240"/>
                    <a:gd name="connsiteX63" fmla="*/ 564275 w 1235013"/>
                    <a:gd name="connsiteY63" fmla="*/ 2682240 h 3444240"/>
                    <a:gd name="connsiteX64" fmla="*/ 579515 w 1235013"/>
                    <a:gd name="connsiteY64" fmla="*/ 2727960 h 3444240"/>
                    <a:gd name="connsiteX65" fmla="*/ 411875 w 1235013"/>
                    <a:gd name="connsiteY65" fmla="*/ 2788920 h 3444240"/>
                    <a:gd name="connsiteX66" fmla="*/ 305195 w 1235013"/>
                    <a:gd name="connsiteY66" fmla="*/ 2834640 h 3444240"/>
                    <a:gd name="connsiteX67" fmla="*/ 76595 w 1235013"/>
                    <a:gd name="connsiteY67" fmla="*/ 2865120 h 3444240"/>
                    <a:gd name="connsiteX68" fmla="*/ 30875 w 1235013"/>
                    <a:gd name="connsiteY68" fmla="*/ 2895600 h 3444240"/>
                    <a:gd name="connsiteX69" fmla="*/ 30875 w 1235013"/>
                    <a:gd name="connsiteY69" fmla="*/ 2987040 h 3444240"/>
                    <a:gd name="connsiteX70" fmla="*/ 198515 w 1235013"/>
                    <a:gd name="connsiteY70" fmla="*/ 3032760 h 3444240"/>
                    <a:gd name="connsiteX71" fmla="*/ 289955 w 1235013"/>
                    <a:gd name="connsiteY71" fmla="*/ 3063240 h 3444240"/>
                    <a:gd name="connsiteX72" fmla="*/ 442355 w 1235013"/>
                    <a:gd name="connsiteY72" fmla="*/ 3032760 h 3444240"/>
                    <a:gd name="connsiteX73" fmla="*/ 488075 w 1235013"/>
                    <a:gd name="connsiteY73" fmla="*/ 3002280 h 3444240"/>
                    <a:gd name="connsiteX74" fmla="*/ 564275 w 1235013"/>
                    <a:gd name="connsiteY74" fmla="*/ 3017520 h 3444240"/>
                    <a:gd name="connsiteX75" fmla="*/ 533795 w 1235013"/>
                    <a:gd name="connsiteY75" fmla="*/ 3154680 h 3444240"/>
                    <a:gd name="connsiteX76" fmla="*/ 518555 w 1235013"/>
                    <a:gd name="connsiteY76" fmla="*/ 3154680 h 3444240"/>
                    <a:gd name="connsiteX77" fmla="*/ 488075 w 1235013"/>
                    <a:gd name="connsiteY77" fmla="*/ 3261360 h 3444240"/>
                    <a:gd name="connsiteX78" fmla="*/ 442355 w 1235013"/>
                    <a:gd name="connsiteY78" fmla="*/ 3276600 h 3444240"/>
                    <a:gd name="connsiteX79" fmla="*/ 366155 w 1235013"/>
                    <a:gd name="connsiteY79" fmla="*/ 3398520 h 3444240"/>
                    <a:gd name="connsiteX80" fmla="*/ 396635 w 1235013"/>
                    <a:gd name="connsiteY80" fmla="*/ 3352800 h 3444240"/>
                    <a:gd name="connsiteX81" fmla="*/ 488075 w 1235013"/>
                    <a:gd name="connsiteY81" fmla="*/ 3276600 h 3444240"/>
                    <a:gd name="connsiteX82" fmla="*/ 625235 w 1235013"/>
                    <a:gd name="connsiteY82" fmla="*/ 3352800 h 3444240"/>
                    <a:gd name="connsiteX83" fmla="*/ 670955 w 1235013"/>
                    <a:gd name="connsiteY83" fmla="*/ 3444240 h 3444240"/>
                    <a:gd name="connsiteX84" fmla="*/ 701435 w 1235013"/>
                    <a:gd name="connsiteY84" fmla="*/ 3398520 h 3444240"/>
                    <a:gd name="connsiteX85" fmla="*/ 686195 w 1235013"/>
                    <a:gd name="connsiteY85" fmla="*/ 3322320 h 3444240"/>
                    <a:gd name="connsiteX86" fmla="*/ 655715 w 1235013"/>
                    <a:gd name="connsiteY86" fmla="*/ 3230880 h 3444240"/>
                    <a:gd name="connsiteX87" fmla="*/ 640475 w 1235013"/>
                    <a:gd name="connsiteY87" fmla="*/ 3169920 h 3444240"/>
                    <a:gd name="connsiteX88" fmla="*/ 670955 w 1235013"/>
                    <a:gd name="connsiteY88" fmla="*/ 3169920 h 3444240"/>
                    <a:gd name="connsiteX89" fmla="*/ 716675 w 1235013"/>
                    <a:gd name="connsiteY89" fmla="*/ 3215640 h 3444240"/>
                    <a:gd name="connsiteX90" fmla="*/ 762395 w 1235013"/>
                    <a:gd name="connsiteY90" fmla="*/ 3307080 h 3444240"/>
                    <a:gd name="connsiteX91" fmla="*/ 777635 w 1235013"/>
                    <a:gd name="connsiteY91" fmla="*/ 3261360 h 3444240"/>
                    <a:gd name="connsiteX92" fmla="*/ 747155 w 1235013"/>
                    <a:gd name="connsiteY92" fmla="*/ 3169920 h 3444240"/>
                    <a:gd name="connsiteX93" fmla="*/ 838595 w 1235013"/>
                    <a:gd name="connsiteY93" fmla="*/ 3200400 h 3444240"/>
                    <a:gd name="connsiteX94" fmla="*/ 899555 w 1235013"/>
                    <a:gd name="connsiteY94" fmla="*/ 3291840 h 3444240"/>
                    <a:gd name="connsiteX95" fmla="*/ 930035 w 1235013"/>
                    <a:gd name="connsiteY95" fmla="*/ 3337560 h 3444240"/>
                    <a:gd name="connsiteX96" fmla="*/ 1036715 w 1235013"/>
                    <a:gd name="connsiteY96" fmla="*/ 3383280 h 3444240"/>
                    <a:gd name="connsiteX97" fmla="*/ 1143395 w 1235013"/>
                    <a:gd name="connsiteY97" fmla="*/ 3322320 h 3444240"/>
                    <a:gd name="connsiteX98" fmla="*/ 1112915 w 1235013"/>
                    <a:gd name="connsiteY98" fmla="*/ 3276600 h 3444240"/>
                    <a:gd name="connsiteX99" fmla="*/ 1021475 w 1235013"/>
                    <a:gd name="connsiteY99" fmla="*/ 3185160 h 3444240"/>
                    <a:gd name="connsiteX100" fmla="*/ 914795 w 1235013"/>
                    <a:gd name="connsiteY100" fmla="*/ 3139440 h 3444240"/>
                    <a:gd name="connsiteX101" fmla="*/ 869075 w 1235013"/>
                    <a:gd name="connsiteY101" fmla="*/ 3124200 h 3444240"/>
                    <a:gd name="connsiteX102" fmla="*/ 823355 w 1235013"/>
                    <a:gd name="connsiteY102" fmla="*/ 3093720 h 3444240"/>
                    <a:gd name="connsiteX103" fmla="*/ 701435 w 1235013"/>
                    <a:gd name="connsiteY103" fmla="*/ 3063240 h 3444240"/>
                    <a:gd name="connsiteX104" fmla="*/ 716675 w 1235013"/>
                    <a:gd name="connsiteY104" fmla="*/ 2987040 h 3444240"/>
                    <a:gd name="connsiteX105" fmla="*/ 747155 w 1235013"/>
                    <a:gd name="connsiteY105" fmla="*/ 3032760 h 3444240"/>
                    <a:gd name="connsiteX106" fmla="*/ 930035 w 1235013"/>
                    <a:gd name="connsiteY106" fmla="*/ 3002280 h 3444240"/>
                    <a:gd name="connsiteX107" fmla="*/ 1006235 w 1235013"/>
                    <a:gd name="connsiteY107" fmla="*/ 3017520 h 3444240"/>
                    <a:gd name="connsiteX108" fmla="*/ 1051955 w 1235013"/>
                    <a:gd name="connsiteY108" fmla="*/ 3048000 h 3444240"/>
                    <a:gd name="connsiteX109" fmla="*/ 1219595 w 1235013"/>
                    <a:gd name="connsiteY109" fmla="*/ 3032760 h 3444240"/>
                    <a:gd name="connsiteX110" fmla="*/ 1234835 w 1235013"/>
                    <a:gd name="connsiteY110" fmla="*/ 2987040 h 3444240"/>
                    <a:gd name="connsiteX111" fmla="*/ 1158635 w 1235013"/>
                    <a:gd name="connsiteY111" fmla="*/ 2865120 h 3444240"/>
                    <a:gd name="connsiteX112" fmla="*/ 975755 w 1235013"/>
                    <a:gd name="connsiteY112" fmla="*/ 2849880 h 3444240"/>
                    <a:gd name="connsiteX113" fmla="*/ 914795 w 1235013"/>
                    <a:gd name="connsiteY113" fmla="*/ 2819400 h 3444240"/>
                    <a:gd name="connsiteX114" fmla="*/ 869075 w 1235013"/>
                    <a:gd name="connsiteY114" fmla="*/ 2788920 h 3444240"/>
                    <a:gd name="connsiteX115" fmla="*/ 792875 w 1235013"/>
                    <a:gd name="connsiteY115" fmla="*/ 2773680 h 3444240"/>
                    <a:gd name="connsiteX116" fmla="*/ 747155 w 1235013"/>
                    <a:gd name="connsiteY116" fmla="*/ 2727960 h 3444240"/>
                    <a:gd name="connsiteX117" fmla="*/ 701435 w 1235013"/>
                    <a:gd name="connsiteY117" fmla="*/ 2712720 h 3444240"/>
                    <a:gd name="connsiteX118" fmla="*/ 640475 w 1235013"/>
                    <a:gd name="connsiteY118" fmla="*/ 2621280 h 3444240"/>
                    <a:gd name="connsiteX119" fmla="*/ 686195 w 1235013"/>
                    <a:gd name="connsiteY119" fmla="*/ 2606040 h 3444240"/>
                    <a:gd name="connsiteX120" fmla="*/ 747155 w 1235013"/>
                    <a:gd name="connsiteY120" fmla="*/ 2621280 h 3444240"/>
                    <a:gd name="connsiteX121" fmla="*/ 838595 w 1235013"/>
                    <a:gd name="connsiteY121" fmla="*/ 2667000 h 3444240"/>
                    <a:gd name="connsiteX122" fmla="*/ 1067195 w 1235013"/>
                    <a:gd name="connsiteY122" fmla="*/ 2682240 h 3444240"/>
                    <a:gd name="connsiteX123" fmla="*/ 1219595 w 1235013"/>
                    <a:gd name="connsiteY123" fmla="*/ 2727960 h 3444240"/>
                    <a:gd name="connsiteX124" fmla="*/ 1204355 w 1235013"/>
                    <a:gd name="connsiteY124" fmla="*/ 2651760 h 3444240"/>
                    <a:gd name="connsiteX125" fmla="*/ 1158635 w 1235013"/>
                    <a:gd name="connsiteY125" fmla="*/ 2636520 h 3444240"/>
                    <a:gd name="connsiteX126" fmla="*/ 1082435 w 1235013"/>
                    <a:gd name="connsiteY126" fmla="*/ 2590800 h 3444240"/>
                    <a:gd name="connsiteX127" fmla="*/ 1036715 w 1235013"/>
                    <a:gd name="connsiteY127" fmla="*/ 2560320 h 3444240"/>
                    <a:gd name="connsiteX128" fmla="*/ 945275 w 1235013"/>
                    <a:gd name="connsiteY128" fmla="*/ 2529840 h 3444240"/>
                    <a:gd name="connsiteX129" fmla="*/ 899555 w 1235013"/>
                    <a:gd name="connsiteY129" fmla="*/ 2514600 h 3444240"/>
                    <a:gd name="connsiteX130" fmla="*/ 808115 w 1235013"/>
                    <a:gd name="connsiteY130" fmla="*/ 2468880 h 3444240"/>
                    <a:gd name="connsiteX131" fmla="*/ 762395 w 1235013"/>
                    <a:gd name="connsiteY131" fmla="*/ 2423160 h 3444240"/>
                    <a:gd name="connsiteX132" fmla="*/ 716675 w 1235013"/>
                    <a:gd name="connsiteY132" fmla="*/ 2392680 h 3444240"/>
                    <a:gd name="connsiteX133" fmla="*/ 686195 w 1235013"/>
                    <a:gd name="connsiteY133" fmla="*/ 2346960 h 3444240"/>
                    <a:gd name="connsiteX134" fmla="*/ 731915 w 1235013"/>
                    <a:gd name="connsiteY134" fmla="*/ 2377440 h 3444240"/>
                    <a:gd name="connsiteX135" fmla="*/ 823355 w 1235013"/>
                    <a:gd name="connsiteY135" fmla="*/ 2407920 h 3444240"/>
                    <a:gd name="connsiteX136" fmla="*/ 914795 w 1235013"/>
                    <a:gd name="connsiteY136" fmla="*/ 2484120 h 3444240"/>
                    <a:gd name="connsiteX137" fmla="*/ 960515 w 1235013"/>
                    <a:gd name="connsiteY137" fmla="*/ 2499360 h 3444240"/>
                    <a:gd name="connsiteX138" fmla="*/ 1097675 w 1235013"/>
                    <a:gd name="connsiteY138" fmla="*/ 2529840 h 3444240"/>
                    <a:gd name="connsiteX139" fmla="*/ 1143395 w 1235013"/>
                    <a:gd name="connsiteY139" fmla="*/ 2514600 h 3444240"/>
                    <a:gd name="connsiteX140" fmla="*/ 1082435 w 1235013"/>
                    <a:gd name="connsiteY140" fmla="*/ 2423160 h 3444240"/>
                    <a:gd name="connsiteX141" fmla="*/ 1128155 w 1235013"/>
                    <a:gd name="connsiteY141" fmla="*/ 2316480 h 3444240"/>
                    <a:gd name="connsiteX142" fmla="*/ 975755 w 1235013"/>
                    <a:gd name="connsiteY142" fmla="*/ 2301240 h 3444240"/>
                    <a:gd name="connsiteX143" fmla="*/ 1006235 w 1235013"/>
                    <a:gd name="connsiteY143" fmla="*/ 2255520 h 3444240"/>
                    <a:gd name="connsiteX144" fmla="*/ 1006235 w 1235013"/>
                    <a:gd name="connsiteY144" fmla="*/ 2133600 h 3444240"/>
                    <a:gd name="connsiteX145" fmla="*/ 960515 w 1235013"/>
                    <a:gd name="connsiteY145" fmla="*/ 2118360 h 3444240"/>
                    <a:gd name="connsiteX146" fmla="*/ 884315 w 1235013"/>
                    <a:gd name="connsiteY146" fmla="*/ 2103120 h 3444240"/>
                    <a:gd name="connsiteX147" fmla="*/ 792875 w 1235013"/>
                    <a:gd name="connsiteY147" fmla="*/ 2011680 h 3444240"/>
                    <a:gd name="connsiteX148" fmla="*/ 747155 w 1235013"/>
                    <a:gd name="connsiteY148" fmla="*/ 1981200 h 3444240"/>
                    <a:gd name="connsiteX149" fmla="*/ 884315 w 1235013"/>
                    <a:gd name="connsiteY149" fmla="*/ 2011680 h 3444240"/>
                    <a:gd name="connsiteX150" fmla="*/ 1067195 w 1235013"/>
                    <a:gd name="connsiteY150" fmla="*/ 1996440 h 3444240"/>
                    <a:gd name="connsiteX151" fmla="*/ 1067195 w 1235013"/>
                    <a:gd name="connsiteY151" fmla="*/ 1905000 h 3444240"/>
                    <a:gd name="connsiteX152" fmla="*/ 930035 w 1235013"/>
                    <a:gd name="connsiteY152" fmla="*/ 1874520 h 3444240"/>
                    <a:gd name="connsiteX153" fmla="*/ 884315 w 1235013"/>
                    <a:gd name="connsiteY153" fmla="*/ 1844040 h 3444240"/>
                    <a:gd name="connsiteX154" fmla="*/ 777635 w 1235013"/>
                    <a:gd name="connsiteY154" fmla="*/ 1798320 h 3444240"/>
                    <a:gd name="connsiteX155" fmla="*/ 762395 w 1235013"/>
                    <a:gd name="connsiteY155" fmla="*/ 1752600 h 3444240"/>
                    <a:gd name="connsiteX156" fmla="*/ 670955 w 1235013"/>
                    <a:gd name="connsiteY156" fmla="*/ 1706880 h 3444240"/>
                    <a:gd name="connsiteX157" fmla="*/ 686195 w 1235013"/>
                    <a:gd name="connsiteY157" fmla="*/ 1661160 h 3444240"/>
                    <a:gd name="connsiteX158" fmla="*/ 823355 w 1235013"/>
                    <a:gd name="connsiteY158" fmla="*/ 1722120 h 3444240"/>
                    <a:gd name="connsiteX159" fmla="*/ 884315 w 1235013"/>
                    <a:gd name="connsiteY159" fmla="*/ 1737360 h 3444240"/>
                    <a:gd name="connsiteX160" fmla="*/ 930035 w 1235013"/>
                    <a:gd name="connsiteY160" fmla="*/ 1752600 h 3444240"/>
                    <a:gd name="connsiteX161" fmla="*/ 1006235 w 1235013"/>
                    <a:gd name="connsiteY161" fmla="*/ 1737360 h 3444240"/>
                    <a:gd name="connsiteX162" fmla="*/ 990995 w 1235013"/>
                    <a:gd name="connsiteY162" fmla="*/ 1645920 h 3444240"/>
                    <a:gd name="connsiteX163" fmla="*/ 945275 w 1235013"/>
                    <a:gd name="connsiteY163" fmla="*/ 1630680 h 3444240"/>
                    <a:gd name="connsiteX164" fmla="*/ 808115 w 1235013"/>
                    <a:gd name="connsiteY164" fmla="*/ 1615440 h 3444240"/>
                    <a:gd name="connsiteX165" fmla="*/ 762395 w 1235013"/>
                    <a:gd name="connsiteY165" fmla="*/ 1600200 h 3444240"/>
                    <a:gd name="connsiteX166" fmla="*/ 701435 w 1235013"/>
                    <a:gd name="connsiteY166" fmla="*/ 1584960 h 3444240"/>
                    <a:gd name="connsiteX167" fmla="*/ 716675 w 1235013"/>
                    <a:gd name="connsiteY167" fmla="*/ 1539240 h 3444240"/>
                    <a:gd name="connsiteX168" fmla="*/ 945275 w 1235013"/>
                    <a:gd name="connsiteY168" fmla="*/ 1554480 h 3444240"/>
                    <a:gd name="connsiteX169" fmla="*/ 1021475 w 1235013"/>
                    <a:gd name="connsiteY169" fmla="*/ 1539240 h 3444240"/>
                    <a:gd name="connsiteX170" fmla="*/ 1051955 w 1235013"/>
                    <a:gd name="connsiteY170" fmla="*/ 1493520 h 3444240"/>
                    <a:gd name="connsiteX171" fmla="*/ 1082435 w 1235013"/>
                    <a:gd name="connsiteY171" fmla="*/ 1402080 h 3444240"/>
                    <a:gd name="connsiteX172" fmla="*/ 1021475 w 1235013"/>
                    <a:gd name="connsiteY172" fmla="*/ 1280160 h 3444240"/>
                    <a:gd name="connsiteX173" fmla="*/ 960515 w 1235013"/>
                    <a:gd name="connsiteY173" fmla="*/ 1295400 h 3444240"/>
                    <a:gd name="connsiteX174" fmla="*/ 792875 w 1235013"/>
                    <a:gd name="connsiteY174" fmla="*/ 1249680 h 3444240"/>
                    <a:gd name="connsiteX175" fmla="*/ 838595 w 1235013"/>
                    <a:gd name="connsiteY175" fmla="*/ 1219200 h 3444240"/>
                    <a:gd name="connsiteX176" fmla="*/ 914795 w 1235013"/>
                    <a:gd name="connsiteY176" fmla="*/ 1234440 h 3444240"/>
                    <a:gd name="connsiteX177" fmla="*/ 975755 w 1235013"/>
                    <a:gd name="connsiteY177" fmla="*/ 1219200 h 3444240"/>
                    <a:gd name="connsiteX178" fmla="*/ 960515 w 1235013"/>
                    <a:gd name="connsiteY178" fmla="*/ 1173480 h 3444240"/>
                    <a:gd name="connsiteX179" fmla="*/ 899555 w 1235013"/>
                    <a:gd name="connsiteY179" fmla="*/ 1158240 h 3444240"/>
                    <a:gd name="connsiteX180" fmla="*/ 975755 w 1235013"/>
                    <a:gd name="connsiteY180" fmla="*/ 1097280 h 3444240"/>
                    <a:gd name="connsiteX181" fmla="*/ 990995 w 1235013"/>
                    <a:gd name="connsiteY181" fmla="*/ 1051560 h 3444240"/>
                    <a:gd name="connsiteX182" fmla="*/ 1021475 w 1235013"/>
                    <a:gd name="connsiteY182" fmla="*/ 944880 h 3444240"/>
                    <a:gd name="connsiteX183" fmla="*/ 930035 w 1235013"/>
                    <a:gd name="connsiteY183" fmla="*/ 929640 h 3444240"/>
                    <a:gd name="connsiteX184" fmla="*/ 975755 w 1235013"/>
                    <a:gd name="connsiteY184" fmla="*/ 899160 h 3444240"/>
                    <a:gd name="connsiteX185" fmla="*/ 1006235 w 1235013"/>
                    <a:gd name="connsiteY185" fmla="*/ 807720 h 3444240"/>
                    <a:gd name="connsiteX186" fmla="*/ 960515 w 1235013"/>
                    <a:gd name="connsiteY186" fmla="*/ 777240 h 3444240"/>
                    <a:gd name="connsiteX187" fmla="*/ 823355 w 1235013"/>
                    <a:gd name="connsiteY187" fmla="*/ 762000 h 3444240"/>
                    <a:gd name="connsiteX188" fmla="*/ 853835 w 1235013"/>
                    <a:gd name="connsiteY188" fmla="*/ 716280 h 3444240"/>
                    <a:gd name="connsiteX189" fmla="*/ 899555 w 1235013"/>
                    <a:gd name="connsiteY189" fmla="*/ 670560 h 3444240"/>
                    <a:gd name="connsiteX190" fmla="*/ 853835 w 1235013"/>
                    <a:gd name="connsiteY190" fmla="*/ 640080 h 3444240"/>
                    <a:gd name="connsiteX191" fmla="*/ 869075 w 1235013"/>
                    <a:gd name="connsiteY191" fmla="*/ 594360 h 3444240"/>
                    <a:gd name="connsiteX192" fmla="*/ 808115 w 1235013"/>
                    <a:gd name="connsiteY192" fmla="*/ 472440 h 3444240"/>
                    <a:gd name="connsiteX193" fmla="*/ 808115 w 1235013"/>
                    <a:gd name="connsiteY193" fmla="*/ 320040 h 3444240"/>
                    <a:gd name="connsiteX194" fmla="*/ 838595 w 1235013"/>
                    <a:gd name="connsiteY194" fmla="*/ 274320 h 3444240"/>
                    <a:gd name="connsiteX195" fmla="*/ 823355 w 1235013"/>
                    <a:gd name="connsiteY195" fmla="*/ 213360 h 3444240"/>
                    <a:gd name="connsiteX196" fmla="*/ 808115 w 1235013"/>
                    <a:gd name="connsiteY196" fmla="*/ 167640 h 3444240"/>
                    <a:gd name="connsiteX197" fmla="*/ 686195 w 1235013"/>
                    <a:gd name="connsiteY197" fmla="*/ 198120 h 3444240"/>
                    <a:gd name="connsiteX198" fmla="*/ 640475 w 1235013"/>
                    <a:gd name="connsiteY198" fmla="*/ 15240 h 3444240"/>
                    <a:gd name="connsiteX199" fmla="*/ 564275 w 1235013"/>
                    <a:gd name="connsiteY199" fmla="*/ 76200 h 3444240"/>
                    <a:gd name="connsiteX200" fmla="*/ 549035 w 1235013"/>
                    <a:gd name="connsiteY200" fmla="*/ 152400 h 3444240"/>
                    <a:gd name="connsiteX201" fmla="*/ 549035 w 1235013"/>
                    <a:gd name="connsiteY201" fmla="*/ 152400 h 344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35013" h="3444240">
                      <a:moveTo>
                        <a:pt x="579515" y="0"/>
                      </a:moveTo>
                      <a:lnTo>
                        <a:pt x="579515" y="0"/>
                      </a:lnTo>
                      <a:cubicBezTo>
                        <a:pt x="574435" y="45720"/>
                        <a:pt x="579996" y="93928"/>
                        <a:pt x="564275" y="137160"/>
                      </a:cubicBezTo>
                      <a:cubicBezTo>
                        <a:pt x="558016" y="154373"/>
                        <a:pt x="529997" y="153337"/>
                        <a:pt x="518555" y="167640"/>
                      </a:cubicBezTo>
                      <a:cubicBezTo>
                        <a:pt x="508520" y="180184"/>
                        <a:pt x="508395" y="198120"/>
                        <a:pt x="503315" y="213360"/>
                      </a:cubicBezTo>
                      <a:cubicBezTo>
                        <a:pt x="498235" y="264160"/>
                        <a:pt x="505522" y="317780"/>
                        <a:pt x="488075" y="365760"/>
                      </a:cubicBezTo>
                      <a:cubicBezTo>
                        <a:pt x="482585" y="380857"/>
                        <a:pt x="451692" y="367928"/>
                        <a:pt x="442355" y="381000"/>
                      </a:cubicBezTo>
                      <a:cubicBezTo>
                        <a:pt x="423681" y="407144"/>
                        <a:pt x="411875" y="472440"/>
                        <a:pt x="411875" y="472440"/>
                      </a:cubicBezTo>
                      <a:cubicBezTo>
                        <a:pt x="405284" y="525169"/>
                        <a:pt x="393951" y="629298"/>
                        <a:pt x="381395" y="685800"/>
                      </a:cubicBezTo>
                      <a:cubicBezTo>
                        <a:pt x="377910" y="701482"/>
                        <a:pt x="375066" y="718154"/>
                        <a:pt x="366155" y="731520"/>
                      </a:cubicBezTo>
                      <a:cubicBezTo>
                        <a:pt x="354200" y="749453"/>
                        <a:pt x="335675" y="762000"/>
                        <a:pt x="320435" y="777240"/>
                      </a:cubicBezTo>
                      <a:cubicBezTo>
                        <a:pt x="287107" y="877223"/>
                        <a:pt x="279346" y="850100"/>
                        <a:pt x="305195" y="944880"/>
                      </a:cubicBezTo>
                      <a:cubicBezTo>
                        <a:pt x="313649" y="975877"/>
                        <a:pt x="325515" y="1005840"/>
                        <a:pt x="335675" y="1036320"/>
                      </a:cubicBezTo>
                      <a:lnTo>
                        <a:pt x="350915" y="1082040"/>
                      </a:lnTo>
                      <a:cubicBezTo>
                        <a:pt x="345835" y="1132840"/>
                        <a:pt x="343438" y="1183980"/>
                        <a:pt x="335675" y="1234440"/>
                      </a:cubicBezTo>
                      <a:cubicBezTo>
                        <a:pt x="327163" y="1289771"/>
                        <a:pt x="315071" y="1275647"/>
                        <a:pt x="289955" y="1325880"/>
                      </a:cubicBezTo>
                      <a:cubicBezTo>
                        <a:pt x="282771" y="1340248"/>
                        <a:pt x="279795" y="1356360"/>
                        <a:pt x="274715" y="1371600"/>
                      </a:cubicBezTo>
                      <a:cubicBezTo>
                        <a:pt x="279795" y="1397000"/>
                        <a:pt x="275587" y="1426247"/>
                        <a:pt x="289955" y="1447800"/>
                      </a:cubicBezTo>
                      <a:cubicBezTo>
                        <a:pt x="298866" y="1461166"/>
                        <a:pt x="321307" y="1455856"/>
                        <a:pt x="335675" y="1463040"/>
                      </a:cubicBezTo>
                      <a:cubicBezTo>
                        <a:pt x="453848" y="1522126"/>
                        <a:pt x="312197" y="1470454"/>
                        <a:pt x="427115" y="1508760"/>
                      </a:cubicBezTo>
                      <a:cubicBezTo>
                        <a:pt x="411875" y="1513840"/>
                        <a:pt x="390732" y="1510928"/>
                        <a:pt x="381395" y="1524000"/>
                      </a:cubicBezTo>
                      <a:cubicBezTo>
                        <a:pt x="362721" y="1550144"/>
                        <a:pt x="350915" y="1615440"/>
                        <a:pt x="350915" y="1615440"/>
                      </a:cubicBezTo>
                      <a:cubicBezTo>
                        <a:pt x="361075" y="1630680"/>
                        <a:pt x="367092" y="1649718"/>
                        <a:pt x="381395" y="1661160"/>
                      </a:cubicBezTo>
                      <a:cubicBezTo>
                        <a:pt x="393939" y="1671195"/>
                        <a:pt x="412350" y="1670072"/>
                        <a:pt x="427115" y="1676400"/>
                      </a:cubicBezTo>
                      <a:cubicBezTo>
                        <a:pt x="447997" y="1685349"/>
                        <a:pt x="467755" y="1696720"/>
                        <a:pt x="488075" y="1706880"/>
                      </a:cubicBezTo>
                      <a:cubicBezTo>
                        <a:pt x="472835" y="1711960"/>
                        <a:pt x="458321" y="1723894"/>
                        <a:pt x="442355" y="1722120"/>
                      </a:cubicBezTo>
                      <a:cubicBezTo>
                        <a:pt x="410423" y="1718572"/>
                        <a:pt x="350915" y="1691640"/>
                        <a:pt x="350915" y="1691640"/>
                      </a:cubicBezTo>
                      <a:cubicBezTo>
                        <a:pt x="325515" y="1696720"/>
                        <a:pt x="294614" y="1690297"/>
                        <a:pt x="274715" y="1706880"/>
                      </a:cubicBezTo>
                      <a:cubicBezTo>
                        <a:pt x="258624" y="1720289"/>
                        <a:pt x="274286" y="1753029"/>
                        <a:pt x="259475" y="1767840"/>
                      </a:cubicBezTo>
                      <a:cubicBezTo>
                        <a:pt x="244664" y="1782651"/>
                        <a:pt x="218654" y="1777326"/>
                        <a:pt x="198515" y="1783080"/>
                      </a:cubicBezTo>
                      <a:cubicBezTo>
                        <a:pt x="183069" y="1787493"/>
                        <a:pt x="168035" y="1793240"/>
                        <a:pt x="152795" y="1798320"/>
                      </a:cubicBezTo>
                      <a:cubicBezTo>
                        <a:pt x="142635" y="1813560"/>
                        <a:pt x="125326" y="1825973"/>
                        <a:pt x="122315" y="1844040"/>
                      </a:cubicBezTo>
                      <a:cubicBezTo>
                        <a:pt x="119674" y="1859886"/>
                        <a:pt x="130371" y="1875392"/>
                        <a:pt x="137555" y="1889760"/>
                      </a:cubicBezTo>
                      <a:cubicBezTo>
                        <a:pt x="145746" y="1906143"/>
                        <a:pt x="152795" y="1925320"/>
                        <a:pt x="168035" y="1935480"/>
                      </a:cubicBezTo>
                      <a:cubicBezTo>
                        <a:pt x="185463" y="1947098"/>
                        <a:pt x="208856" y="1944966"/>
                        <a:pt x="228995" y="1950720"/>
                      </a:cubicBezTo>
                      <a:cubicBezTo>
                        <a:pt x="244441" y="1955133"/>
                        <a:pt x="259475" y="1960880"/>
                        <a:pt x="274715" y="1965960"/>
                      </a:cubicBezTo>
                      <a:cubicBezTo>
                        <a:pt x="320435" y="1955800"/>
                        <a:pt x="369984" y="1956425"/>
                        <a:pt x="411875" y="1935480"/>
                      </a:cubicBezTo>
                      <a:cubicBezTo>
                        <a:pt x="434593" y="1924121"/>
                        <a:pt x="439634" y="1856559"/>
                        <a:pt x="457595" y="1874520"/>
                      </a:cubicBezTo>
                      <a:cubicBezTo>
                        <a:pt x="479445" y="1896370"/>
                        <a:pt x="456174" y="1938322"/>
                        <a:pt x="442355" y="1965960"/>
                      </a:cubicBezTo>
                      <a:cubicBezTo>
                        <a:pt x="434164" y="1982343"/>
                        <a:pt x="413470" y="1989225"/>
                        <a:pt x="396635" y="1996440"/>
                      </a:cubicBezTo>
                      <a:cubicBezTo>
                        <a:pt x="328274" y="2025738"/>
                        <a:pt x="349269" y="1997263"/>
                        <a:pt x="289955" y="2026920"/>
                      </a:cubicBezTo>
                      <a:cubicBezTo>
                        <a:pt x="171782" y="2086006"/>
                        <a:pt x="313433" y="2034334"/>
                        <a:pt x="198515" y="2072640"/>
                      </a:cubicBezTo>
                      <a:cubicBezTo>
                        <a:pt x="174802" y="2143780"/>
                        <a:pt x="142975" y="2173632"/>
                        <a:pt x="198515" y="2240280"/>
                      </a:cubicBezTo>
                      <a:cubicBezTo>
                        <a:pt x="208799" y="2252621"/>
                        <a:pt x="228995" y="2250440"/>
                        <a:pt x="244235" y="2255520"/>
                      </a:cubicBezTo>
                      <a:cubicBezTo>
                        <a:pt x="284875" y="2250440"/>
                        <a:pt x="325675" y="2246508"/>
                        <a:pt x="366155" y="2240280"/>
                      </a:cubicBezTo>
                      <a:cubicBezTo>
                        <a:pt x="391757" y="2236341"/>
                        <a:pt x="416452" y="2225040"/>
                        <a:pt x="442355" y="2225040"/>
                      </a:cubicBezTo>
                      <a:cubicBezTo>
                        <a:pt x="473255" y="2225040"/>
                        <a:pt x="503315" y="2235200"/>
                        <a:pt x="533795" y="2240280"/>
                      </a:cubicBezTo>
                      <a:cubicBezTo>
                        <a:pt x="523635" y="2255520"/>
                        <a:pt x="516267" y="2273048"/>
                        <a:pt x="503315" y="2286000"/>
                      </a:cubicBezTo>
                      <a:cubicBezTo>
                        <a:pt x="459639" y="2329676"/>
                        <a:pt x="461455" y="2306930"/>
                        <a:pt x="411875" y="2331720"/>
                      </a:cubicBezTo>
                      <a:cubicBezTo>
                        <a:pt x="293702" y="2390806"/>
                        <a:pt x="435353" y="2339134"/>
                        <a:pt x="320435" y="2377440"/>
                      </a:cubicBezTo>
                      <a:cubicBezTo>
                        <a:pt x="315355" y="2392680"/>
                        <a:pt x="298011" y="2408792"/>
                        <a:pt x="305195" y="2423160"/>
                      </a:cubicBezTo>
                      <a:cubicBezTo>
                        <a:pt x="312379" y="2437528"/>
                        <a:pt x="334851" y="2438400"/>
                        <a:pt x="350915" y="2438400"/>
                      </a:cubicBezTo>
                      <a:cubicBezTo>
                        <a:pt x="404558" y="2438400"/>
                        <a:pt x="440928" y="2423636"/>
                        <a:pt x="488075" y="2407920"/>
                      </a:cubicBezTo>
                      <a:cubicBezTo>
                        <a:pt x="504700" y="2413462"/>
                        <a:pt x="583210" y="2422698"/>
                        <a:pt x="518555" y="2468880"/>
                      </a:cubicBezTo>
                      <a:cubicBezTo>
                        <a:pt x="476716" y="2498765"/>
                        <a:pt x="365365" y="2508181"/>
                        <a:pt x="320435" y="2514600"/>
                      </a:cubicBezTo>
                      <a:cubicBezTo>
                        <a:pt x="211619" y="2550872"/>
                        <a:pt x="255728" y="2527258"/>
                        <a:pt x="183275" y="2575560"/>
                      </a:cubicBezTo>
                      <a:cubicBezTo>
                        <a:pt x="173115" y="2590800"/>
                        <a:pt x="167098" y="2609838"/>
                        <a:pt x="152795" y="2621280"/>
                      </a:cubicBezTo>
                      <a:cubicBezTo>
                        <a:pt x="140251" y="2631315"/>
                        <a:pt x="118434" y="2625161"/>
                        <a:pt x="107075" y="2636520"/>
                      </a:cubicBezTo>
                      <a:cubicBezTo>
                        <a:pt x="88243" y="2655352"/>
                        <a:pt x="70463" y="2715876"/>
                        <a:pt x="61355" y="2743200"/>
                      </a:cubicBezTo>
                      <a:cubicBezTo>
                        <a:pt x="66435" y="2758440"/>
                        <a:pt x="66560" y="2776376"/>
                        <a:pt x="76595" y="2788920"/>
                      </a:cubicBezTo>
                      <a:cubicBezTo>
                        <a:pt x="122539" y="2846350"/>
                        <a:pt x="179839" y="2812209"/>
                        <a:pt x="244235" y="2804160"/>
                      </a:cubicBezTo>
                      <a:cubicBezTo>
                        <a:pt x="283805" y="2790970"/>
                        <a:pt x="329709" y="2776663"/>
                        <a:pt x="366155" y="2758440"/>
                      </a:cubicBezTo>
                      <a:cubicBezTo>
                        <a:pt x="382538" y="2750249"/>
                        <a:pt x="395137" y="2735399"/>
                        <a:pt x="411875" y="2727960"/>
                      </a:cubicBezTo>
                      <a:cubicBezTo>
                        <a:pt x="459580" y="2706758"/>
                        <a:pt x="513612" y="2694906"/>
                        <a:pt x="564275" y="2682240"/>
                      </a:cubicBezTo>
                      <a:cubicBezTo>
                        <a:pt x="569355" y="2697480"/>
                        <a:pt x="579515" y="2711896"/>
                        <a:pt x="579515" y="2727960"/>
                      </a:cubicBezTo>
                      <a:cubicBezTo>
                        <a:pt x="579515" y="2818975"/>
                        <a:pt x="480518" y="2782056"/>
                        <a:pt x="411875" y="2788920"/>
                      </a:cubicBezTo>
                      <a:cubicBezTo>
                        <a:pt x="378830" y="2805442"/>
                        <a:pt x="342569" y="2827165"/>
                        <a:pt x="305195" y="2834640"/>
                      </a:cubicBezTo>
                      <a:cubicBezTo>
                        <a:pt x="270142" y="2841651"/>
                        <a:pt x="106264" y="2861411"/>
                        <a:pt x="76595" y="2865120"/>
                      </a:cubicBezTo>
                      <a:cubicBezTo>
                        <a:pt x="61355" y="2875280"/>
                        <a:pt x="43827" y="2882648"/>
                        <a:pt x="30875" y="2895600"/>
                      </a:cubicBezTo>
                      <a:cubicBezTo>
                        <a:pt x="-387" y="2926862"/>
                        <a:pt x="-19143" y="2955778"/>
                        <a:pt x="30875" y="2987040"/>
                      </a:cubicBezTo>
                      <a:cubicBezTo>
                        <a:pt x="78415" y="3016752"/>
                        <a:pt x="146016" y="3018442"/>
                        <a:pt x="198515" y="3032760"/>
                      </a:cubicBezTo>
                      <a:cubicBezTo>
                        <a:pt x="229512" y="3041214"/>
                        <a:pt x="289955" y="3063240"/>
                        <a:pt x="289955" y="3063240"/>
                      </a:cubicBezTo>
                      <a:cubicBezTo>
                        <a:pt x="340755" y="3053080"/>
                        <a:pt x="392840" y="3047995"/>
                        <a:pt x="442355" y="3032760"/>
                      </a:cubicBezTo>
                      <a:cubicBezTo>
                        <a:pt x="459861" y="3027373"/>
                        <a:pt x="469900" y="3004552"/>
                        <a:pt x="488075" y="3002280"/>
                      </a:cubicBezTo>
                      <a:cubicBezTo>
                        <a:pt x="513778" y="2999067"/>
                        <a:pt x="538875" y="3012440"/>
                        <a:pt x="564275" y="3017520"/>
                      </a:cubicBezTo>
                      <a:cubicBezTo>
                        <a:pt x="558422" y="3052640"/>
                        <a:pt x="552554" y="3117163"/>
                        <a:pt x="533795" y="3154680"/>
                      </a:cubicBezTo>
                      <a:cubicBezTo>
                        <a:pt x="474709" y="3272853"/>
                        <a:pt x="514797" y="3165954"/>
                        <a:pt x="518555" y="3154680"/>
                      </a:cubicBezTo>
                      <a:cubicBezTo>
                        <a:pt x="557195" y="3270599"/>
                        <a:pt x="579203" y="3235323"/>
                        <a:pt x="488075" y="3261360"/>
                      </a:cubicBezTo>
                      <a:cubicBezTo>
                        <a:pt x="472629" y="3265773"/>
                        <a:pt x="457595" y="3271520"/>
                        <a:pt x="442355" y="3276600"/>
                      </a:cubicBezTo>
                      <a:cubicBezTo>
                        <a:pt x="406083" y="3385416"/>
                        <a:pt x="438608" y="3350218"/>
                        <a:pt x="366155" y="3398520"/>
                      </a:cubicBezTo>
                      <a:cubicBezTo>
                        <a:pt x="376315" y="3383280"/>
                        <a:pt x="384909" y="3366871"/>
                        <a:pt x="396635" y="3352800"/>
                      </a:cubicBezTo>
                      <a:cubicBezTo>
                        <a:pt x="433305" y="3308796"/>
                        <a:pt x="443120" y="3306570"/>
                        <a:pt x="488075" y="3276600"/>
                      </a:cubicBezTo>
                      <a:cubicBezTo>
                        <a:pt x="592881" y="3346471"/>
                        <a:pt x="544762" y="3325976"/>
                        <a:pt x="625235" y="3352800"/>
                      </a:cubicBezTo>
                      <a:cubicBezTo>
                        <a:pt x="628993" y="3364074"/>
                        <a:pt x="651260" y="3444240"/>
                        <a:pt x="670955" y="3444240"/>
                      </a:cubicBezTo>
                      <a:cubicBezTo>
                        <a:pt x="689271" y="3444240"/>
                        <a:pt x="691275" y="3413760"/>
                        <a:pt x="701435" y="3398520"/>
                      </a:cubicBezTo>
                      <a:cubicBezTo>
                        <a:pt x="696355" y="3373120"/>
                        <a:pt x="693011" y="3347310"/>
                        <a:pt x="686195" y="3322320"/>
                      </a:cubicBezTo>
                      <a:cubicBezTo>
                        <a:pt x="677741" y="3291323"/>
                        <a:pt x="663507" y="3262049"/>
                        <a:pt x="655715" y="3230880"/>
                      </a:cubicBezTo>
                      <a:lnTo>
                        <a:pt x="640475" y="3169920"/>
                      </a:lnTo>
                      <a:cubicBezTo>
                        <a:pt x="667568" y="3088640"/>
                        <a:pt x="643862" y="3129280"/>
                        <a:pt x="670955" y="3169920"/>
                      </a:cubicBezTo>
                      <a:cubicBezTo>
                        <a:pt x="682910" y="3187853"/>
                        <a:pt x="701435" y="3200400"/>
                        <a:pt x="716675" y="3215640"/>
                      </a:cubicBezTo>
                      <a:cubicBezTo>
                        <a:pt x="720433" y="3226914"/>
                        <a:pt x="742700" y="3307080"/>
                        <a:pt x="762395" y="3307080"/>
                      </a:cubicBezTo>
                      <a:cubicBezTo>
                        <a:pt x="778459" y="3307080"/>
                        <a:pt x="772555" y="3276600"/>
                        <a:pt x="777635" y="3261360"/>
                      </a:cubicBezTo>
                      <a:cubicBezTo>
                        <a:pt x="767475" y="3230880"/>
                        <a:pt x="716675" y="3159760"/>
                        <a:pt x="747155" y="3169920"/>
                      </a:cubicBezTo>
                      <a:lnTo>
                        <a:pt x="838595" y="3200400"/>
                      </a:lnTo>
                      <a:lnTo>
                        <a:pt x="899555" y="3291840"/>
                      </a:lnTo>
                      <a:cubicBezTo>
                        <a:pt x="909715" y="3307080"/>
                        <a:pt x="913652" y="3329369"/>
                        <a:pt x="930035" y="3337560"/>
                      </a:cubicBezTo>
                      <a:cubicBezTo>
                        <a:pt x="1005363" y="3375224"/>
                        <a:pt x="969442" y="3360856"/>
                        <a:pt x="1036715" y="3383280"/>
                      </a:cubicBezTo>
                      <a:cubicBezTo>
                        <a:pt x="1067432" y="3375601"/>
                        <a:pt x="1135500" y="3369692"/>
                        <a:pt x="1143395" y="3322320"/>
                      </a:cubicBezTo>
                      <a:cubicBezTo>
                        <a:pt x="1146406" y="3304253"/>
                        <a:pt x="1125084" y="3290290"/>
                        <a:pt x="1112915" y="3276600"/>
                      </a:cubicBezTo>
                      <a:cubicBezTo>
                        <a:pt x="1084277" y="3244383"/>
                        <a:pt x="1062368" y="3198791"/>
                        <a:pt x="1021475" y="3185160"/>
                      </a:cubicBezTo>
                      <a:cubicBezTo>
                        <a:pt x="914253" y="3149419"/>
                        <a:pt x="1046620" y="3195936"/>
                        <a:pt x="914795" y="3139440"/>
                      </a:cubicBezTo>
                      <a:cubicBezTo>
                        <a:pt x="900030" y="3133112"/>
                        <a:pt x="883443" y="3131384"/>
                        <a:pt x="869075" y="3124200"/>
                      </a:cubicBezTo>
                      <a:cubicBezTo>
                        <a:pt x="852692" y="3116009"/>
                        <a:pt x="839738" y="3101911"/>
                        <a:pt x="823355" y="3093720"/>
                      </a:cubicBezTo>
                      <a:cubicBezTo>
                        <a:pt x="792113" y="3078099"/>
                        <a:pt x="730418" y="3069037"/>
                        <a:pt x="701435" y="3063240"/>
                      </a:cubicBezTo>
                      <a:cubicBezTo>
                        <a:pt x="665875" y="2956560"/>
                        <a:pt x="640475" y="2961640"/>
                        <a:pt x="716675" y="2987040"/>
                      </a:cubicBezTo>
                      <a:cubicBezTo>
                        <a:pt x="726835" y="3002280"/>
                        <a:pt x="729134" y="3029483"/>
                        <a:pt x="747155" y="3032760"/>
                      </a:cubicBezTo>
                      <a:cubicBezTo>
                        <a:pt x="813209" y="3044770"/>
                        <a:pt x="871081" y="3021931"/>
                        <a:pt x="930035" y="3002280"/>
                      </a:cubicBezTo>
                      <a:cubicBezTo>
                        <a:pt x="955435" y="3007360"/>
                        <a:pt x="981981" y="3008425"/>
                        <a:pt x="1006235" y="3017520"/>
                      </a:cubicBezTo>
                      <a:cubicBezTo>
                        <a:pt x="1023385" y="3023951"/>
                        <a:pt x="1033685" y="3046695"/>
                        <a:pt x="1051955" y="3048000"/>
                      </a:cubicBezTo>
                      <a:cubicBezTo>
                        <a:pt x="1107923" y="3051998"/>
                        <a:pt x="1163715" y="3037840"/>
                        <a:pt x="1219595" y="3032760"/>
                      </a:cubicBezTo>
                      <a:cubicBezTo>
                        <a:pt x="1224675" y="3017520"/>
                        <a:pt x="1236609" y="3003006"/>
                        <a:pt x="1234835" y="2987040"/>
                      </a:cubicBezTo>
                      <a:cubicBezTo>
                        <a:pt x="1230034" y="2943827"/>
                        <a:pt x="1213147" y="2876022"/>
                        <a:pt x="1158635" y="2865120"/>
                      </a:cubicBezTo>
                      <a:cubicBezTo>
                        <a:pt x="1098652" y="2853123"/>
                        <a:pt x="1036715" y="2854960"/>
                        <a:pt x="975755" y="2849880"/>
                      </a:cubicBezTo>
                      <a:cubicBezTo>
                        <a:pt x="955435" y="2839720"/>
                        <a:pt x="934520" y="2830672"/>
                        <a:pt x="914795" y="2819400"/>
                      </a:cubicBezTo>
                      <a:cubicBezTo>
                        <a:pt x="898892" y="2810313"/>
                        <a:pt x="886225" y="2795351"/>
                        <a:pt x="869075" y="2788920"/>
                      </a:cubicBezTo>
                      <a:cubicBezTo>
                        <a:pt x="844821" y="2779825"/>
                        <a:pt x="818275" y="2778760"/>
                        <a:pt x="792875" y="2773680"/>
                      </a:cubicBezTo>
                      <a:cubicBezTo>
                        <a:pt x="777635" y="2758440"/>
                        <a:pt x="765088" y="2739915"/>
                        <a:pt x="747155" y="2727960"/>
                      </a:cubicBezTo>
                      <a:cubicBezTo>
                        <a:pt x="733789" y="2719049"/>
                        <a:pt x="712794" y="2724079"/>
                        <a:pt x="701435" y="2712720"/>
                      </a:cubicBezTo>
                      <a:cubicBezTo>
                        <a:pt x="675532" y="2686817"/>
                        <a:pt x="640475" y="2621280"/>
                        <a:pt x="640475" y="2621280"/>
                      </a:cubicBezTo>
                      <a:cubicBezTo>
                        <a:pt x="655715" y="2616200"/>
                        <a:pt x="670131" y="2606040"/>
                        <a:pt x="686195" y="2606040"/>
                      </a:cubicBezTo>
                      <a:cubicBezTo>
                        <a:pt x="707140" y="2606040"/>
                        <a:pt x="727903" y="2613029"/>
                        <a:pt x="747155" y="2621280"/>
                      </a:cubicBezTo>
                      <a:cubicBezTo>
                        <a:pt x="800198" y="2644013"/>
                        <a:pt x="780799" y="2660578"/>
                        <a:pt x="838595" y="2667000"/>
                      </a:cubicBezTo>
                      <a:cubicBezTo>
                        <a:pt x="914497" y="2675434"/>
                        <a:pt x="990995" y="2677160"/>
                        <a:pt x="1067195" y="2682240"/>
                      </a:cubicBezTo>
                      <a:cubicBezTo>
                        <a:pt x="1217721" y="2782591"/>
                        <a:pt x="1186979" y="2825809"/>
                        <a:pt x="1219595" y="2727960"/>
                      </a:cubicBezTo>
                      <a:cubicBezTo>
                        <a:pt x="1214515" y="2702560"/>
                        <a:pt x="1218723" y="2673313"/>
                        <a:pt x="1204355" y="2651760"/>
                      </a:cubicBezTo>
                      <a:cubicBezTo>
                        <a:pt x="1195444" y="2638394"/>
                        <a:pt x="1173003" y="2643704"/>
                        <a:pt x="1158635" y="2636520"/>
                      </a:cubicBezTo>
                      <a:cubicBezTo>
                        <a:pt x="1132141" y="2623273"/>
                        <a:pt x="1107554" y="2606499"/>
                        <a:pt x="1082435" y="2590800"/>
                      </a:cubicBezTo>
                      <a:cubicBezTo>
                        <a:pt x="1066903" y="2581092"/>
                        <a:pt x="1053453" y="2567759"/>
                        <a:pt x="1036715" y="2560320"/>
                      </a:cubicBezTo>
                      <a:cubicBezTo>
                        <a:pt x="1007355" y="2547271"/>
                        <a:pt x="975755" y="2540000"/>
                        <a:pt x="945275" y="2529840"/>
                      </a:cubicBezTo>
                      <a:cubicBezTo>
                        <a:pt x="930035" y="2524760"/>
                        <a:pt x="912921" y="2523511"/>
                        <a:pt x="899555" y="2514600"/>
                      </a:cubicBezTo>
                      <a:cubicBezTo>
                        <a:pt x="840469" y="2475209"/>
                        <a:pt x="871211" y="2489912"/>
                        <a:pt x="808115" y="2468880"/>
                      </a:cubicBezTo>
                      <a:cubicBezTo>
                        <a:pt x="792875" y="2453640"/>
                        <a:pt x="778952" y="2436958"/>
                        <a:pt x="762395" y="2423160"/>
                      </a:cubicBezTo>
                      <a:cubicBezTo>
                        <a:pt x="748324" y="2411434"/>
                        <a:pt x="729627" y="2405632"/>
                        <a:pt x="716675" y="2392680"/>
                      </a:cubicBezTo>
                      <a:cubicBezTo>
                        <a:pt x="703723" y="2379728"/>
                        <a:pt x="673243" y="2359912"/>
                        <a:pt x="686195" y="2346960"/>
                      </a:cubicBezTo>
                      <a:cubicBezTo>
                        <a:pt x="699147" y="2334008"/>
                        <a:pt x="715177" y="2370001"/>
                        <a:pt x="731915" y="2377440"/>
                      </a:cubicBezTo>
                      <a:cubicBezTo>
                        <a:pt x="761275" y="2390489"/>
                        <a:pt x="823355" y="2407920"/>
                        <a:pt x="823355" y="2407920"/>
                      </a:cubicBezTo>
                      <a:cubicBezTo>
                        <a:pt x="857060" y="2441625"/>
                        <a:pt x="872360" y="2462902"/>
                        <a:pt x="914795" y="2484120"/>
                      </a:cubicBezTo>
                      <a:cubicBezTo>
                        <a:pt x="929163" y="2491304"/>
                        <a:pt x="945069" y="2494947"/>
                        <a:pt x="960515" y="2499360"/>
                      </a:cubicBezTo>
                      <a:cubicBezTo>
                        <a:pt x="1010734" y="2513708"/>
                        <a:pt x="1045297" y="2519364"/>
                        <a:pt x="1097675" y="2529840"/>
                      </a:cubicBezTo>
                      <a:cubicBezTo>
                        <a:pt x="1112915" y="2524760"/>
                        <a:pt x="1145667" y="2530503"/>
                        <a:pt x="1143395" y="2514600"/>
                      </a:cubicBezTo>
                      <a:cubicBezTo>
                        <a:pt x="1138214" y="2478336"/>
                        <a:pt x="1082435" y="2423160"/>
                        <a:pt x="1082435" y="2423160"/>
                      </a:cubicBezTo>
                      <a:cubicBezTo>
                        <a:pt x="1096738" y="2419584"/>
                        <a:pt x="1259897" y="2400316"/>
                        <a:pt x="1128155" y="2316480"/>
                      </a:cubicBezTo>
                      <a:cubicBezTo>
                        <a:pt x="1085083" y="2289071"/>
                        <a:pt x="1026555" y="2306320"/>
                        <a:pt x="975755" y="2301240"/>
                      </a:cubicBezTo>
                      <a:cubicBezTo>
                        <a:pt x="985915" y="2286000"/>
                        <a:pt x="998044" y="2271903"/>
                        <a:pt x="1006235" y="2255520"/>
                      </a:cubicBezTo>
                      <a:cubicBezTo>
                        <a:pt x="1024956" y="2218079"/>
                        <a:pt x="1032221" y="2172579"/>
                        <a:pt x="1006235" y="2133600"/>
                      </a:cubicBezTo>
                      <a:cubicBezTo>
                        <a:pt x="997324" y="2120234"/>
                        <a:pt x="976100" y="2122256"/>
                        <a:pt x="960515" y="2118360"/>
                      </a:cubicBezTo>
                      <a:cubicBezTo>
                        <a:pt x="935385" y="2112078"/>
                        <a:pt x="909715" y="2108200"/>
                        <a:pt x="884315" y="2103120"/>
                      </a:cubicBezTo>
                      <a:cubicBezTo>
                        <a:pt x="685089" y="1953700"/>
                        <a:pt x="926583" y="2145388"/>
                        <a:pt x="792875" y="2011680"/>
                      </a:cubicBezTo>
                      <a:cubicBezTo>
                        <a:pt x="779923" y="1998728"/>
                        <a:pt x="730772" y="1989391"/>
                        <a:pt x="747155" y="1981200"/>
                      </a:cubicBezTo>
                      <a:cubicBezTo>
                        <a:pt x="753604" y="1977975"/>
                        <a:pt x="871234" y="2008410"/>
                        <a:pt x="884315" y="2011680"/>
                      </a:cubicBezTo>
                      <a:cubicBezTo>
                        <a:pt x="945275" y="2006600"/>
                        <a:pt x="1008377" y="2013245"/>
                        <a:pt x="1067195" y="1996440"/>
                      </a:cubicBezTo>
                      <a:cubicBezTo>
                        <a:pt x="1127086" y="1979328"/>
                        <a:pt x="1088584" y="1922112"/>
                        <a:pt x="1067195" y="1905000"/>
                      </a:cubicBezTo>
                      <a:cubicBezTo>
                        <a:pt x="1047449" y="1889203"/>
                        <a:pt x="930971" y="1874676"/>
                        <a:pt x="930035" y="1874520"/>
                      </a:cubicBezTo>
                      <a:cubicBezTo>
                        <a:pt x="914795" y="1864360"/>
                        <a:pt x="901150" y="1851255"/>
                        <a:pt x="884315" y="1844040"/>
                      </a:cubicBezTo>
                      <a:cubicBezTo>
                        <a:pt x="746539" y="1784993"/>
                        <a:pt x="892418" y="1874842"/>
                        <a:pt x="777635" y="1798320"/>
                      </a:cubicBezTo>
                      <a:cubicBezTo>
                        <a:pt x="772555" y="1783080"/>
                        <a:pt x="772430" y="1765144"/>
                        <a:pt x="762395" y="1752600"/>
                      </a:cubicBezTo>
                      <a:cubicBezTo>
                        <a:pt x="740909" y="1725743"/>
                        <a:pt x="701074" y="1716920"/>
                        <a:pt x="670955" y="1706880"/>
                      </a:cubicBezTo>
                      <a:cubicBezTo>
                        <a:pt x="676035" y="1691640"/>
                        <a:pt x="670292" y="1663432"/>
                        <a:pt x="686195" y="1661160"/>
                      </a:cubicBezTo>
                      <a:cubicBezTo>
                        <a:pt x="757285" y="1651004"/>
                        <a:pt x="772409" y="1700286"/>
                        <a:pt x="823355" y="1722120"/>
                      </a:cubicBezTo>
                      <a:cubicBezTo>
                        <a:pt x="842607" y="1730371"/>
                        <a:pt x="864176" y="1731606"/>
                        <a:pt x="884315" y="1737360"/>
                      </a:cubicBezTo>
                      <a:cubicBezTo>
                        <a:pt x="899761" y="1741773"/>
                        <a:pt x="914795" y="1747520"/>
                        <a:pt x="930035" y="1752600"/>
                      </a:cubicBezTo>
                      <a:cubicBezTo>
                        <a:pt x="955435" y="1747520"/>
                        <a:pt x="984682" y="1751728"/>
                        <a:pt x="1006235" y="1737360"/>
                      </a:cubicBezTo>
                      <a:cubicBezTo>
                        <a:pt x="1044238" y="1712024"/>
                        <a:pt x="1011036" y="1661953"/>
                        <a:pt x="990995" y="1645920"/>
                      </a:cubicBezTo>
                      <a:cubicBezTo>
                        <a:pt x="978451" y="1635885"/>
                        <a:pt x="961121" y="1633321"/>
                        <a:pt x="945275" y="1630680"/>
                      </a:cubicBezTo>
                      <a:cubicBezTo>
                        <a:pt x="899900" y="1623117"/>
                        <a:pt x="853835" y="1620520"/>
                        <a:pt x="808115" y="1615440"/>
                      </a:cubicBezTo>
                      <a:cubicBezTo>
                        <a:pt x="792875" y="1610360"/>
                        <a:pt x="777841" y="1604613"/>
                        <a:pt x="762395" y="1600200"/>
                      </a:cubicBezTo>
                      <a:cubicBezTo>
                        <a:pt x="742256" y="1594446"/>
                        <a:pt x="714002" y="1601716"/>
                        <a:pt x="701435" y="1584960"/>
                      </a:cubicBezTo>
                      <a:cubicBezTo>
                        <a:pt x="691796" y="1572109"/>
                        <a:pt x="711595" y="1554480"/>
                        <a:pt x="716675" y="1539240"/>
                      </a:cubicBezTo>
                      <a:cubicBezTo>
                        <a:pt x="792875" y="1544320"/>
                        <a:pt x="868906" y="1554480"/>
                        <a:pt x="945275" y="1554480"/>
                      </a:cubicBezTo>
                      <a:cubicBezTo>
                        <a:pt x="971178" y="1554480"/>
                        <a:pt x="998985" y="1552091"/>
                        <a:pt x="1021475" y="1539240"/>
                      </a:cubicBezTo>
                      <a:cubicBezTo>
                        <a:pt x="1037378" y="1530153"/>
                        <a:pt x="1044516" y="1510258"/>
                        <a:pt x="1051955" y="1493520"/>
                      </a:cubicBezTo>
                      <a:cubicBezTo>
                        <a:pt x="1065004" y="1464160"/>
                        <a:pt x="1082435" y="1402080"/>
                        <a:pt x="1082435" y="1402080"/>
                      </a:cubicBezTo>
                      <a:cubicBezTo>
                        <a:pt x="1074961" y="1357236"/>
                        <a:pt x="1086518" y="1289452"/>
                        <a:pt x="1021475" y="1280160"/>
                      </a:cubicBezTo>
                      <a:cubicBezTo>
                        <a:pt x="1000740" y="1277198"/>
                        <a:pt x="980835" y="1290320"/>
                        <a:pt x="960515" y="1295400"/>
                      </a:cubicBezTo>
                      <a:cubicBezTo>
                        <a:pt x="823010" y="1261024"/>
                        <a:pt x="878336" y="1278167"/>
                        <a:pt x="792875" y="1249680"/>
                      </a:cubicBezTo>
                      <a:cubicBezTo>
                        <a:pt x="808115" y="1239520"/>
                        <a:pt x="820420" y="1221472"/>
                        <a:pt x="838595" y="1219200"/>
                      </a:cubicBezTo>
                      <a:cubicBezTo>
                        <a:pt x="864298" y="1215987"/>
                        <a:pt x="888892" y="1234440"/>
                        <a:pt x="914795" y="1234440"/>
                      </a:cubicBezTo>
                      <a:cubicBezTo>
                        <a:pt x="935740" y="1234440"/>
                        <a:pt x="955435" y="1224280"/>
                        <a:pt x="975755" y="1219200"/>
                      </a:cubicBezTo>
                      <a:cubicBezTo>
                        <a:pt x="970675" y="1203960"/>
                        <a:pt x="973059" y="1183515"/>
                        <a:pt x="960515" y="1173480"/>
                      </a:cubicBezTo>
                      <a:cubicBezTo>
                        <a:pt x="944159" y="1160396"/>
                        <a:pt x="908922" y="1176974"/>
                        <a:pt x="899555" y="1158240"/>
                      </a:cubicBezTo>
                      <a:cubicBezTo>
                        <a:pt x="879860" y="1118849"/>
                        <a:pt x="964481" y="1101038"/>
                        <a:pt x="975755" y="1097280"/>
                      </a:cubicBezTo>
                      <a:cubicBezTo>
                        <a:pt x="980835" y="1082040"/>
                        <a:pt x="986582" y="1067006"/>
                        <a:pt x="990995" y="1051560"/>
                      </a:cubicBezTo>
                      <a:cubicBezTo>
                        <a:pt x="1029267" y="917607"/>
                        <a:pt x="984935" y="1054501"/>
                        <a:pt x="1021475" y="944880"/>
                      </a:cubicBezTo>
                      <a:cubicBezTo>
                        <a:pt x="990995" y="939800"/>
                        <a:pt x="951885" y="951490"/>
                        <a:pt x="930035" y="929640"/>
                      </a:cubicBezTo>
                      <a:cubicBezTo>
                        <a:pt x="917083" y="916688"/>
                        <a:pt x="966047" y="914692"/>
                        <a:pt x="975755" y="899160"/>
                      </a:cubicBezTo>
                      <a:cubicBezTo>
                        <a:pt x="992783" y="871915"/>
                        <a:pt x="1006235" y="807720"/>
                        <a:pt x="1006235" y="807720"/>
                      </a:cubicBezTo>
                      <a:cubicBezTo>
                        <a:pt x="990995" y="797560"/>
                        <a:pt x="978284" y="781682"/>
                        <a:pt x="960515" y="777240"/>
                      </a:cubicBezTo>
                      <a:cubicBezTo>
                        <a:pt x="915887" y="766083"/>
                        <a:pt x="863295" y="784823"/>
                        <a:pt x="823355" y="762000"/>
                      </a:cubicBezTo>
                      <a:cubicBezTo>
                        <a:pt x="807452" y="752913"/>
                        <a:pt x="842109" y="730351"/>
                        <a:pt x="853835" y="716280"/>
                      </a:cubicBezTo>
                      <a:cubicBezTo>
                        <a:pt x="867633" y="699723"/>
                        <a:pt x="884315" y="685800"/>
                        <a:pt x="899555" y="670560"/>
                      </a:cubicBezTo>
                      <a:cubicBezTo>
                        <a:pt x="884315" y="660400"/>
                        <a:pt x="860637" y="657086"/>
                        <a:pt x="853835" y="640080"/>
                      </a:cubicBezTo>
                      <a:cubicBezTo>
                        <a:pt x="847869" y="625165"/>
                        <a:pt x="869075" y="610424"/>
                        <a:pt x="869075" y="594360"/>
                      </a:cubicBezTo>
                      <a:cubicBezTo>
                        <a:pt x="869075" y="477614"/>
                        <a:pt x="880081" y="496429"/>
                        <a:pt x="808115" y="472440"/>
                      </a:cubicBezTo>
                      <a:cubicBezTo>
                        <a:pt x="853734" y="335584"/>
                        <a:pt x="783098" y="570209"/>
                        <a:pt x="808115" y="320040"/>
                      </a:cubicBezTo>
                      <a:cubicBezTo>
                        <a:pt x="809938" y="301815"/>
                        <a:pt x="828435" y="289560"/>
                        <a:pt x="838595" y="274320"/>
                      </a:cubicBezTo>
                      <a:cubicBezTo>
                        <a:pt x="833515" y="254000"/>
                        <a:pt x="829109" y="233499"/>
                        <a:pt x="823355" y="213360"/>
                      </a:cubicBezTo>
                      <a:cubicBezTo>
                        <a:pt x="818942" y="197914"/>
                        <a:pt x="823355" y="172720"/>
                        <a:pt x="808115" y="167640"/>
                      </a:cubicBezTo>
                      <a:cubicBezTo>
                        <a:pt x="789725" y="161510"/>
                        <a:pt x="710868" y="189896"/>
                        <a:pt x="686195" y="198120"/>
                      </a:cubicBezTo>
                      <a:cubicBezTo>
                        <a:pt x="645943" y="77365"/>
                        <a:pt x="660997" y="138372"/>
                        <a:pt x="640475" y="15240"/>
                      </a:cubicBezTo>
                      <a:cubicBezTo>
                        <a:pt x="571532" y="32476"/>
                        <a:pt x="580308" y="12067"/>
                        <a:pt x="564275" y="76200"/>
                      </a:cubicBezTo>
                      <a:cubicBezTo>
                        <a:pt x="557993" y="101330"/>
                        <a:pt x="549035" y="152400"/>
                        <a:pt x="549035" y="152400"/>
                      </a:cubicBezTo>
                      <a:lnTo>
                        <a:pt x="549035" y="152400"/>
                      </a:lnTo>
                    </a:path>
                  </a:pathLst>
                </a:custGeom>
                <a:solidFill>
                  <a:srgbClr val="008E40"/>
                </a:soli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7753647" y="4570125"/>
                <a:ext cx="668707" cy="1381250"/>
                <a:chOff x="8915400" y="1325880"/>
                <a:chExt cx="1235013" cy="3970099"/>
              </a:xfrm>
              <a:effectLst>
                <a:outerShdw blurRad="76200" dir="13500000" sy="23000" kx="1200000" algn="br" rotWithShape="0">
                  <a:prstClr val="black">
                    <a:alpha val="20000"/>
                  </a:prstClr>
                </a:outerShdw>
              </a:effectLst>
            </p:grpSpPr>
            <p:sp>
              <p:nvSpPr>
                <p:cNvPr id="36" name="Freeform 35"/>
                <p:cNvSpPr/>
                <p:nvPr/>
              </p:nvSpPr>
              <p:spPr>
                <a:xfrm>
                  <a:off x="9459681" y="4495800"/>
                  <a:ext cx="111039" cy="800179"/>
                </a:xfrm>
                <a:custGeom>
                  <a:avLst/>
                  <a:gdLst>
                    <a:gd name="connsiteX0" fmla="*/ 19599 w 111039"/>
                    <a:gd name="connsiteY0" fmla="*/ 0 h 800179"/>
                    <a:gd name="connsiteX1" fmla="*/ 19599 w 111039"/>
                    <a:gd name="connsiteY1" fmla="*/ 0 h 800179"/>
                    <a:gd name="connsiteX2" fmla="*/ 34839 w 111039"/>
                    <a:gd name="connsiteY2" fmla="*/ 137160 h 800179"/>
                    <a:gd name="connsiteX3" fmla="*/ 65319 w 111039"/>
                    <a:gd name="connsiteY3" fmla="*/ 350520 h 800179"/>
                    <a:gd name="connsiteX4" fmla="*/ 19599 w 111039"/>
                    <a:gd name="connsiteY4" fmla="*/ 518160 h 800179"/>
                    <a:gd name="connsiteX5" fmla="*/ 4359 w 111039"/>
                    <a:gd name="connsiteY5" fmla="*/ 563880 h 800179"/>
                    <a:gd name="connsiteX6" fmla="*/ 19599 w 111039"/>
                    <a:gd name="connsiteY6" fmla="*/ 792480 h 800179"/>
                    <a:gd name="connsiteX7" fmla="*/ 111039 w 111039"/>
                    <a:gd name="connsiteY7" fmla="*/ 762000 h 800179"/>
                    <a:gd name="connsiteX8" fmla="*/ 65319 w 111039"/>
                    <a:gd name="connsiteY8" fmla="*/ 243840 h 800179"/>
                    <a:gd name="connsiteX9" fmla="*/ 50079 w 111039"/>
                    <a:gd name="connsiteY9" fmla="*/ 198120 h 800179"/>
                    <a:gd name="connsiteX10" fmla="*/ 50079 w 111039"/>
                    <a:gd name="connsiteY10" fmla="*/ 167640 h 800179"/>
                    <a:gd name="connsiteX11" fmla="*/ 50079 w 111039"/>
                    <a:gd name="connsiteY11" fmla="*/ 167640 h 80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39" h="800179">
                      <a:moveTo>
                        <a:pt x="19599" y="0"/>
                      </a:moveTo>
                      <a:lnTo>
                        <a:pt x="19599" y="0"/>
                      </a:lnTo>
                      <a:cubicBezTo>
                        <a:pt x="24679" y="45720"/>
                        <a:pt x="30262" y="91387"/>
                        <a:pt x="34839" y="137160"/>
                      </a:cubicBezTo>
                      <a:cubicBezTo>
                        <a:pt x="53918" y="327953"/>
                        <a:pt x="31653" y="249521"/>
                        <a:pt x="65319" y="350520"/>
                      </a:cubicBezTo>
                      <a:cubicBezTo>
                        <a:pt x="43778" y="458225"/>
                        <a:pt x="58270" y="402146"/>
                        <a:pt x="19599" y="518160"/>
                      </a:cubicBezTo>
                      <a:lnTo>
                        <a:pt x="4359" y="563880"/>
                      </a:lnTo>
                      <a:cubicBezTo>
                        <a:pt x="9439" y="640080"/>
                        <a:pt x="-16608" y="725239"/>
                        <a:pt x="19599" y="792480"/>
                      </a:cubicBezTo>
                      <a:cubicBezTo>
                        <a:pt x="34831" y="820768"/>
                        <a:pt x="111039" y="762000"/>
                        <a:pt x="111039" y="762000"/>
                      </a:cubicBezTo>
                      <a:cubicBezTo>
                        <a:pt x="31851" y="524436"/>
                        <a:pt x="98092" y="751828"/>
                        <a:pt x="65319" y="243840"/>
                      </a:cubicBezTo>
                      <a:cubicBezTo>
                        <a:pt x="64285" y="227809"/>
                        <a:pt x="53229" y="213872"/>
                        <a:pt x="50079" y="198120"/>
                      </a:cubicBezTo>
                      <a:cubicBezTo>
                        <a:pt x="48086" y="188157"/>
                        <a:pt x="50079" y="177800"/>
                        <a:pt x="50079" y="167640"/>
                      </a:cubicBezTo>
                      <a:lnTo>
                        <a:pt x="50079" y="167640"/>
                      </a:lnTo>
                    </a:path>
                  </a:pathLst>
                </a:cu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8915400" y="1325880"/>
                  <a:ext cx="1235013" cy="3444240"/>
                </a:xfrm>
                <a:custGeom>
                  <a:avLst/>
                  <a:gdLst>
                    <a:gd name="connsiteX0" fmla="*/ 579515 w 1235013"/>
                    <a:gd name="connsiteY0" fmla="*/ 0 h 3444240"/>
                    <a:gd name="connsiteX1" fmla="*/ 579515 w 1235013"/>
                    <a:gd name="connsiteY1" fmla="*/ 0 h 3444240"/>
                    <a:gd name="connsiteX2" fmla="*/ 564275 w 1235013"/>
                    <a:gd name="connsiteY2" fmla="*/ 137160 h 3444240"/>
                    <a:gd name="connsiteX3" fmla="*/ 518555 w 1235013"/>
                    <a:gd name="connsiteY3" fmla="*/ 167640 h 3444240"/>
                    <a:gd name="connsiteX4" fmla="*/ 503315 w 1235013"/>
                    <a:gd name="connsiteY4" fmla="*/ 213360 h 3444240"/>
                    <a:gd name="connsiteX5" fmla="*/ 488075 w 1235013"/>
                    <a:gd name="connsiteY5" fmla="*/ 365760 h 3444240"/>
                    <a:gd name="connsiteX6" fmla="*/ 442355 w 1235013"/>
                    <a:gd name="connsiteY6" fmla="*/ 381000 h 3444240"/>
                    <a:gd name="connsiteX7" fmla="*/ 411875 w 1235013"/>
                    <a:gd name="connsiteY7" fmla="*/ 472440 h 3444240"/>
                    <a:gd name="connsiteX8" fmla="*/ 381395 w 1235013"/>
                    <a:gd name="connsiteY8" fmla="*/ 685800 h 3444240"/>
                    <a:gd name="connsiteX9" fmla="*/ 366155 w 1235013"/>
                    <a:gd name="connsiteY9" fmla="*/ 731520 h 3444240"/>
                    <a:gd name="connsiteX10" fmla="*/ 320435 w 1235013"/>
                    <a:gd name="connsiteY10" fmla="*/ 777240 h 3444240"/>
                    <a:gd name="connsiteX11" fmla="*/ 305195 w 1235013"/>
                    <a:gd name="connsiteY11" fmla="*/ 944880 h 3444240"/>
                    <a:gd name="connsiteX12" fmla="*/ 335675 w 1235013"/>
                    <a:gd name="connsiteY12" fmla="*/ 1036320 h 3444240"/>
                    <a:gd name="connsiteX13" fmla="*/ 350915 w 1235013"/>
                    <a:gd name="connsiteY13" fmla="*/ 1082040 h 3444240"/>
                    <a:gd name="connsiteX14" fmla="*/ 335675 w 1235013"/>
                    <a:gd name="connsiteY14" fmla="*/ 1234440 h 3444240"/>
                    <a:gd name="connsiteX15" fmla="*/ 289955 w 1235013"/>
                    <a:gd name="connsiteY15" fmla="*/ 1325880 h 3444240"/>
                    <a:gd name="connsiteX16" fmla="*/ 274715 w 1235013"/>
                    <a:gd name="connsiteY16" fmla="*/ 1371600 h 3444240"/>
                    <a:gd name="connsiteX17" fmla="*/ 289955 w 1235013"/>
                    <a:gd name="connsiteY17" fmla="*/ 1447800 h 3444240"/>
                    <a:gd name="connsiteX18" fmla="*/ 335675 w 1235013"/>
                    <a:gd name="connsiteY18" fmla="*/ 1463040 h 3444240"/>
                    <a:gd name="connsiteX19" fmla="*/ 427115 w 1235013"/>
                    <a:gd name="connsiteY19" fmla="*/ 1508760 h 3444240"/>
                    <a:gd name="connsiteX20" fmla="*/ 381395 w 1235013"/>
                    <a:gd name="connsiteY20" fmla="*/ 1524000 h 3444240"/>
                    <a:gd name="connsiteX21" fmla="*/ 350915 w 1235013"/>
                    <a:gd name="connsiteY21" fmla="*/ 1615440 h 3444240"/>
                    <a:gd name="connsiteX22" fmla="*/ 381395 w 1235013"/>
                    <a:gd name="connsiteY22" fmla="*/ 1661160 h 3444240"/>
                    <a:gd name="connsiteX23" fmla="*/ 427115 w 1235013"/>
                    <a:gd name="connsiteY23" fmla="*/ 1676400 h 3444240"/>
                    <a:gd name="connsiteX24" fmla="*/ 488075 w 1235013"/>
                    <a:gd name="connsiteY24" fmla="*/ 1706880 h 3444240"/>
                    <a:gd name="connsiteX25" fmla="*/ 442355 w 1235013"/>
                    <a:gd name="connsiteY25" fmla="*/ 1722120 h 3444240"/>
                    <a:gd name="connsiteX26" fmla="*/ 350915 w 1235013"/>
                    <a:gd name="connsiteY26" fmla="*/ 1691640 h 3444240"/>
                    <a:gd name="connsiteX27" fmla="*/ 274715 w 1235013"/>
                    <a:gd name="connsiteY27" fmla="*/ 1706880 h 3444240"/>
                    <a:gd name="connsiteX28" fmla="*/ 259475 w 1235013"/>
                    <a:gd name="connsiteY28" fmla="*/ 1767840 h 3444240"/>
                    <a:gd name="connsiteX29" fmla="*/ 198515 w 1235013"/>
                    <a:gd name="connsiteY29" fmla="*/ 1783080 h 3444240"/>
                    <a:gd name="connsiteX30" fmla="*/ 152795 w 1235013"/>
                    <a:gd name="connsiteY30" fmla="*/ 1798320 h 3444240"/>
                    <a:gd name="connsiteX31" fmla="*/ 122315 w 1235013"/>
                    <a:gd name="connsiteY31" fmla="*/ 1844040 h 3444240"/>
                    <a:gd name="connsiteX32" fmla="*/ 137555 w 1235013"/>
                    <a:gd name="connsiteY32" fmla="*/ 1889760 h 3444240"/>
                    <a:gd name="connsiteX33" fmla="*/ 168035 w 1235013"/>
                    <a:gd name="connsiteY33" fmla="*/ 1935480 h 3444240"/>
                    <a:gd name="connsiteX34" fmla="*/ 228995 w 1235013"/>
                    <a:gd name="connsiteY34" fmla="*/ 1950720 h 3444240"/>
                    <a:gd name="connsiteX35" fmla="*/ 274715 w 1235013"/>
                    <a:gd name="connsiteY35" fmla="*/ 1965960 h 3444240"/>
                    <a:gd name="connsiteX36" fmla="*/ 411875 w 1235013"/>
                    <a:gd name="connsiteY36" fmla="*/ 1935480 h 3444240"/>
                    <a:gd name="connsiteX37" fmla="*/ 457595 w 1235013"/>
                    <a:gd name="connsiteY37" fmla="*/ 1874520 h 3444240"/>
                    <a:gd name="connsiteX38" fmla="*/ 442355 w 1235013"/>
                    <a:gd name="connsiteY38" fmla="*/ 1965960 h 3444240"/>
                    <a:gd name="connsiteX39" fmla="*/ 396635 w 1235013"/>
                    <a:gd name="connsiteY39" fmla="*/ 1996440 h 3444240"/>
                    <a:gd name="connsiteX40" fmla="*/ 289955 w 1235013"/>
                    <a:gd name="connsiteY40" fmla="*/ 2026920 h 3444240"/>
                    <a:gd name="connsiteX41" fmla="*/ 198515 w 1235013"/>
                    <a:gd name="connsiteY41" fmla="*/ 2072640 h 3444240"/>
                    <a:gd name="connsiteX42" fmla="*/ 198515 w 1235013"/>
                    <a:gd name="connsiteY42" fmla="*/ 2240280 h 3444240"/>
                    <a:gd name="connsiteX43" fmla="*/ 244235 w 1235013"/>
                    <a:gd name="connsiteY43" fmla="*/ 2255520 h 3444240"/>
                    <a:gd name="connsiteX44" fmla="*/ 366155 w 1235013"/>
                    <a:gd name="connsiteY44" fmla="*/ 2240280 h 3444240"/>
                    <a:gd name="connsiteX45" fmla="*/ 442355 w 1235013"/>
                    <a:gd name="connsiteY45" fmla="*/ 2225040 h 3444240"/>
                    <a:gd name="connsiteX46" fmla="*/ 533795 w 1235013"/>
                    <a:gd name="connsiteY46" fmla="*/ 2240280 h 3444240"/>
                    <a:gd name="connsiteX47" fmla="*/ 503315 w 1235013"/>
                    <a:gd name="connsiteY47" fmla="*/ 2286000 h 3444240"/>
                    <a:gd name="connsiteX48" fmla="*/ 411875 w 1235013"/>
                    <a:gd name="connsiteY48" fmla="*/ 2331720 h 3444240"/>
                    <a:gd name="connsiteX49" fmla="*/ 320435 w 1235013"/>
                    <a:gd name="connsiteY49" fmla="*/ 2377440 h 3444240"/>
                    <a:gd name="connsiteX50" fmla="*/ 305195 w 1235013"/>
                    <a:gd name="connsiteY50" fmla="*/ 2423160 h 3444240"/>
                    <a:gd name="connsiteX51" fmla="*/ 350915 w 1235013"/>
                    <a:gd name="connsiteY51" fmla="*/ 2438400 h 3444240"/>
                    <a:gd name="connsiteX52" fmla="*/ 488075 w 1235013"/>
                    <a:gd name="connsiteY52" fmla="*/ 2407920 h 3444240"/>
                    <a:gd name="connsiteX53" fmla="*/ 518555 w 1235013"/>
                    <a:gd name="connsiteY53" fmla="*/ 2468880 h 3444240"/>
                    <a:gd name="connsiteX54" fmla="*/ 320435 w 1235013"/>
                    <a:gd name="connsiteY54" fmla="*/ 2514600 h 3444240"/>
                    <a:gd name="connsiteX55" fmla="*/ 183275 w 1235013"/>
                    <a:gd name="connsiteY55" fmla="*/ 2575560 h 3444240"/>
                    <a:gd name="connsiteX56" fmla="*/ 152795 w 1235013"/>
                    <a:gd name="connsiteY56" fmla="*/ 2621280 h 3444240"/>
                    <a:gd name="connsiteX57" fmla="*/ 107075 w 1235013"/>
                    <a:gd name="connsiteY57" fmla="*/ 2636520 h 3444240"/>
                    <a:gd name="connsiteX58" fmla="*/ 61355 w 1235013"/>
                    <a:gd name="connsiteY58" fmla="*/ 2743200 h 3444240"/>
                    <a:gd name="connsiteX59" fmla="*/ 76595 w 1235013"/>
                    <a:gd name="connsiteY59" fmla="*/ 2788920 h 3444240"/>
                    <a:gd name="connsiteX60" fmla="*/ 244235 w 1235013"/>
                    <a:gd name="connsiteY60" fmla="*/ 2804160 h 3444240"/>
                    <a:gd name="connsiteX61" fmla="*/ 366155 w 1235013"/>
                    <a:gd name="connsiteY61" fmla="*/ 2758440 h 3444240"/>
                    <a:gd name="connsiteX62" fmla="*/ 411875 w 1235013"/>
                    <a:gd name="connsiteY62" fmla="*/ 2727960 h 3444240"/>
                    <a:gd name="connsiteX63" fmla="*/ 564275 w 1235013"/>
                    <a:gd name="connsiteY63" fmla="*/ 2682240 h 3444240"/>
                    <a:gd name="connsiteX64" fmla="*/ 579515 w 1235013"/>
                    <a:gd name="connsiteY64" fmla="*/ 2727960 h 3444240"/>
                    <a:gd name="connsiteX65" fmla="*/ 411875 w 1235013"/>
                    <a:gd name="connsiteY65" fmla="*/ 2788920 h 3444240"/>
                    <a:gd name="connsiteX66" fmla="*/ 305195 w 1235013"/>
                    <a:gd name="connsiteY66" fmla="*/ 2834640 h 3444240"/>
                    <a:gd name="connsiteX67" fmla="*/ 76595 w 1235013"/>
                    <a:gd name="connsiteY67" fmla="*/ 2865120 h 3444240"/>
                    <a:gd name="connsiteX68" fmla="*/ 30875 w 1235013"/>
                    <a:gd name="connsiteY68" fmla="*/ 2895600 h 3444240"/>
                    <a:gd name="connsiteX69" fmla="*/ 30875 w 1235013"/>
                    <a:gd name="connsiteY69" fmla="*/ 2987040 h 3444240"/>
                    <a:gd name="connsiteX70" fmla="*/ 198515 w 1235013"/>
                    <a:gd name="connsiteY70" fmla="*/ 3032760 h 3444240"/>
                    <a:gd name="connsiteX71" fmla="*/ 289955 w 1235013"/>
                    <a:gd name="connsiteY71" fmla="*/ 3063240 h 3444240"/>
                    <a:gd name="connsiteX72" fmla="*/ 442355 w 1235013"/>
                    <a:gd name="connsiteY72" fmla="*/ 3032760 h 3444240"/>
                    <a:gd name="connsiteX73" fmla="*/ 488075 w 1235013"/>
                    <a:gd name="connsiteY73" fmla="*/ 3002280 h 3444240"/>
                    <a:gd name="connsiteX74" fmla="*/ 564275 w 1235013"/>
                    <a:gd name="connsiteY74" fmla="*/ 3017520 h 3444240"/>
                    <a:gd name="connsiteX75" fmla="*/ 533795 w 1235013"/>
                    <a:gd name="connsiteY75" fmla="*/ 3154680 h 3444240"/>
                    <a:gd name="connsiteX76" fmla="*/ 518555 w 1235013"/>
                    <a:gd name="connsiteY76" fmla="*/ 3154680 h 3444240"/>
                    <a:gd name="connsiteX77" fmla="*/ 488075 w 1235013"/>
                    <a:gd name="connsiteY77" fmla="*/ 3261360 h 3444240"/>
                    <a:gd name="connsiteX78" fmla="*/ 442355 w 1235013"/>
                    <a:gd name="connsiteY78" fmla="*/ 3276600 h 3444240"/>
                    <a:gd name="connsiteX79" fmla="*/ 366155 w 1235013"/>
                    <a:gd name="connsiteY79" fmla="*/ 3398520 h 3444240"/>
                    <a:gd name="connsiteX80" fmla="*/ 396635 w 1235013"/>
                    <a:gd name="connsiteY80" fmla="*/ 3352800 h 3444240"/>
                    <a:gd name="connsiteX81" fmla="*/ 488075 w 1235013"/>
                    <a:gd name="connsiteY81" fmla="*/ 3276600 h 3444240"/>
                    <a:gd name="connsiteX82" fmla="*/ 625235 w 1235013"/>
                    <a:gd name="connsiteY82" fmla="*/ 3352800 h 3444240"/>
                    <a:gd name="connsiteX83" fmla="*/ 670955 w 1235013"/>
                    <a:gd name="connsiteY83" fmla="*/ 3444240 h 3444240"/>
                    <a:gd name="connsiteX84" fmla="*/ 701435 w 1235013"/>
                    <a:gd name="connsiteY84" fmla="*/ 3398520 h 3444240"/>
                    <a:gd name="connsiteX85" fmla="*/ 686195 w 1235013"/>
                    <a:gd name="connsiteY85" fmla="*/ 3322320 h 3444240"/>
                    <a:gd name="connsiteX86" fmla="*/ 655715 w 1235013"/>
                    <a:gd name="connsiteY86" fmla="*/ 3230880 h 3444240"/>
                    <a:gd name="connsiteX87" fmla="*/ 640475 w 1235013"/>
                    <a:gd name="connsiteY87" fmla="*/ 3169920 h 3444240"/>
                    <a:gd name="connsiteX88" fmla="*/ 670955 w 1235013"/>
                    <a:gd name="connsiteY88" fmla="*/ 3169920 h 3444240"/>
                    <a:gd name="connsiteX89" fmla="*/ 716675 w 1235013"/>
                    <a:gd name="connsiteY89" fmla="*/ 3215640 h 3444240"/>
                    <a:gd name="connsiteX90" fmla="*/ 762395 w 1235013"/>
                    <a:gd name="connsiteY90" fmla="*/ 3307080 h 3444240"/>
                    <a:gd name="connsiteX91" fmla="*/ 777635 w 1235013"/>
                    <a:gd name="connsiteY91" fmla="*/ 3261360 h 3444240"/>
                    <a:gd name="connsiteX92" fmla="*/ 747155 w 1235013"/>
                    <a:gd name="connsiteY92" fmla="*/ 3169920 h 3444240"/>
                    <a:gd name="connsiteX93" fmla="*/ 838595 w 1235013"/>
                    <a:gd name="connsiteY93" fmla="*/ 3200400 h 3444240"/>
                    <a:gd name="connsiteX94" fmla="*/ 899555 w 1235013"/>
                    <a:gd name="connsiteY94" fmla="*/ 3291840 h 3444240"/>
                    <a:gd name="connsiteX95" fmla="*/ 930035 w 1235013"/>
                    <a:gd name="connsiteY95" fmla="*/ 3337560 h 3444240"/>
                    <a:gd name="connsiteX96" fmla="*/ 1036715 w 1235013"/>
                    <a:gd name="connsiteY96" fmla="*/ 3383280 h 3444240"/>
                    <a:gd name="connsiteX97" fmla="*/ 1143395 w 1235013"/>
                    <a:gd name="connsiteY97" fmla="*/ 3322320 h 3444240"/>
                    <a:gd name="connsiteX98" fmla="*/ 1112915 w 1235013"/>
                    <a:gd name="connsiteY98" fmla="*/ 3276600 h 3444240"/>
                    <a:gd name="connsiteX99" fmla="*/ 1021475 w 1235013"/>
                    <a:gd name="connsiteY99" fmla="*/ 3185160 h 3444240"/>
                    <a:gd name="connsiteX100" fmla="*/ 914795 w 1235013"/>
                    <a:gd name="connsiteY100" fmla="*/ 3139440 h 3444240"/>
                    <a:gd name="connsiteX101" fmla="*/ 869075 w 1235013"/>
                    <a:gd name="connsiteY101" fmla="*/ 3124200 h 3444240"/>
                    <a:gd name="connsiteX102" fmla="*/ 823355 w 1235013"/>
                    <a:gd name="connsiteY102" fmla="*/ 3093720 h 3444240"/>
                    <a:gd name="connsiteX103" fmla="*/ 701435 w 1235013"/>
                    <a:gd name="connsiteY103" fmla="*/ 3063240 h 3444240"/>
                    <a:gd name="connsiteX104" fmla="*/ 716675 w 1235013"/>
                    <a:gd name="connsiteY104" fmla="*/ 2987040 h 3444240"/>
                    <a:gd name="connsiteX105" fmla="*/ 747155 w 1235013"/>
                    <a:gd name="connsiteY105" fmla="*/ 3032760 h 3444240"/>
                    <a:gd name="connsiteX106" fmla="*/ 930035 w 1235013"/>
                    <a:gd name="connsiteY106" fmla="*/ 3002280 h 3444240"/>
                    <a:gd name="connsiteX107" fmla="*/ 1006235 w 1235013"/>
                    <a:gd name="connsiteY107" fmla="*/ 3017520 h 3444240"/>
                    <a:gd name="connsiteX108" fmla="*/ 1051955 w 1235013"/>
                    <a:gd name="connsiteY108" fmla="*/ 3048000 h 3444240"/>
                    <a:gd name="connsiteX109" fmla="*/ 1219595 w 1235013"/>
                    <a:gd name="connsiteY109" fmla="*/ 3032760 h 3444240"/>
                    <a:gd name="connsiteX110" fmla="*/ 1234835 w 1235013"/>
                    <a:gd name="connsiteY110" fmla="*/ 2987040 h 3444240"/>
                    <a:gd name="connsiteX111" fmla="*/ 1158635 w 1235013"/>
                    <a:gd name="connsiteY111" fmla="*/ 2865120 h 3444240"/>
                    <a:gd name="connsiteX112" fmla="*/ 975755 w 1235013"/>
                    <a:gd name="connsiteY112" fmla="*/ 2849880 h 3444240"/>
                    <a:gd name="connsiteX113" fmla="*/ 914795 w 1235013"/>
                    <a:gd name="connsiteY113" fmla="*/ 2819400 h 3444240"/>
                    <a:gd name="connsiteX114" fmla="*/ 869075 w 1235013"/>
                    <a:gd name="connsiteY114" fmla="*/ 2788920 h 3444240"/>
                    <a:gd name="connsiteX115" fmla="*/ 792875 w 1235013"/>
                    <a:gd name="connsiteY115" fmla="*/ 2773680 h 3444240"/>
                    <a:gd name="connsiteX116" fmla="*/ 747155 w 1235013"/>
                    <a:gd name="connsiteY116" fmla="*/ 2727960 h 3444240"/>
                    <a:gd name="connsiteX117" fmla="*/ 701435 w 1235013"/>
                    <a:gd name="connsiteY117" fmla="*/ 2712720 h 3444240"/>
                    <a:gd name="connsiteX118" fmla="*/ 640475 w 1235013"/>
                    <a:gd name="connsiteY118" fmla="*/ 2621280 h 3444240"/>
                    <a:gd name="connsiteX119" fmla="*/ 686195 w 1235013"/>
                    <a:gd name="connsiteY119" fmla="*/ 2606040 h 3444240"/>
                    <a:gd name="connsiteX120" fmla="*/ 747155 w 1235013"/>
                    <a:gd name="connsiteY120" fmla="*/ 2621280 h 3444240"/>
                    <a:gd name="connsiteX121" fmla="*/ 838595 w 1235013"/>
                    <a:gd name="connsiteY121" fmla="*/ 2667000 h 3444240"/>
                    <a:gd name="connsiteX122" fmla="*/ 1067195 w 1235013"/>
                    <a:gd name="connsiteY122" fmla="*/ 2682240 h 3444240"/>
                    <a:gd name="connsiteX123" fmla="*/ 1219595 w 1235013"/>
                    <a:gd name="connsiteY123" fmla="*/ 2727960 h 3444240"/>
                    <a:gd name="connsiteX124" fmla="*/ 1204355 w 1235013"/>
                    <a:gd name="connsiteY124" fmla="*/ 2651760 h 3444240"/>
                    <a:gd name="connsiteX125" fmla="*/ 1158635 w 1235013"/>
                    <a:gd name="connsiteY125" fmla="*/ 2636520 h 3444240"/>
                    <a:gd name="connsiteX126" fmla="*/ 1082435 w 1235013"/>
                    <a:gd name="connsiteY126" fmla="*/ 2590800 h 3444240"/>
                    <a:gd name="connsiteX127" fmla="*/ 1036715 w 1235013"/>
                    <a:gd name="connsiteY127" fmla="*/ 2560320 h 3444240"/>
                    <a:gd name="connsiteX128" fmla="*/ 945275 w 1235013"/>
                    <a:gd name="connsiteY128" fmla="*/ 2529840 h 3444240"/>
                    <a:gd name="connsiteX129" fmla="*/ 899555 w 1235013"/>
                    <a:gd name="connsiteY129" fmla="*/ 2514600 h 3444240"/>
                    <a:gd name="connsiteX130" fmla="*/ 808115 w 1235013"/>
                    <a:gd name="connsiteY130" fmla="*/ 2468880 h 3444240"/>
                    <a:gd name="connsiteX131" fmla="*/ 762395 w 1235013"/>
                    <a:gd name="connsiteY131" fmla="*/ 2423160 h 3444240"/>
                    <a:gd name="connsiteX132" fmla="*/ 716675 w 1235013"/>
                    <a:gd name="connsiteY132" fmla="*/ 2392680 h 3444240"/>
                    <a:gd name="connsiteX133" fmla="*/ 686195 w 1235013"/>
                    <a:gd name="connsiteY133" fmla="*/ 2346960 h 3444240"/>
                    <a:gd name="connsiteX134" fmla="*/ 731915 w 1235013"/>
                    <a:gd name="connsiteY134" fmla="*/ 2377440 h 3444240"/>
                    <a:gd name="connsiteX135" fmla="*/ 823355 w 1235013"/>
                    <a:gd name="connsiteY135" fmla="*/ 2407920 h 3444240"/>
                    <a:gd name="connsiteX136" fmla="*/ 914795 w 1235013"/>
                    <a:gd name="connsiteY136" fmla="*/ 2484120 h 3444240"/>
                    <a:gd name="connsiteX137" fmla="*/ 960515 w 1235013"/>
                    <a:gd name="connsiteY137" fmla="*/ 2499360 h 3444240"/>
                    <a:gd name="connsiteX138" fmla="*/ 1097675 w 1235013"/>
                    <a:gd name="connsiteY138" fmla="*/ 2529840 h 3444240"/>
                    <a:gd name="connsiteX139" fmla="*/ 1143395 w 1235013"/>
                    <a:gd name="connsiteY139" fmla="*/ 2514600 h 3444240"/>
                    <a:gd name="connsiteX140" fmla="*/ 1082435 w 1235013"/>
                    <a:gd name="connsiteY140" fmla="*/ 2423160 h 3444240"/>
                    <a:gd name="connsiteX141" fmla="*/ 1128155 w 1235013"/>
                    <a:gd name="connsiteY141" fmla="*/ 2316480 h 3444240"/>
                    <a:gd name="connsiteX142" fmla="*/ 975755 w 1235013"/>
                    <a:gd name="connsiteY142" fmla="*/ 2301240 h 3444240"/>
                    <a:gd name="connsiteX143" fmla="*/ 1006235 w 1235013"/>
                    <a:gd name="connsiteY143" fmla="*/ 2255520 h 3444240"/>
                    <a:gd name="connsiteX144" fmla="*/ 1006235 w 1235013"/>
                    <a:gd name="connsiteY144" fmla="*/ 2133600 h 3444240"/>
                    <a:gd name="connsiteX145" fmla="*/ 960515 w 1235013"/>
                    <a:gd name="connsiteY145" fmla="*/ 2118360 h 3444240"/>
                    <a:gd name="connsiteX146" fmla="*/ 884315 w 1235013"/>
                    <a:gd name="connsiteY146" fmla="*/ 2103120 h 3444240"/>
                    <a:gd name="connsiteX147" fmla="*/ 792875 w 1235013"/>
                    <a:gd name="connsiteY147" fmla="*/ 2011680 h 3444240"/>
                    <a:gd name="connsiteX148" fmla="*/ 747155 w 1235013"/>
                    <a:gd name="connsiteY148" fmla="*/ 1981200 h 3444240"/>
                    <a:gd name="connsiteX149" fmla="*/ 884315 w 1235013"/>
                    <a:gd name="connsiteY149" fmla="*/ 2011680 h 3444240"/>
                    <a:gd name="connsiteX150" fmla="*/ 1067195 w 1235013"/>
                    <a:gd name="connsiteY150" fmla="*/ 1996440 h 3444240"/>
                    <a:gd name="connsiteX151" fmla="*/ 1067195 w 1235013"/>
                    <a:gd name="connsiteY151" fmla="*/ 1905000 h 3444240"/>
                    <a:gd name="connsiteX152" fmla="*/ 930035 w 1235013"/>
                    <a:gd name="connsiteY152" fmla="*/ 1874520 h 3444240"/>
                    <a:gd name="connsiteX153" fmla="*/ 884315 w 1235013"/>
                    <a:gd name="connsiteY153" fmla="*/ 1844040 h 3444240"/>
                    <a:gd name="connsiteX154" fmla="*/ 777635 w 1235013"/>
                    <a:gd name="connsiteY154" fmla="*/ 1798320 h 3444240"/>
                    <a:gd name="connsiteX155" fmla="*/ 762395 w 1235013"/>
                    <a:gd name="connsiteY155" fmla="*/ 1752600 h 3444240"/>
                    <a:gd name="connsiteX156" fmla="*/ 670955 w 1235013"/>
                    <a:gd name="connsiteY156" fmla="*/ 1706880 h 3444240"/>
                    <a:gd name="connsiteX157" fmla="*/ 686195 w 1235013"/>
                    <a:gd name="connsiteY157" fmla="*/ 1661160 h 3444240"/>
                    <a:gd name="connsiteX158" fmla="*/ 823355 w 1235013"/>
                    <a:gd name="connsiteY158" fmla="*/ 1722120 h 3444240"/>
                    <a:gd name="connsiteX159" fmla="*/ 884315 w 1235013"/>
                    <a:gd name="connsiteY159" fmla="*/ 1737360 h 3444240"/>
                    <a:gd name="connsiteX160" fmla="*/ 930035 w 1235013"/>
                    <a:gd name="connsiteY160" fmla="*/ 1752600 h 3444240"/>
                    <a:gd name="connsiteX161" fmla="*/ 1006235 w 1235013"/>
                    <a:gd name="connsiteY161" fmla="*/ 1737360 h 3444240"/>
                    <a:gd name="connsiteX162" fmla="*/ 990995 w 1235013"/>
                    <a:gd name="connsiteY162" fmla="*/ 1645920 h 3444240"/>
                    <a:gd name="connsiteX163" fmla="*/ 945275 w 1235013"/>
                    <a:gd name="connsiteY163" fmla="*/ 1630680 h 3444240"/>
                    <a:gd name="connsiteX164" fmla="*/ 808115 w 1235013"/>
                    <a:gd name="connsiteY164" fmla="*/ 1615440 h 3444240"/>
                    <a:gd name="connsiteX165" fmla="*/ 762395 w 1235013"/>
                    <a:gd name="connsiteY165" fmla="*/ 1600200 h 3444240"/>
                    <a:gd name="connsiteX166" fmla="*/ 701435 w 1235013"/>
                    <a:gd name="connsiteY166" fmla="*/ 1584960 h 3444240"/>
                    <a:gd name="connsiteX167" fmla="*/ 716675 w 1235013"/>
                    <a:gd name="connsiteY167" fmla="*/ 1539240 h 3444240"/>
                    <a:gd name="connsiteX168" fmla="*/ 945275 w 1235013"/>
                    <a:gd name="connsiteY168" fmla="*/ 1554480 h 3444240"/>
                    <a:gd name="connsiteX169" fmla="*/ 1021475 w 1235013"/>
                    <a:gd name="connsiteY169" fmla="*/ 1539240 h 3444240"/>
                    <a:gd name="connsiteX170" fmla="*/ 1051955 w 1235013"/>
                    <a:gd name="connsiteY170" fmla="*/ 1493520 h 3444240"/>
                    <a:gd name="connsiteX171" fmla="*/ 1082435 w 1235013"/>
                    <a:gd name="connsiteY171" fmla="*/ 1402080 h 3444240"/>
                    <a:gd name="connsiteX172" fmla="*/ 1021475 w 1235013"/>
                    <a:gd name="connsiteY172" fmla="*/ 1280160 h 3444240"/>
                    <a:gd name="connsiteX173" fmla="*/ 960515 w 1235013"/>
                    <a:gd name="connsiteY173" fmla="*/ 1295400 h 3444240"/>
                    <a:gd name="connsiteX174" fmla="*/ 792875 w 1235013"/>
                    <a:gd name="connsiteY174" fmla="*/ 1249680 h 3444240"/>
                    <a:gd name="connsiteX175" fmla="*/ 838595 w 1235013"/>
                    <a:gd name="connsiteY175" fmla="*/ 1219200 h 3444240"/>
                    <a:gd name="connsiteX176" fmla="*/ 914795 w 1235013"/>
                    <a:gd name="connsiteY176" fmla="*/ 1234440 h 3444240"/>
                    <a:gd name="connsiteX177" fmla="*/ 975755 w 1235013"/>
                    <a:gd name="connsiteY177" fmla="*/ 1219200 h 3444240"/>
                    <a:gd name="connsiteX178" fmla="*/ 960515 w 1235013"/>
                    <a:gd name="connsiteY178" fmla="*/ 1173480 h 3444240"/>
                    <a:gd name="connsiteX179" fmla="*/ 899555 w 1235013"/>
                    <a:gd name="connsiteY179" fmla="*/ 1158240 h 3444240"/>
                    <a:gd name="connsiteX180" fmla="*/ 975755 w 1235013"/>
                    <a:gd name="connsiteY180" fmla="*/ 1097280 h 3444240"/>
                    <a:gd name="connsiteX181" fmla="*/ 990995 w 1235013"/>
                    <a:gd name="connsiteY181" fmla="*/ 1051560 h 3444240"/>
                    <a:gd name="connsiteX182" fmla="*/ 1021475 w 1235013"/>
                    <a:gd name="connsiteY182" fmla="*/ 944880 h 3444240"/>
                    <a:gd name="connsiteX183" fmla="*/ 930035 w 1235013"/>
                    <a:gd name="connsiteY183" fmla="*/ 929640 h 3444240"/>
                    <a:gd name="connsiteX184" fmla="*/ 975755 w 1235013"/>
                    <a:gd name="connsiteY184" fmla="*/ 899160 h 3444240"/>
                    <a:gd name="connsiteX185" fmla="*/ 1006235 w 1235013"/>
                    <a:gd name="connsiteY185" fmla="*/ 807720 h 3444240"/>
                    <a:gd name="connsiteX186" fmla="*/ 960515 w 1235013"/>
                    <a:gd name="connsiteY186" fmla="*/ 777240 h 3444240"/>
                    <a:gd name="connsiteX187" fmla="*/ 823355 w 1235013"/>
                    <a:gd name="connsiteY187" fmla="*/ 762000 h 3444240"/>
                    <a:gd name="connsiteX188" fmla="*/ 853835 w 1235013"/>
                    <a:gd name="connsiteY188" fmla="*/ 716280 h 3444240"/>
                    <a:gd name="connsiteX189" fmla="*/ 899555 w 1235013"/>
                    <a:gd name="connsiteY189" fmla="*/ 670560 h 3444240"/>
                    <a:gd name="connsiteX190" fmla="*/ 853835 w 1235013"/>
                    <a:gd name="connsiteY190" fmla="*/ 640080 h 3444240"/>
                    <a:gd name="connsiteX191" fmla="*/ 869075 w 1235013"/>
                    <a:gd name="connsiteY191" fmla="*/ 594360 h 3444240"/>
                    <a:gd name="connsiteX192" fmla="*/ 808115 w 1235013"/>
                    <a:gd name="connsiteY192" fmla="*/ 472440 h 3444240"/>
                    <a:gd name="connsiteX193" fmla="*/ 808115 w 1235013"/>
                    <a:gd name="connsiteY193" fmla="*/ 320040 h 3444240"/>
                    <a:gd name="connsiteX194" fmla="*/ 838595 w 1235013"/>
                    <a:gd name="connsiteY194" fmla="*/ 274320 h 3444240"/>
                    <a:gd name="connsiteX195" fmla="*/ 823355 w 1235013"/>
                    <a:gd name="connsiteY195" fmla="*/ 213360 h 3444240"/>
                    <a:gd name="connsiteX196" fmla="*/ 808115 w 1235013"/>
                    <a:gd name="connsiteY196" fmla="*/ 167640 h 3444240"/>
                    <a:gd name="connsiteX197" fmla="*/ 686195 w 1235013"/>
                    <a:gd name="connsiteY197" fmla="*/ 198120 h 3444240"/>
                    <a:gd name="connsiteX198" fmla="*/ 640475 w 1235013"/>
                    <a:gd name="connsiteY198" fmla="*/ 15240 h 3444240"/>
                    <a:gd name="connsiteX199" fmla="*/ 564275 w 1235013"/>
                    <a:gd name="connsiteY199" fmla="*/ 76200 h 3444240"/>
                    <a:gd name="connsiteX200" fmla="*/ 549035 w 1235013"/>
                    <a:gd name="connsiteY200" fmla="*/ 152400 h 3444240"/>
                    <a:gd name="connsiteX201" fmla="*/ 549035 w 1235013"/>
                    <a:gd name="connsiteY201" fmla="*/ 152400 h 344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35013" h="3444240">
                      <a:moveTo>
                        <a:pt x="579515" y="0"/>
                      </a:moveTo>
                      <a:lnTo>
                        <a:pt x="579515" y="0"/>
                      </a:lnTo>
                      <a:cubicBezTo>
                        <a:pt x="574435" y="45720"/>
                        <a:pt x="579996" y="93928"/>
                        <a:pt x="564275" y="137160"/>
                      </a:cubicBezTo>
                      <a:cubicBezTo>
                        <a:pt x="558016" y="154373"/>
                        <a:pt x="529997" y="153337"/>
                        <a:pt x="518555" y="167640"/>
                      </a:cubicBezTo>
                      <a:cubicBezTo>
                        <a:pt x="508520" y="180184"/>
                        <a:pt x="508395" y="198120"/>
                        <a:pt x="503315" y="213360"/>
                      </a:cubicBezTo>
                      <a:cubicBezTo>
                        <a:pt x="498235" y="264160"/>
                        <a:pt x="505522" y="317780"/>
                        <a:pt x="488075" y="365760"/>
                      </a:cubicBezTo>
                      <a:cubicBezTo>
                        <a:pt x="482585" y="380857"/>
                        <a:pt x="451692" y="367928"/>
                        <a:pt x="442355" y="381000"/>
                      </a:cubicBezTo>
                      <a:cubicBezTo>
                        <a:pt x="423681" y="407144"/>
                        <a:pt x="411875" y="472440"/>
                        <a:pt x="411875" y="472440"/>
                      </a:cubicBezTo>
                      <a:cubicBezTo>
                        <a:pt x="405284" y="525169"/>
                        <a:pt x="393951" y="629298"/>
                        <a:pt x="381395" y="685800"/>
                      </a:cubicBezTo>
                      <a:cubicBezTo>
                        <a:pt x="377910" y="701482"/>
                        <a:pt x="375066" y="718154"/>
                        <a:pt x="366155" y="731520"/>
                      </a:cubicBezTo>
                      <a:cubicBezTo>
                        <a:pt x="354200" y="749453"/>
                        <a:pt x="335675" y="762000"/>
                        <a:pt x="320435" y="777240"/>
                      </a:cubicBezTo>
                      <a:cubicBezTo>
                        <a:pt x="287107" y="877223"/>
                        <a:pt x="279346" y="850100"/>
                        <a:pt x="305195" y="944880"/>
                      </a:cubicBezTo>
                      <a:cubicBezTo>
                        <a:pt x="313649" y="975877"/>
                        <a:pt x="325515" y="1005840"/>
                        <a:pt x="335675" y="1036320"/>
                      </a:cubicBezTo>
                      <a:lnTo>
                        <a:pt x="350915" y="1082040"/>
                      </a:lnTo>
                      <a:cubicBezTo>
                        <a:pt x="345835" y="1132840"/>
                        <a:pt x="343438" y="1183980"/>
                        <a:pt x="335675" y="1234440"/>
                      </a:cubicBezTo>
                      <a:cubicBezTo>
                        <a:pt x="327163" y="1289771"/>
                        <a:pt x="315071" y="1275647"/>
                        <a:pt x="289955" y="1325880"/>
                      </a:cubicBezTo>
                      <a:cubicBezTo>
                        <a:pt x="282771" y="1340248"/>
                        <a:pt x="279795" y="1356360"/>
                        <a:pt x="274715" y="1371600"/>
                      </a:cubicBezTo>
                      <a:cubicBezTo>
                        <a:pt x="279795" y="1397000"/>
                        <a:pt x="275587" y="1426247"/>
                        <a:pt x="289955" y="1447800"/>
                      </a:cubicBezTo>
                      <a:cubicBezTo>
                        <a:pt x="298866" y="1461166"/>
                        <a:pt x="321307" y="1455856"/>
                        <a:pt x="335675" y="1463040"/>
                      </a:cubicBezTo>
                      <a:cubicBezTo>
                        <a:pt x="453848" y="1522126"/>
                        <a:pt x="312197" y="1470454"/>
                        <a:pt x="427115" y="1508760"/>
                      </a:cubicBezTo>
                      <a:cubicBezTo>
                        <a:pt x="411875" y="1513840"/>
                        <a:pt x="390732" y="1510928"/>
                        <a:pt x="381395" y="1524000"/>
                      </a:cubicBezTo>
                      <a:cubicBezTo>
                        <a:pt x="362721" y="1550144"/>
                        <a:pt x="350915" y="1615440"/>
                        <a:pt x="350915" y="1615440"/>
                      </a:cubicBezTo>
                      <a:cubicBezTo>
                        <a:pt x="361075" y="1630680"/>
                        <a:pt x="367092" y="1649718"/>
                        <a:pt x="381395" y="1661160"/>
                      </a:cubicBezTo>
                      <a:cubicBezTo>
                        <a:pt x="393939" y="1671195"/>
                        <a:pt x="412350" y="1670072"/>
                        <a:pt x="427115" y="1676400"/>
                      </a:cubicBezTo>
                      <a:cubicBezTo>
                        <a:pt x="447997" y="1685349"/>
                        <a:pt x="467755" y="1696720"/>
                        <a:pt x="488075" y="1706880"/>
                      </a:cubicBezTo>
                      <a:cubicBezTo>
                        <a:pt x="472835" y="1711960"/>
                        <a:pt x="458321" y="1723894"/>
                        <a:pt x="442355" y="1722120"/>
                      </a:cubicBezTo>
                      <a:cubicBezTo>
                        <a:pt x="410423" y="1718572"/>
                        <a:pt x="350915" y="1691640"/>
                        <a:pt x="350915" y="1691640"/>
                      </a:cubicBezTo>
                      <a:cubicBezTo>
                        <a:pt x="325515" y="1696720"/>
                        <a:pt x="294614" y="1690297"/>
                        <a:pt x="274715" y="1706880"/>
                      </a:cubicBezTo>
                      <a:cubicBezTo>
                        <a:pt x="258624" y="1720289"/>
                        <a:pt x="274286" y="1753029"/>
                        <a:pt x="259475" y="1767840"/>
                      </a:cubicBezTo>
                      <a:cubicBezTo>
                        <a:pt x="244664" y="1782651"/>
                        <a:pt x="218654" y="1777326"/>
                        <a:pt x="198515" y="1783080"/>
                      </a:cubicBezTo>
                      <a:cubicBezTo>
                        <a:pt x="183069" y="1787493"/>
                        <a:pt x="168035" y="1793240"/>
                        <a:pt x="152795" y="1798320"/>
                      </a:cubicBezTo>
                      <a:cubicBezTo>
                        <a:pt x="142635" y="1813560"/>
                        <a:pt x="125326" y="1825973"/>
                        <a:pt x="122315" y="1844040"/>
                      </a:cubicBezTo>
                      <a:cubicBezTo>
                        <a:pt x="119674" y="1859886"/>
                        <a:pt x="130371" y="1875392"/>
                        <a:pt x="137555" y="1889760"/>
                      </a:cubicBezTo>
                      <a:cubicBezTo>
                        <a:pt x="145746" y="1906143"/>
                        <a:pt x="152795" y="1925320"/>
                        <a:pt x="168035" y="1935480"/>
                      </a:cubicBezTo>
                      <a:cubicBezTo>
                        <a:pt x="185463" y="1947098"/>
                        <a:pt x="208856" y="1944966"/>
                        <a:pt x="228995" y="1950720"/>
                      </a:cubicBezTo>
                      <a:cubicBezTo>
                        <a:pt x="244441" y="1955133"/>
                        <a:pt x="259475" y="1960880"/>
                        <a:pt x="274715" y="1965960"/>
                      </a:cubicBezTo>
                      <a:cubicBezTo>
                        <a:pt x="320435" y="1955800"/>
                        <a:pt x="369984" y="1956425"/>
                        <a:pt x="411875" y="1935480"/>
                      </a:cubicBezTo>
                      <a:cubicBezTo>
                        <a:pt x="434593" y="1924121"/>
                        <a:pt x="439634" y="1856559"/>
                        <a:pt x="457595" y="1874520"/>
                      </a:cubicBezTo>
                      <a:cubicBezTo>
                        <a:pt x="479445" y="1896370"/>
                        <a:pt x="456174" y="1938322"/>
                        <a:pt x="442355" y="1965960"/>
                      </a:cubicBezTo>
                      <a:cubicBezTo>
                        <a:pt x="434164" y="1982343"/>
                        <a:pt x="413470" y="1989225"/>
                        <a:pt x="396635" y="1996440"/>
                      </a:cubicBezTo>
                      <a:cubicBezTo>
                        <a:pt x="328274" y="2025738"/>
                        <a:pt x="349269" y="1997263"/>
                        <a:pt x="289955" y="2026920"/>
                      </a:cubicBezTo>
                      <a:cubicBezTo>
                        <a:pt x="171782" y="2086006"/>
                        <a:pt x="313433" y="2034334"/>
                        <a:pt x="198515" y="2072640"/>
                      </a:cubicBezTo>
                      <a:cubicBezTo>
                        <a:pt x="174802" y="2143780"/>
                        <a:pt x="142975" y="2173632"/>
                        <a:pt x="198515" y="2240280"/>
                      </a:cubicBezTo>
                      <a:cubicBezTo>
                        <a:pt x="208799" y="2252621"/>
                        <a:pt x="228995" y="2250440"/>
                        <a:pt x="244235" y="2255520"/>
                      </a:cubicBezTo>
                      <a:cubicBezTo>
                        <a:pt x="284875" y="2250440"/>
                        <a:pt x="325675" y="2246508"/>
                        <a:pt x="366155" y="2240280"/>
                      </a:cubicBezTo>
                      <a:cubicBezTo>
                        <a:pt x="391757" y="2236341"/>
                        <a:pt x="416452" y="2225040"/>
                        <a:pt x="442355" y="2225040"/>
                      </a:cubicBezTo>
                      <a:cubicBezTo>
                        <a:pt x="473255" y="2225040"/>
                        <a:pt x="503315" y="2235200"/>
                        <a:pt x="533795" y="2240280"/>
                      </a:cubicBezTo>
                      <a:cubicBezTo>
                        <a:pt x="523635" y="2255520"/>
                        <a:pt x="516267" y="2273048"/>
                        <a:pt x="503315" y="2286000"/>
                      </a:cubicBezTo>
                      <a:cubicBezTo>
                        <a:pt x="459639" y="2329676"/>
                        <a:pt x="461455" y="2306930"/>
                        <a:pt x="411875" y="2331720"/>
                      </a:cubicBezTo>
                      <a:cubicBezTo>
                        <a:pt x="293702" y="2390806"/>
                        <a:pt x="435353" y="2339134"/>
                        <a:pt x="320435" y="2377440"/>
                      </a:cubicBezTo>
                      <a:cubicBezTo>
                        <a:pt x="315355" y="2392680"/>
                        <a:pt x="298011" y="2408792"/>
                        <a:pt x="305195" y="2423160"/>
                      </a:cubicBezTo>
                      <a:cubicBezTo>
                        <a:pt x="312379" y="2437528"/>
                        <a:pt x="334851" y="2438400"/>
                        <a:pt x="350915" y="2438400"/>
                      </a:cubicBezTo>
                      <a:cubicBezTo>
                        <a:pt x="404558" y="2438400"/>
                        <a:pt x="440928" y="2423636"/>
                        <a:pt x="488075" y="2407920"/>
                      </a:cubicBezTo>
                      <a:cubicBezTo>
                        <a:pt x="504700" y="2413462"/>
                        <a:pt x="583210" y="2422698"/>
                        <a:pt x="518555" y="2468880"/>
                      </a:cubicBezTo>
                      <a:cubicBezTo>
                        <a:pt x="476716" y="2498765"/>
                        <a:pt x="365365" y="2508181"/>
                        <a:pt x="320435" y="2514600"/>
                      </a:cubicBezTo>
                      <a:cubicBezTo>
                        <a:pt x="211619" y="2550872"/>
                        <a:pt x="255728" y="2527258"/>
                        <a:pt x="183275" y="2575560"/>
                      </a:cubicBezTo>
                      <a:cubicBezTo>
                        <a:pt x="173115" y="2590800"/>
                        <a:pt x="167098" y="2609838"/>
                        <a:pt x="152795" y="2621280"/>
                      </a:cubicBezTo>
                      <a:cubicBezTo>
                        <a:pt x="140251" y="2631315"/>
                        <a:pt x="118434" y="2625161"/>
                        <a:pt x="107075" y="2636520"/>
                      </a:cubicBezTo>
                      <a:cubicBezTo>
                        <a:pt x="88243" y="2655352"/>
                        <a:pt x="70463" y="2715876"/>
                        <a:pt x="61355" y="2743200"/>
                      </a:cubicBezTo>
                      <a:cubicBezTo>
                        <a:pt x="66435" y="2758440"/>
                        <a:pt x="66560" y="2776376"/>
                        <a:pt x="76595" y="2788920"/>
                      </a:cubicBezTo>
                      <a:cubicBezTo>
                        <a:pt x="122539" y="2846350"/>
                        <a:pt x="179839" y="2812209"/>
                        <a:pt x="244235" y="2804160"/>
                      </a:cubicBezTo>
                      <a:cubicBezTo>
                        <a:pt x="283805" y="2790970"/>
                        <a:pt x="329709" y="2776663"/>
                        <a:pt x="366155" y="2758440"/>
                      </a:cubicBezTo>
                      <a:cubicBezTo>
                        <a:pt x="382538" y="2750249"/>
                        <a:pt x="395137" y="2735399"/>
                        <a:pt x="411875" y="2727960"/>
                      </a:cubicBezTo>
                      <a:cubicBezTo>
                        <a:pt x="459580" y="2706758"/>
                        <a:pt x="513612" y="2694906"/>
                        <a:pt x="564275" y="2682240"/>
                      </a:cubicBezTo>
                      <a:cubicBezTo>
                        <a:pt x="569355" y="2697480"/>
                        <a:pt x="579515" y="2711896"/>
                        <a:pt x="579515" y="2727960"/>
                      </a:cubicBezTo>
                      <a:cubicBezTo>
                        <a:pt x="579515" y="2818975"/>
                        <a:pt x="480518" y="2782056"/>
                        <a:pt x="411875" y="2788920"/>
                      </a:cubicBezTo>
                      <a:cubicBezTo>
                        <a:pt x="378830" y="2805442"/>
                        <a:pt x="342569" y="2827165"/>
                        <a:pt x="305195" y="2834640"/>
                      </a:cubicBezTo>
                      <a:cubicBezTo>
                        <a:pt x="270142" y="2841651"/>
                        <a:pt x="106264" y="2861411"/>
                        <a:pt x="76595" y="2865120"/>
                      </a:cubicBezTo>
                      <a:cubicBezTo>
                        <a:pt x="61355" y="2875280"/>
                        <a:pt x="43827" y="2882648"/>
                        <a:pt x="30875" y="2895600"/>
                      </a:cubicBezTo>
                      <a:cubicBezTo>
                        <a:pt x="-387" y="2926862"/>
                        <a:pt x="-19143" y="2955778"/>
                        <a:pt x="30875" y="2987040"/>
                      </a:cubicBezTo>
                      <a:cubicBezTo>
                        <a:pt x="78415" y="3016752"/>
                        <a:pt x="146016" y="3018442"/>
                        <a:pt x="198515" y="3032760"/>
                      </a:cubicBezTo>
                      <a:cubicBezTo>
                        <a:pt x="229512" y="3041214"/>
                        <a:pt x="289955" y="3063240"/>
                        <a:pt x="289955" y="3063240"/>
                      </a:cubicBezTo>
                      <a:cubicBezTo>
                        <a:pt x="340755" y="3053080"/>
                        <a:pt x="392840" y="3047995"/>
                        <a:pt x="442355" y="3032760"/>
                      </a:cubicBezTo>
                      <a:cubicBezTo>
                        <a:pt x="459861" y="3027373"/>
                        <a:pt x="469900" y="3004552"/>
                        <a:pt x="488075" y="3002280"/>
                      </a:cubicBezTo>
                      <a:cubicBezTo>
                        <a:pt x="513778" y="2999067"/>
                        <a:pt x="538875" y="3012440"/>
                        <a:pt x="564275" y="3017520"/>
                      </a:cubicBezTo>
                      <a:cubicBezTo>
                        <a:pt x="558422" y="3052640"/>
                        <a:pt x="552554" y="3117163"/>
                        <a:pt x="533795" y="3154680"/>
                      </a:cubicBezTo>
                      <a:cubicBezTo>
                        <a:pt x="474709" y="3272853"/>
                        <a:pt x="514797" y="3165954"/>
                        <a:pt x="518555" y="3154680"/>
                      </a:cubicBezTo>
                      <a:cubicBezTo>
                        <a:pt x="557195" y="3270599"/>
                        <a:pt x="579203" y="3235323"/>
                        <a:pt x="488075" y="3261360"/>
                      </a:cubicBezTo>
                      <a:cubicBezTo>
                        <a:pt x="472629" y="3265773"/>
                        <a:pt x="457595" y="3271520"/>
                        <a:pt x="442355" y="3276600"/>
                      </a:cubicBezTo>
                      <a:cubicBezTo>
                        <a:pt x="406083" y="3385416"/>
                        <a:pt x="438608" y="3350218"/>
                        <a:pt x="366155" y="3398520"/>
                      </a:cubicBezTo>
                      <a:cubicBezTo>
                        <a:pt x="376315" y="3383280"/>
                        <a:pt x="384909" y="3366871"/>
                        <a:pt x="396635" y="3352800"/>
                      </a:cubicBezTo>
                      <a:cubicBezTo>
                        <a:pt x="433305" y="3308796"/>
                        <a:pt x="443120" y="3306570"/>
                        <a:pt x="488075" y="3276600"/>
                      </a:cubicBezTo>
                      <a:cubicBezTo>
                        <a:pt x="592881" y="3346471"/>
                        <a:pt x="544762" y="3325976"/>
                        <a:pt x="625235" y="3352800"/>
                      </a:cubicBezTo>
                      <a:cubicBezTo>
                        <a:pt x="628993" y="3364074"/>
                        <a:pt x="651260" y="3444240"/>
                        <a:pt x="670955" y="3444240"/>
                      </a:cubicBezTo>
                      <a:cubicBezTo>
                        <a:pt x="689271" y="3444240"/>
                        <a:pt x="691275" y="3413760"/>
                        <a:pt x="701435" y="3398520"/>
                      </a:cubicBezTo>
                      <a:cubicBezTo>
                        <a:pt x="696355" y="3373120"/>
                        <a:pt x="693011" y="3347310"/>
                        <a:pt x="686195" y="3322320"/>
                      </a:cubicBezTo>
                      <a:cubicBezTo>
                        <a:pt x="677741" y="3291323"/>
                        <a:pt x="663507" y="3262049"/>
                        <a:pt x="655715" y="3230880"/>
                      </a:cubicBezTo>
                      <a:lnTo>
                        <a:pt x="640475" y="3169920"/>
                      </a:lnTo>
                      <a:cubicBezTo>
                        <a:pt x="667568" y="3088640"/>
                        <a:pt x="643862" y="3129280"/>
                        <a:pt x="670955" y="3169920"/>
                      </a:cubicBezTo>
                      <a:cubicBezTo>
                        <a:pt x="682910" y="3187853"/>
                        <a:pt x="701435" y="3200400"/>
                        <a:pt x="716675" y="3215640"/>
                      </a:cubicBezTo>
                      <a:cubicBezTo>
                        <a:pt x="720433" y="3226914"/>
                        <a:pt x="742700" y="3307080"/>
                        <a:pt x="762395" y="3307080"/>
                      </a:cubicBezTo>
                      <a:cubicBezTo>
                        <a:pt x="778459" y="3307080"/>
                        <a:pt x="772555" y="3276600"/>
                        <a:pt x="777635" y="3261360"/>
                      </a:cubicBezTo>
                      <a:cubicBezTo>
                        <a:pt x="767475" y="3230880"/>
                        <a:pt x="716675" y="3159760"/>
                        <a:pt x="747155" y="3169920"/>
                      </a:cubicBezTo>
                      <a:lnTo>
                        <a:pt x="838595" y="3200400"/>
                      </a:lnTo>
                      <a:lnTo>
                        <a:pt x="899555" y="3291840"/>
                      </a:lnTo>
                      <a:cubicBezTo>
                        <a:pt x="909715" y="3307080"/>
                        <a:pt x="913652" y="3329369"/>
                        <a:pt x="930035" y="3337560"/>
                      </a:cubicBezTo>
                      <a:cubicBezTo>
                        <a:pt x="1005363" y="3375224"/>
                        <a:pt x="969442" y="3360856"/>
                        <a:pt x="1036715" y="3383280"/>
                      </a:cubicBezTo>
                      <a:cubicBezTo>
                        <a:pt x="1067432" y="3375601"/>
                        <a:pt x="1135500" y="3369692"/>
                        <a:pt x="1143395" y="3322320"/>
                      </a:cubicBezTo>
                      <a:cubicBezTo>
                        <a:pt x="1146406" y="3304253"/>
                        <a:pt x="1125084" y="3290290"/>
                        <a:pt x="1112915" y="3276600"/>
                      </a:cubicBezTo>
                      <a:cubicBezTo>
                        <a:pt x="1084277" y="3244383"/>
                        <a:pt x="1062368" y="3198791"/>
                        <a:pt x="1021475" y="3185160"/>
                      </a:cubicBezTo>
                      <a:cubicBezTo>
                        <a:pt x="914253" y="3149419"/>
                        <a:pt x="1046620" y="3195936"/>
                        <a:pt x="914795" y="3139440"/>
                      </a:cubicBezTo>
                      <a:cubicBezTo>
                        <a:pt x="900030" y="3133112"/>
                        <a:pt x="883443" y="3131384"/>
                        <a:pt x="869075" y="3124200"/>
                      </a:cubicBezTo>
                      <a:cubicBezTo>
                        <a:pt x="852692" y="3116009"/>
                        <a:pt x="839738" y="3101911"/>
                        <a:pt x="823355" y="3093720"/>
                      </a:cubicBezTo>
                      <a:cubicBezTo>
                        <a:pt x="792113" y="3078099"/>
                        <a:pt x="730418" y="3069037"/>
                        <a:pt x="701435" y="3063240"/>
                      </a:cubicBezTo>
                      <a:cubicBezTo>
                        <a:pt x="665875" y="2956560"/>
                        <a:pt x="640475" y="2961640"/>
                        <a:pt x="716675" y="2987040"/>
                      </a:cubicBezTo>
                      <a:cubicBezTo>
                        <a:pt x="726835" y="3002280"/>
                        <a:pt x="729134" y="3029483"/>
                        <a:pt x="747155" y="3032760"/>
                      </a:cubicBezTo>
                      <a:cubicBezTo>
                        <a:pt x="813209" y="3044770"/>
                        <a:pt x="871081" y="3021931"/>
                        <a:pt x="930035" y="3002280"/>
                      </a:cubicBezTo>
                      <a:cubicBezTo>
                        <a:pt x="955435" y="3007360"/>
                        <a:pt x="981981" y="3008425"/>
                        <a:pt x="1006235" y="3017520"/>
                      </a:cubicBezTo>
                      <a:cubicBezTo>
                        <a:pt x="1023385" y="3023951"/>
                        <a:pt x="1033685" y="3046695"/>
                        <a:pt x="1051955" y="3048000"/>
                      </a:cubicBezTo>
                      <a:cubicBezTo>
                        <a:pt x="1107923" y="3051998"/>
                        <a:pt x="1163715" y="3037840"/>
                        <a:pt x="1219595" y="3032760"/>
                      </a:cubicBezTo>
                      <a:cubicBezTo>
                        <a:pt x="1224675" y="3017520"/>
                        <a:pt x="1236609" y="3003006"/>
                        <a:pt x="1234835" y="2987040"/>
                      </a:cubicBezTo>
                      <a:cubicBezTo>
                        <a:pt x="1230034" y="2943827"/>
                        <a:pt x="1213147" y="2876022"/>
                        <a:pt x="1158635" y="2865120"/>
                      </a:cubicBezTo>
                      <a:cubicBezTo>
                        <a:pt x="1098652" y="2853123"/>
                        <a:pt x="1036715" y="2854960"/>
                        <a:pt x="975755" y="2849880"/>
                      </a:cubicBezTo>
                      <a:cubicBezTo>
                        <a:pt x="955435" y="2839720"/>
                        <a:pt x="934520" y="2830672"/>
                        <a:pt x="914795" y="2819400"/>
                      </a:cubicBezTo>
                      <a:cubicBezTo>
                        <a:pt x="898892" y="2810313"/>
                        <a:pt x="886225" y="2795351"/>
                        <a:pt x="869075" y="2788920"/>
                      </a:cubicBezTo>
                      <a:cubicBezTo>
                        <a:pt x="844821" y="2779825"/>
                        <a:pt x="818275" y="2778760"/>
                        <a:pt x="792875" y="2773680"/>
                      </a:cubicBezTo>
                      <a:cubicBezTo>
                        <a:pt x="777635" y="2758440"/>
                        <a:pt x="765088" y="2739915"/>
                        <a:pt x="747155" y="2727960"/>
                      </a:cubicBezTo>
                      <a:cubicBezTo>
                        <a:pt x="733789" y="2719049"/>
                        <a:pt x="712794" y="2724079"/>
                        <a:pt x="701435" y="2712720"/>
                      </a:cubicBezTo>
                      <a:cubicBezTo>
                        <a:pt x="675532" y="2686817"/>
                        <a:pt x="640475" y="2621280"/>
                        <a:pt x="640475" y="2621280"/>
                      </a:cubicBezTo>
                      <a:cubicBezTo>
                        <a:pt x="655715" y="2616200"/>
                        <a:pt x="670131" y="2606040"/>
                        <a:pt x="686195" y="2606040"/>
                      </a:cubicBezTo>
                      <a:cubicBezTo>
                        <a:pt x="707140" y="2606040"/>
                        <a:pt x="727903" y="2613029"/>
                        <a:pt x="747155" y="2621280"/>
                      </a:cubicBezTo>
                      <a:cubicBezTo>
                        <a:pt x="800198" y="2644013"/>
                        <a:pt x="780799" y="2660578"/>
                        <a:pt x="838595" y="2667000"/>
                      </a:cubicBezTo>
                      <a:cubicBezTo>
                        <a:pt x="914497" y="2675434"/>
                        <a:pt x="990995" y="2677160"/>
                        <a:pt x="1067195" y="2682240"/>
                      </a:cubicBezTo>
                      <a:cubicBezTo>
                        <a:pt x="1217721" y="2782591"/>
                        <a:pt x="1186979" y="2825809"/>
                        <a:pt x="1219595" y="2727960"/>
                      </a:cubicBezTo>
                      <a:cubicBezTo>
                        <a:pt x="1214515" y="2702560"/>
                        <a:pt x="1218723" y="2673313"/>
                        <a:pt x="1204355" y="2651760"/>
                      </a:cubicBezTo>
                      <a:cubicBezTo>
                        <a:pt x="1195444" y="2638394"/>
                        <a:pt x="1173003" y="2643704"/>
                        <a:pt x="1158635" y="2636520"/>
                      </a:cubicBezTo>
                      <a:cubicBezTo>
                        <a:pt x="1132141" y="2623273"/>
                        <a:pt x="1107554" y="2606499"/>
                        <a:pt x="1082435" y="2590800"/>
                      </a:cubicBezTo>
                      <a:cubicBezTo>
                        <a:pt x="1066903" y="2581092"/>
                        <a:pt x="1053453" y="2567759"/>
                        <a:pt x="1036715" y="2560320"/>
                      </a:cubicBezTo>
                      <a:cubicBezTo>
                        <a:pt x="1007355" y="2547271"/>
                        <a:pt x="975755" y="2540000"/>
                        <a:pt x="945275" y="2529840"/>
                      </a:cubicBezTo>
                      <a:cubicBezTo>
                        <a:pt x="930035" y="2524760"/>
                        <a:pt x="912921" y="2523511"/>
                        <a:pt x="899555" y="2514600"/>
                      </a:cubicBezTo>
                      <a:cubicBezTo>
                        <a:pt x="840469" y="2475209"/>
                        <a:pt x="871211" y="2489912"/>
                        <a:pt x="808115" y="2468880"/>
                      </a:cubicBezTo>
                      <a:cubicBezTo>
                        <a:pt x="792875" y="2453640"/>
                        <a:pt x="778952" y="2436958"/>
                        <a:pt x="762395" y="2423160"/>
                      </a:cubicBezTo>
                      <a:cubicBezTo>
                        <a:pt x="748324" y="2411434"/>
                        <a:pt x="729627" y="2405632"/>
                        <a:pt x="716675" y="2392680"/>
                      </a:cubicBezTo>
                      <a:cubicBezTo>
                        <a:pt x="703723" y="2379728"/>
                        <a:pt x="673243" y="2359912"/>
                        <a:pt x="686195" y="2346960"/>
                      </a:cubicBezTo>
                      <a:cubicBezTo>
                        <a:pt x="699147" y="2334008"/>
                        <a:pt x="715177" y="2370001"/>
                        <a:pt x="731915" y="2377440"/>
                      </a:cubicBezTo>
                      <a:cubicBezTo>
                        <a:pt x="761275" y="2390489"/>
                        <a:pt x="823355" y="2407920"/>
                        <a:pt x="823355" y="2407920"/>
                      </a:cubicBezTo>
                      <a:cubicBezTo>
                        <a:pt x="857060" y="2441625"/>
                        <a:pt x="872360" y="2462902"/>
                        <a:pt x="914795" y="2484120"/>
                      </a:cubicBezTo>
                      <a:cubicBezTo>
                        <a:pt x="929163" y="2491304"/>
                        <a:pt x="945069" y="2494947"/>
                        <a:pt x="960515" y="2499360"/>
                      </a:cubicBezTo>
                      <a:cubicBezTo>
                        <a:pt x="1010734" y="2513708"/>
                        <a:pt x="1045297" y="2519364"/>
                        <a:pt x="1097675" y="2529840"/>
                      </a:cubicBezTo>
                      <a:cubicBezTo>
                        <a:pt x="1112915" y="2524760"/>
                        <a:pt x="1145667" y="2530503"/>
                        <a:pt x="1143395" y="2514600"/>
                      </a:cubicBezTo>
                      <a:cubicBezTo>
                        <a:pt x="1138214" y="2478336"/>
                        <a:pt x="1082435" y="2423160"/>
                        <a:pt x="1082435" y="2423160"/>
                      </a:cubicBezTo>
                      <a:cubicBezTo>
                        <a:pt x="1096738" y="2419584"/>
                        <a:pt x="1259897" y="2400316"/>
                        <a:pt x="1128155" y="2316480"/>
                      </a:cubicBezTo>
                      <a:cubicBezTo>
                        <a:pt x="1085083" y="2289071"/>
                        <a:pt x="1026555" y="2306320"/>
                        <a:pt x="975755" y="2301240"/>
                      </a:cubicBezTo>
                      <a:cubicBezTo>
                        <a:pt x="985915" y="2286000"/>
                        <a:pt x="998044" y="2271903"/>
                        <a:pt x="1006235" y="2255520"/>
                      </a:cubicBezTo>
                      <a:cubicBezTo>
                        <a:pt x="1024956" y="2218079"/>
                        <a:pt x="1032221" y="2172579"/>
                        <a:pt x="1006235" y="2133600"/>
                      </a:cubicBezTo>
                      <a:cubicBezTo>
                        <a:pt x="997324" y="2120234"/>
                        <a:pt x="976100" y="2122256"/>
                        <a:pt x="960515" y="2118360"/>
                      </a:cubicBezTo>
                      <a:cubicBezTo>
                        <a:pt x="935385" y="2112078"/>
                        <a:pt x="909715" y="2108200"/>
                        <a:pt x="884315" y="2103120"/>
                      </a:cubicBezTo>
                      <a:cubicBezTo>
                        <a:pt x="685089" y="1953700"/>
                        <a:pt x="926583" y="2145388"/>
                        <a:pt x="792875" y="2011680"/>
                      </a:cubicBezTo>
                      <a:cubicBezTo>
                        <a:pt x="779923" y="1998728"/>
                        <a:pt x="730772" y="1989391"/>
                        <a:pt x="747155" y="1981200"/>
                      </a:cubicBezTo>
                      <a:cubicBezTo>
                        <a:pt x="753604" y="1977975"/>
                        <a:pt x="871234" y="2008410"/>
                        <a:pt x="884315" y="2011680"/>
                      </a:cubicBezTo>
                      <a:cubicBezTo>
                        <a:pt x="945275" y="2006600"/>
                        <a:pt x="1008377" y="2013245"/>
                        <a:pt x="1067195" y="1996440"/>
                      </a:cubicBezTo>
                      <a:cubicBezTo>
                        <a:pt x="1127086" y="1979328"/>
                        <a:pt x="1088584" y="1922112"/>
                        <a:pt x="1067195" y="1905000"/>
                      </a:cubicBezTo>
                      <a:cubicBezTo>
                        <a:pt x="1047449" y="1889203"/>
                        <a:pt x="930971" y="1874676"/>
                        <a:pt x="930035" y="1874520"/>
                      </a:cubicBezTo>
                      <a:cubicBezTo>
                        <a:pt x="914795" y="1864360"/>
                        <a:pt x="901150" y="1851255"/>
                        <a:pt x="884315" y="1844040"/>
                      </a:cubicBezTo>
                      <a:cubicBezTo>
                        <a:pt x="746539" y="1784993"/>
                        <a:pt x="892418" y="1874842"/>
                        <a:pt x="777635" y="1798320"/>
                      </a:cubicBezTo>
                      <a:cubicBezTo>
                        <a:pt x="772555" y="1783080"/>
                        <a:pt x="772430" y="1765144"/>
                        <a:pt x="762395" y="1752600"/>
                      </a:cubicBezTo>
                      <a:cubicBezTo>
                        <a:pt x="740909" y="1725743"/>
                        <a:pt x="701074" y="1716920"/>
                        <a:pt x="670955" y="1706880"/>
                      </a:cubicBezTo>
                      <a:cubicBezTo>
                        <a:pt x="676035" y="1691640"/>
                        <a:pt x="670292" y="1663432"/>
                        <a:pt x="686195" y="1661160"/>
                      </a:cubicBezTo>
                      <a:cubicBezTo>
                        <a:pt x="757285" y="1651004"/>
                        <a:pt x="772409" y="1700286"/>
                        <a:pt x="823355" y="1722120"/>
                      </a:cubicBezTo>
                      <a:cubicBezTo>
                        <a:pt x="842607" y="1730371"/>
                        <a:pt x="864176" y="1731606"/>
                        <a:pt x="884315" y="1737360"/>
                      </a:cubicBezTo>
                      <a:cubicBezTo>
                        <a:pt x="899761" y="1741773"/>
                        <a:pt x="914795" y="1747520"/>
                        <a:pt x="930035" y="1752600"/>
                      </a:cubicBezTo>
                      <a:cubicBezTo>
                        <a:pt x="955435" y="1747520"/>
                        <a:pt x="984682" y="1751728"/>
                        <a:pt x="1006235" y="1737360"/>
                      </a:cubicBezTo>
                      <a:cubicBezTo>
                        <a:pt x="1044238" y="1712024"/>
                        <a:pt x="1011036" y="1661953"/>
                        <a:pt x="990995" y="1645920"/>
                      </a:cubicBezTo>
                      <a:cubicBezTo>
                        <a:pt x="978451" y="1635885"/>
                        <a:pt x="961121" y="1633321"/>
                        <a:pt x="945275" y="1630680"/>
                      </a:cubicBezTo>
                      <a:cubicBezTo>
                        <a:pt x="899900" y="1623117"/>
                        <a:pt x="853835" y="1620520"/>
                        <a:pt x="808115" y="1615440"/>
                      </a:cubicBezTo>
                      <a:cubicBezTo>
                        <a:pt x="792875" y="1610360"/>
                        <a:pt x="777841" y="1604613"/>
                        <a:pt x="762395" y="1600200"/>
                      </a:cubicBezTo>
                      <a:cubicBezTo>
                        <a:pt x="742256" y="1594446"/>
                        <a:pt x="714002" y="1601716"/>
                        <a:pt x="701435" y="1584960"/>
                      </a:cubicBezTo>
                      <a:cubicBezTo>
                        <a:pt x="691796" y="1572109"/>
                        <a:pt x="711595" y="1554480"/>
                        <a:pt x="716675" y="1539240"/>
                      </a:cubicBezTo>
                      <a:cubicBezTo>
                        <a:pt x="792875" y="1544320"/>
                        <a:pt x="868906" y="1554480"/>
                        <a:pt x="945275" y="1554480"/>
                      </a:cubicBezTo>
                      <a:cubicBezTo>
                        <a:pt x="971178" y="1554480"/>
                        <a:pt x="998985" y="1552091"/>
                        <a:pt x="1021475" y="1539240"/>
                      </a:cubicBezTo>
                      <a:cubicBezTo>
                        <a:pt x="1037378" y="1530153"/>
                        <a:pt x="1044516" y="1510258"/>
                        <a:pt x="1051955" y="1493520"/>
                      </a:cubicBezTo>
                      <a:cubicBezTo>
                        <a:pt x="1065004" y="1464160"/>
                        <a:pt x="1082435" y="1402080"/>
                        <a:pt x="1082435" y="1402080"/>
                      </a:cubicBezTo>
                      <a:cubicBezTo>
                        <a:pt x="1074961" y="1357236"/>
                        <a:pt x="1086518" y="1289452"/>
                        <a:pt x="1021475" y="1280160"/>
                      </a:cubicBezTo>
                      <a:cubicBezTo>
                        <a:pt x="1000740" y="1277198"/>
                        <a:pt x="980835" y="1290320"/>
                        <a:pt x="960515" y="1295400"/>
                      </a:cubicBezTo>
                      <a:cubicBezTo>
                        <a:pt x="823010" y="1261024"/>
                        <a:pt x="878336" y="1278167"/>
                        <a:pt x="792875" y="1249680"/>
                      </a:cubicBezTo>
                      <a:cubicBezTo>
                        <a:pt x="808115" y="1239520"/>
                        <a:pt x="820420" y="1221472"/>
                        <a:pt x="838595" y="1219200"/>
                      </a:cubicBezTo>
                      <a:cubicBezTo>
                        <a:pt x="864298" y="1215987"/>
                        <a:pt x="888892" y="1234440"/>
                        <a:pt x="914795" y="1234440"/>
                      </a:cubicBezTo>
                      <a:cubicBezTo>
                        <a:pt x="935740" y="1234440"/>
                        <a:pt x="955435" y="1224280"/>
                        <a:pt x="975755" y="1219200"/>
                      </a:cubicBezTo>
                      <a:cubicBezTo>
                        <a:pt x="970675" y="1203960"/>
                        <a:pt x="973059" y="1183515"/>
                        <a:pt x="960515" y="1173480"/>
                      </a:cubicBezTo>
                      <a:cubicBezTo>
                        <a:pt x="944159" y="1160396"/>
                        <a:pt x="908922" y="1176974"/>
                        <a:pt x="899555" y="1158240"/>
                      </a:cubicBezTo>
                      <a:cubicBezTo>
                        <a:pt x="879860" y="1118849"/>
                        <a:pt x="964481" y="1101038"/>
                        <a:pt x="975755" y="1097280"/>
                      </a:cubicBezTo>
                      <a:cubicBezTo>
                        <a:pt x="980835" y="1082040"/>
                        <a:pt x="986582" y="1067006"/>
                        <a:pt x="990995" y="1051560"/>
                      </a:cubicBezTo>
                      <a:cubicBezTo>
                        <a:pt x="1029267" y="917607"/>
                        <a:pt x="984935" y="1054501"/>
                        <a:pt x="1021475" y="944880"/>
                      </a:cubicBezTo>
                      <a:cubicBezTo>
                        <a:pt x="990995" y="939800"/>
                        <a:pt x="951885" y="951490"/>
                        <a:pt x="930035" y="929640"/>
                      </a:cubicBezTo>
                      <a:cubicBezTo>
                        <a:pt x="917083" y="916688"/>
                        <a:pt x="966047" y="914692"/>
                        <a:pt x="975755" y="899160"/>
                      </a:cubicBezTo>
                      <a:cubicBezTo>
                        <a:pt x="992783" y="871915"/>
                        <a:pt x="1006235" y="807720"/>
                        <a:pt x="1006235" y="807720"/>
                      </a:cubicBezTo>
                      <a:cubicBezTo>
                        <a:pt x="990995" y="797560"/>
                        <a:pt x="978284" y="781682"/>
                        <a:pt x="960515" y="777240"/>
                      </a:cubicBezTo>
                      <a:cubicBezTo>
                        <a:pt x="915887" y="766083"/>
                        <a:pt x="863295" y="784823"/>
                        <a:pt x="823355" y="762000"/>
                      </a:cubicBezTo>
                      <a:cubicBezTo>
                        <a:pt x="807452" y="752913"/>
                        <a:pt x="842109" y="730351"/>
                        <a:pt x="853835" y="716280"/>
                      </a:cubicBezTo>
                      <a:cubicBezTo>
                        <a:pt x="867633" y="699723"/>
                        <a:pt x="884315" y="685800"/>
                        <a:pt x="899555" y="670560"/>
                      </a:cubicBezTo>
                      <a:cubicBezTo>
                        <a:pt x="884315" y="660400"/>
                        <a:pt x="860637" y="657086"/>
                        <a:pt x="853835" y="640080"/>
                      </a:cubicBezTo>
                      <a:cubicBezTo>
                        <a:pt x="847869" y="625165"/>
                        <a:pt x="869075" y="610424"/>
                        <a:pt x="869075" y="594360"/>
                      </a:cubicBezTo>
                      <a:cubicBezTo>
                        <a:pt x="869075" y="477614"/>
                        <a:pt x="880081" y="496429"/>
                        <a:pt x="808115" y="472440"/>
                      </a:cubicBezTo>
                      <a:cubicBezTo>
                        <a:pt x="853734" y="335584"/>
                        <a:pt x="783098" y="570209"/>
                        <a:pt x="808115" y="320040"/>
                      </a:cubicBezTo>
                      <a:cubicBezTo>
                        <a:pt x="809938" y="301815"/>
                        <a:pt x="828435" y="289560"/>
                        <a:pt x="838595" y="274320"/>
                      </a:cubicBezTo>
                      <a:cubicBezTo>
                        <a:pt x="833515" y="254000"/>
                        <a:pt x="829109" y="233499"/>
                        <a:pt x="823355" y="213360"/>
                      </a:cubicBezTo>
                      <a:cubicBezTo>
                        <a:pt x="818942" y="197914"/>
                        <a:pt x="823355" y="172720"/>
                        <a:pt x="808115" y="167640"/>
                      </a:cubicBezTo>
                      <a:cubicBezTo>
                        <a:pt x="789725" y="161510"/>
                        <a:pt x="710868" y="189896"/>
                        <a:pt x="686195" y="198120"/>
                      </a:cubicBezTo>
                      <a:cubicBezTo>
                        <a:pt x="645943" y="77365"/>
                        <a:pt x="660997" y="138372"/>
                        <a:pt x="640475" y="15240"/>
                      </a:cubicBezTo>
                      <a:cubicBezTo>
                        <a:pt x="571532" y="32476"/>
                        <a:pt x="580308" y="12067"/>
                        <a:pt x="564275" y="76200"/>
                      </a:cubicBezTo>
                      <a:cubicBezTo>
                        <a:pt x="557993" y="101330"/>
                        <a:pt x="549035" y="152400"/>
                        <a:pt x="549035" y="152400"/>
                      </a:cubicBezTo>
                      <a:lnTo>
                        <a:pt x="549035" y="152400"/>
                      </a:lnTo>
                    </a:path>
                  </a:pathLst>
                </a:custGeom>
                <a:solidFill>
                  <a:srgbClr val="008E40"/>
                </a:soli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4" name="Straight Arrow Connector 23"/>
            <p:cNvCxnSpPr>
              <a:stCxn id="90" idx="2"/>
            </p:cNvCxnSpPr>
            <p:nvPr/>
          </p:nvCxnSpPr>
          <p:spPr>
            <a:xfrm flipH="1" flipV="1">
              <a:off x="1843428" y="5392893"/>
              <a:ext cx="23654" cy="422562"/>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0" idx="1"/>
            </p:cNvCxnSpPr>
            <p:nvPr/>
          </p:nvCxnSpPr>
          <p:spPr>
            <a:xfrm flipH="1" flipV="1">
              <a:off x="1219200" y="5910251"/>
              <a:ext cx="501227" cy="18908"/>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877700" y="6087295"/>
              <a:ext cx="43285" cy="465905"/>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053212" y="5979411"/>
              <a:ext cx="472104" cy="67552"/>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pic>
        <p:nvPicPr>
          <p:cNvPr id="111" name="Picture 110"/>
          <p:cNvPicPr>
            <a:picLocks noChangeAspect="1"/>
          </p:cNvPicPr>
          <p:nvPr/>
        </p:nvPicPr>
        <p:blipFill rotWithShape="1">
          <a:blip r:embed="rId14" cstate="print">
            <a:extLst>
              <a:ext uri="{28A0092B-C50C-407E-A947-70E740481C1C}">
                <a14:useLocalDpi xmlns:a14="http://schemas.microsoft.com/office/drawing/2010/main" val="0"/>
              </a:ext>
            </a:extLst>
          </a:blip>
          <a:srcRect l="4366" t="10734" r="61903" b="11722"/>
          <a:stretch/>
        </p:blipFill>
        <p:spPr>
          <a:xfrm>
            <a:off x="8379613" y="19964400"/>
            <a:ext cx="2030714" cy="6041525"/>
          </a:xfrm>
          <a:prstGeom prst="rect">
            <a:avLst/>
          </a:prstGeom>
        </p:spPr>
      </p:pic>
      <p:pic>
        <p:nvPicPr>
          <p:cNvPr id="112" name="Picture 1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91463" y="19967370"/>
            <a:ext cx="1856931" cy="6038555"/>
          </a:xfrm>
          <a:prstGeom prst="rect">
            <a:avLst/>
          </a:prstGeom>
        </p:spPr>
      </p:pic>
      <p:sp>
        <p:nvSpPr>
          <p:cNvPr id="113" name="Text Placeholder 2"/>
          <p:cNvSpPr txBox="1">
            <a:spLocks/>
          </p:cNvSpPr>
          <p:nvPr/>
        </p:nvSpPr>
        <p:spPr>
          <a:xfrm>
            <a:off x="4103362" y="26003250"/>
            <a:ext cx="1844901" cy="6347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latin typeface="Times New Roman" panose="02020603050405020304" pitchFamily="18" charset="0"/>
                <a:cs typeface="Times New Roman" panose="02020603050405020304" pitchFamily="18" charset="0"/>
              </a:rPr>
              <a:t>Soils class map*</a:t>
            </a:r>
          </a:p>
          <a:p>
            <a:endParaRPr lang="en-US" sz="1800" dirty="0"/>
          </a:p>
        </p:txBody>
      </p:sp>
      <p:pic>
        <p:nvPicPr>
          <p:cNvPr id="114" name="Picture 113"/>
          <p:cNvPicPr>
            <a:picLocks noChangeAspect="1"/>
          </p:cNvPicPr>
          <p:nvPr/>
        </p:nvPicPr>
        <p:blipFill rotWithShape="1">
          <a:blip r:embed="rId16" cstate="print">
            <a:extLst>
              <a:ext uri="{28A0092B-C50C-407E-A947-70E740481C1C}">
                <a14:useLocalDpi xmlns:a14="http://schemas.microsoft.com/office/drawing/2010/main" val="0"/>
              </a:ext>
            </a:extLst>
          </a:blip>
          <a:srcRect r="59064"/>
          <a:stretch/>
        </p:blipFill>
        <p:spPr>
          <a:xfrm>
            <a:off x="6260375" y="19967368"/>
            <a:ext cx="1897819" cy="6038555"/>
          </a:xfrm>
          <a:prstGeom prst="rect">
            <a:avLst/>
          </a:prstGeom>
        </p:spPr>
      </p:pic>
      <p:sp>
        <p:nvSpPr>
          <p:cNvPr id="115" name="Text Placeholder 2"/>
          <p:cNvSpPr txBox="1">
            <a:spLocks/>
          </p:cNvSpPr>
          <p:nvPr/>
        </p:nvSpPr>
        <p:spPr>
          <a:xfrm>
            <a:off x="6135975" y="26003250"/>
            <a:ext cx="1997301" cy="6347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latin typeface="Times New Roman" panose="02020603050405020304" pitchFamily="18" charset="0"/>
                <a:cs typeface="Times New Roman" panose="02020603050405020304" pitchFamily="18" charset="0"/>
              </a:rPr>
              <a:t>Forest classes*</a:t>
            </a:r>
            <a:endParaRPr lang="en-US" sz="1800" dirty="0">
              <a:latin typeface="Times New Roman" panose="02020603050405020304" pitchFamily="18" charset="0"/>
              <a:cs typeface="Times New Roman" panose="02020603050405020304" pitchFamily="18" charset="0"/>
            </a:endParaRPr>
          </a:p>
        </p:txBody>
      </p:sp>
      <p:sp>
        <p:nvSpPr>
          <p:cNvPr id="116" name="Text Placeholder 2"/>
          <p:cNvSpPr txBox="1">
            <a:spLocks/>
          </p:cNvSpPr>
          <p:nvPr/>
        </p:nvSpPr>
        <p:spPr>
          <a:xfrm>
            <a:off x="8379482" y="26003250"/>
            <a:ext cx="2140781" cy="6347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latin typeface="Times New Roman" panose="02020603050405020304" pitchFamily="18" charset="0"/>
                <a:cs typeface="Times New Roman" panose="02020603050405020304" pitchFamily="18" charset="0"/>
              </a:rPr>
              <a:t>Management zones</a:t>
            </a:r>
          </a:p>
          <a:p>
            <a:endParaRPr lang="en-US" sz="1800" dirty="0"/>
          </a:p>
        </p:txBody>
      </p:sp>
      <p:pic>
        <p:nvPicPr>
          <p:cNvPr id="117" name="Picture 116"/>
          <p:cNvPicPr>
            <a:picLocks noChangeAspect="1"/>
          </p:cNvPicPr>
          <p:nvPr/>
        </p:nvPicPr>
        <p:blipFill rotWithShape="1">
          <a:blip r:embed="rId17" cstate="print">
            <a:extLst>
              <a:ext uri="{28A0092B-C50C-407E-A947-70E740481C1C}">
                <a14:useLocalDpi xmlns:a14="http://schemas.microsoft.com/office/drawing/2010/main" val="0"/>
              </a:ext>
            </a:extLst>
          </a:blip>
          <a:srcRect l="6862" t="5556" r="25555" b="7778"/>
          <a:stretch/>
        </p:blipFill>
        <p:spPr>
          <a:xfrm>
            <a:off x="10665613" y="19964400"/>
            <a:ext cx="1500036" cy="2489421"/>
          </a:xfrm>
          <a:prstGeom prst="rect">
            <a:avLst/>
          </a:prstGeom>
        </p:spPr>
      </p:pic>
      <p:sp>
        <p:nvSpPr>
          <p:cNvPr id="118" name="Text Placeholder 2"/>
          <p:cNvSpPr txBox="1">
            <a:spLocks/>
          </p:cNvSpPr>
          <p:nvPr/>
        </p:nvSpPr>
        <p:spPr>
          <a:xfrm>
            <a:off x="10665613" y="22453821"/>
            <a:ext cx="2140781" cy="6347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latin typeface="Times New Roman" panose="02020603050405020304" pitchFamily="18" charset="0"/>
                <a:cs typeface="Times New Roman" panose="02020603050405020304" pitchFamily="18" charset="0"/>
              </a:rPr>
              <a:t>Forest stands</a:t>
            </a:r>
          </a:p>
          <a:p>
            <a:endParaRPr lang="en-US" sz="1800" dirty="0"/>
          </a:p>
        </p:txBody>
      </p:sp>
      <p:sp>
        <p:nvSpPr>
          <p:cNvPr id="119" name="TextBox 118"/>
          <p:cNvSpPr txBox="1"/>
          <p:nvPr/>
        </p:nvSpPr>
        <p:spPr>
          <a:xfrm>
            <a:off x="10291793" y="22862665"/>
            <a:ext cx="5050196" cy="1938992"/>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Fig. 2 </a:t>
            </a:r>
            <a:r>
              <a:rPr lang="en-US" sz="2400" dirty="0" smtClean="0">
                <a:latin typeface="Times New Roman" panose="02020603050405020304" pitchFamily="18" charset="0"/>
                <a:cs typeface="Times New Roman" panose="02020603050405020304" pitchFamily="18" charset="0"/>
              </a:rPr>
              <a:t>Digital elevation model (DEM) and spatial data created(*) or used as inputs for the LANDIS-II forest simulation model in the Green Mountains National Forest study area.</a:t>
            </a:r>
            <a:endParaRPr lang="en-US" sz="2400" b="1" dirty="0" smtClean="0">
              <a:latin typeface="Times New Roman" panose="02020603050405020304" pitchFamily="18" charset="0"/>
              <a:cs typeface="Times New Roman" panose="02020603050405020304" pitchFamily="18" charset="0"/>
            </a:endParaRPr>
          </a:p>
        </p:txBody>
      </p:sp>
      <p:sp>
        <p:nvSpPr>
          <p:cNvPr id="120" name="TextBox 119"/>
          <p:cNvSpPr txBox="1"/>
          <p:nvPr/>
        </p:nvSpPr>
        <p:spPr>
          <a:xfrm>
            <a:off x="6427996" y="22033257"/>
            <a:ext cx="1494013" cy="1015663"/>
          </a:xfrm>
          <a:prstGeom prst="rect">
            <a:avLst/>
          </a:prstGeom>
          <a:noFill/>
          <a:ln>
            <a:noFill/>
          </a:ln>
        </p:spPr>
        <p:txBody>
          <a:bodyPr wrap="square" rtlCol="0">
            <a:spAutoFit/>
          </a:bodyPr>
          <a:lstStyle/>
          <a:p>
            <a:r>
              <a:rPr lang="en-US" sz="2000" dirty="0" smtClean="0">
                <a:solidFill>
                  <a:srgbClr val="FFFFCC"/>
                </a:solidFill>
                <a:latin typeface="Arial" panose="020B0604020202020204" pitchFamily="34" charset="0"/>
                <a:cs typeface="Arial" panose="020B0604020202020204" pitchFamily="34" charset="0"/>
              </a:rPr>
              <a:t>Green Mountains</a:t>
            </a:r>
          </a:p>
          <a:p>
            <a:r>
              <a:rPr lang="en-US" sz="2000" dirty="0" smtClean="0">
                <a:solidFill>
                  <a:srgbClr val="FFFFCC"/>
                </a:solidFill>
                <a:latin typeface="Arial" panose="020B0604020202020204" pitchFamily="34" charset="0"/>
                <a:cs typeface="Arial" panose="020B0604020202020204" pitchFamily="34" charset="0"/>
              </a:rPr>
              <a:t>2010</a:t>
            </a:r>
          </a:p>
        </p:txBody>
      </p:sp>
      <p:pic>
        <p:nvPicPr>
          <p:cNvPr id="122" name="Picture 1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33463" y="19964400"/>
            <a:ext cx="1856935" cy="6035040"/>
          </a:xfrm>
          <a:prstGeom prst="rect">
            <a:avLst/>
          </a:prstGeom>
        </p:spPr>
      </p:pic>
      <p:sp>
        <p:nvSpPr>
          <p:cNvPr id="124" name="Text Placeholder 2"/>
          <p:cNvSpPr txBox="1">
            <a:spLocks/>
          </p:cNvSpPr>
          <p:nvPr/>
        </p:nvSpPr>
        <p:spPr>
          <a:xfrm>
            <a:off x="1833330" y="25984200"/>
            <a:ext cx="2438533" cy="6347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latin typeface="Times New Roman" panose="02020603050405020304" pitchFamily="18" charset="0"/>
                <a:cs typeface="Times New Roman" panose="02020603050405020304" pitchFamily="18" charset="0"/>
              </a:rPr>
              <a:t>Elevation 25-1290 m</a:t>
            </a:r>
          </a:p>
          <a:p>
            <a:endParaRPr lang="en-US" sz="1800" dirty="0"/>
          </a:p>
        </p:txBody>
      </p:sp>
      <p:sp>
        <p:nvSpPr>
          <p:cNvPr id="125" name="TextBox 124"/>
          <p:cNvSpPr txBox="1"/>
          <p:nvPr/>
        </p:nvSpPr>
        <p:spPr>
          <a:xfrm>
            <a:off x="10410327" y="12823676"/>
            <a:ext cx="5286873" cy="4154984"/>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Fig.1 </a:t>
            </a:r>
            <a:r>
              <a:rPr lang="en-US" sz="2400" dirty="0" smtClean="0">
                <a:latin typeface="Times New Roman" panose="02020603050405020304" pitchFamily="18" charset="0"/>
                <a:cs typeface="Times New Roman" panose="02020603050405020304" pitchFamily="18" charset="0"/>
              </a:rPr>
              <a:t>The Green Mountains National Forest (GMNF) study area in northeastern USA. National forest boundaries (black) are surrounded by the forest area simulated with LANDIS-II model (light and dark gray), which extends beyond borders by 5 km. Distribution of  &gt; 1500 forest inventory plots (2007-2012) from National Forest </a:t>
            </a:r>
            <a:r>
              <a:rPr lang="en-US" sz="2400" dirty="0" err="1" smtClean="0">
                <a:latin typeface="Times New Roman" panose="02020603050405020304" pitchFamily="18" charset="0"/>
                <a:cs typeface="Times New Roman" panose="02020603050405020304" pitchFamily="18" charset="0"/>
              </a:rPr>
              <a:t>FSVeg</a:t>
            </a:r>
            <a:r>
              <a:rPr lang="en-US" sz="2400" dirty="0" smtClean="0">
                <a:latin typeface="Times New Roman" panose="02020603050405020304" pitchFamily="18" charset="0"/>
                <a:cs typeface="Times New Roman" panose="02020603050405020304" pitchFamily="18" charset="0"/>
              </a:rPr>
              <a:t> data and Mountain </a:t>
            </a:r>
            <a:r>
              <a:rPr lang="en-US" sz="2400" dirty="0" err="1" smtClean="0">
                <a:latin typeface="Times New Roman" panose="02020603050405020304" pitchFamily="18" charset="0"/>
                <a:cs typeface="Times New Roman" panose="02020603050405020304" pitchFamily="18" charset="0"/>
              </a:rPr>
              <a:t>Birdwatch</a:t>
            </a:r>
            <a:r>
              <a:rPr lang="en-US" sz="2400" dirty="0" smtClean="0">
                <a:latin typeface="Times New Roman" panose="02020603050405020304" pitchFamily="18" charset="0"/>
                <a:cs typeface="Times New Roman" panose="02020603050405020304" pitchFamily="18" charset="0"/>
              </a:rPr>
              <a:t> data are also shown (red crosses).</a:t>
            </a:r>
            <a:endParaRPr lang="en-US" sz="2400" b="1" dirty="0" smtClean="0">
              <a:latin typeface="Times New Roman" panose="02020603050405020304" pitchFamily="18" charset="0"/>
              <a:cs typeface="Times New Roman" panose="02020603050405020304" pitchFamily="18" charset="0"/>
            </a:endParaRPr>
          </a:p>
        </p:txBody>
      </p:sp>
      <p:sp>
        <p:nvSpPr>
          <p:cNvPr id="128" name="TextBox 127"/>
          <p:cNvSpPr txBox="1"/>
          <p:nvPr/>
        </p:nvSpPr>
        <p:spPr>
          <a:xfrm>
            <a:off x="838200" y="26670000"/>
            <a:ext cx="9695107" cy="12557278"/>
          </a:xfrm>
          <a:prstGeom prst="rect">
            <a:avLst/>
          </a:prstGeom>
          <a:noFill/>
          <a:ln>
            <a:noFill/>
          </a:ln>
        </p:spPr>
        <p:txBody>
          <a:bodyPr wrap="square" lIns="0" tIns="45717" rIns="0" bIns="45717" numCol="1" rtlCol="0">
            <a:spAutoFit/>
          </a:bodyPr>
          <a:lstStyle/>
          <a:p>
            <a:pPr>
              <a:lnSpc>
                <a:spcPct val="150000"/>
              </a:lnSpc>
            </a:pPr>
            <a:r>
              <a:rPr lang="en-US" sz="3600" i="1" dirty="0" smtClean="0">
                <a:latin typeface="Times New Roman" panose="02020603050405020304" pitchFamily="18" charset="0"/>
                <a:cs typeface="Times New Roman" panose="02020603050405020304" pitchFamily="18" charset="0"/>
              </a:rPr>
              <a:t>Run LANDIS-II forest landscape simulation model</a:t>
            </a:r>
          </a:p>
          <a:p>
            <a:pPr marL="571500" indent="-571500">
              <a:lnSpc>
                <a:spcPct val="150000"/>
              </a:lnSpc>
              <a:buFont typeface="Arial" panose="020B0604020202020204" pitchFamily="34" charset="0"/>
              <a:buChar char="•"/>
            </a:pPr>
            <a:r>
              <a:rPr lang="en-US" sz="3600" dirty="0" smtClean="0">
                <a:latin typeface="Times New Roman" panose="02020603050405020304" pitchFamily="18" charset="0"/>
                <a:cs typeface="Times New Roman" panose="02020603050405020304" pitchFamily="18" charset="0"/>
              </a:rPr>
              <a:t>Models forest growth on a raster grid.</a:t>
            </a:r>
          </a:p>
          <a:p>
            <a:pPr marL="571500" indent="-571500">
              <a:lnSpc>
                <a:spcPct val="150000"/>
              </a:lnSpc>
              <a:buFont typeface="Arial" panose="020B0604020202020204" pitchFamily="34" charset="0"/>
              <a:buChar char="•"/>
            </a:pPr>
            <a:r>
              <a:rPr lang="en-US" sz="3600" dirty="0" smtClean="0">
                <a:latin typeface="Times New Roman" panose="02020603050405020304" pitchFamily="18" charset="0"/>
                <a:cs typeface="Times New Roman" panose="02020603050405020304" pitchFamily="18" charset="0"/>
              </a:rPr>
              <a:t>Grid-cells populated by tree cohorts of different species, age, biomass, &amp; life history traits.</a:t>
            </a:r>
          </a:p>
          <a:p>
            <a:pPr marL="571500" indent="-571500">
              <a:lnSpc>
                <a:spcPct val="150000"/>
              </a:lnSpc>
              <a:buFont typeface="Arial" panose="020B0604020202020204" pitchFamily="34" charset="0"/>
              <a:buChar char="•"/>
            </a:pPr>
            <a:r>
              <a:rPr lang="en-US" sz="3600" dirty="0" smtClean="0">
                <a:latin typeface="Times New Roman" panose="02020603050405020304" pitchFamily="18" charset="0"/>
                <a:cs typeface="Times New Roman" panose="02020603050405020304" pitchFamily="18" charset="0"/>
              </a:rPr>
              <a:t>Within grid-cells, cohorts establish, grow, compete, survive </a:t>
            </a:r>
            <a:r>
              <a:rPr lang="en-US" sz="3600" dirty="0" smtClean="0">
                <a:latin typeface="Times New Roman" panose="02020603050405020304" pitchFamily="18" charset="0"/>
                <a:cs typeface="Times New Roman" panose="02020603050405020304" pitchFamily="18" charset="0"/>
              </a:rPr>
              <a:t>disturbances, </a:t>
            </a:r>
            <a:r>
              <a:rPr lang="en-US" sz="3600" dirty="0" smtClean="0">
                <a:latin typeface="Times New Roman" panose="02020603050405020304" pitchFamily="18" charset="0"/>
                <a:cs typeface="Times New Roman" panose="02020603050405020304" pitchFamily="18" charset="0"/>
              </a:rPr>
              <a:t>and/or die.</a:t>
            </a:r>
          </a:p>
          <a:p>
            <a:pPr marL="571500" indent="-571500">
              <a:lnSpc>
                <a:spcPct val="150000"/>
              </a:lnSpc>
              <a:buFont typeface="Arial" panose="020B0604020202020204" pitchFamily="34" charset="0"/>
              <a:buChar char="•"/>
            </a:pPr>
            <a:r>
              <a:rPr lang="en-US" sz="3600" dirty="0" smtClean="0">
                <a:latin typeface="Times New Roman" panose="02020603050405020304" pitchFamily="18" charset="0"/>
                <a:cs typeface="Times New Roman" panose="02020603050405020304" pitchFamily="18" charset="0"/>
              </a:rPr>
              <a:t>Among grid cells, mature cohorts disperse seeds</a:t>
            </a:r>
            <a:endParaRPr lang="en-US" sz="4400" i="1" dirty="0">
              <a:latin typeface="Times New Roman" panose="02020603050405020304" pitchFamily="18" charset="0"/>
              <a:cs typeface="Times New Roman" panose="02020603050405020304" pitchFamily="18" charset="0"/>
            </a:endParaRPr>
          </a:p>
          <a:p>
            <a:pPr>
              <a:lnSpc>
                <a:spcPct val="150000"/>
              </a:lnSpc>
            </a:pPr>
            <a:endParaRPr lang="en-US" sz="3600" dirty="0">
              <a:latin typeface="Times New Roman" panose="02020603050405020304" pitchFamily="18" charset="0"/>
              <a:cs typeface="Times New Roman" panose="02020603050405020304" pitchFamily="18" charset="0"/>
            </a:endParaRPr>
          </a:p>
          <a:p>
            <a:pPr>
              <a:lnSpc>
                <a:spcPct val="150000"/>
              </a:lnSpc>
            </a:pPr>
            <a:endParaRPr lang="en-US" sz="3600" dirty="0">
              <a:latin typeface="Times New Roman" panose="02020603050405020304" pitchFamily="18" charset="0"/>
              <a:cs typeface="Times New Roman" panose="02020603050405020304" pitchFamily="18" charset="0"/>
            </a:endParaRPr>
          </a:p>
          <a:p>
            <a:pPr>
              <a:lnSpc>
                <a:spcPct val="150000"/>
              </a:lnSpc>
            </a:pPr>
            <a:endParaRPr lang="en-US" sz="3600" dirty="0">
              <a:latin typeface="Times New Roman" panose="02020603050405020304" pitchFamily="18" charset="0"/>
              <a:cs typeface="Times New Roman" panose="02020603050405020304" pitchFamily="18" charset="0"/>
            </a:endParaRPr>
          </a:p>
          <a:p>
            <a:pPr>
              <a:lnSpc>
                <a:spcPct val="150000"/>
              </a:lnSpc>
            </a:pPr>
            <a:endParaRPr lang="en-US" sz="3600" dirty="0">
              <a:latin typeface="Times New Roman" panose="02020603050405020304" pitchFamily="18" charset="0"/>
              <a:cs typeface="Times New Roman" panose="02020603050405020304" pitchFamily="18" charset="0"/>
            </a:endParaRPr>
          </a:p>
          <a:p>
            <a:pPr>
              <a:lnSpc>
                <a:spcPct val="150000"/>
              </a:lnSpc>
            </a:pPr>
            <a:endParaRPr lang="en-US" sz="3600" dirty="0">
              <a:latin typeface="Times New Roman" panose="02020603050405020304" pitchFamily="18" charset="0"/>
              <a:cs typeface="Times New Roman" panose="02020603050405020304" pitchFamily="18" charset="0"/>
            </a:endParaRPr>
          </a:p>
          <a:p>
            <a:pPr>
              <a:lnSpc>
                <a:spcPct val="150000"/>
              </a:lnSpc>
            </a:pPr>
            <a:endParaRPr lang="en-US" sz="3600" dirty="0">
              <a:latin typeface="Times New Roman" panose="02020603050405020304" pitchFamily="18" charset="0"/>
              <a:cs typeface="Times New Roman" panose="02020603050405020304" pitchFamily="18" charset="0"/>
            </a:endParaRPr>
          </a:p>
          <a:p>
            <a:pPr>
              <a:lnSpc>
                <a:spcPct val="150000"/>
              </a:lnSpc>
            </a:pPr>
            <a:endParaRPr lang="en-US" sz="3600" dirty="0">
              <a:latin typeface="Times New Roman" panose="02020603050405020304" pitchFamily="18" charset="0"/>
              <a:cs typeface="Times New Roman" panose="02020603050405020304" pitchFamily="18" charset="0"/>
            </a:endParaRPr>
          </a:p>
          <a:p>
            <a:pPr>
              <a:lnSpc>
                <a:spcPct val="150000"/>
              </a:lnSpc>
            </a:pPr>
            <a:endParaRPr lang="en-US" sz="3600" dirty="0">
              <a:latin typeface="Times New Roman" panose="02020603050405020304" pitchFamily="18" charset="0"/>
              <a:cs typeface="Times New Roman" panose="02020603050405020304" pitchFamily="18" charset="0"/>
            </a:endParaRPr>
          </a:p>
        </p:txBody>
      </p:sp>
      <p:sp>
        <p:nvSpPr>
          <p:cNvPr id="129" name="TextBox 128"/>
          <p:cNvSpPr txBox="1"/>
          <p:nvPr/>
        </p:nvSpPr>
        <p:spPr>
          <a:xfrm>
            <a:off x="10668000" y="30914876"/>
            <a:ext cx="5229709" cy="2308324"/>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Fig. 3 </a:t>
            </a:r>
            <a:r>
              <a:rPr lang="en-US" sz="2400" dirty="0" smtClean="0">
                <a:latin typeface="Times New Roman" panose="02020603050405020304" pitchFamily="18" charset="0"/>
                <a:cs typeface="Times New Roman" panose="02020603050405020304" pitchFamily="18" charset="0"/>
              </a:rPr>
              <a:t>Visualization of how tree species cohorts coexist, compete and progress through succession within grid-cells in LANDIS-II model, and disperse through space or respond to disturbances that spread dynamically.</a:t>
            </a:r>
            <a:endParaRPr lang="en-US" sz="2400" b="1" dirty="0" smtClean="0">
              <a:latin typeface="Times New Roman" panose="02020603050405020304" pitchFamily="18" charset="0"/>
              <a:cs typeface="Times New Roman" panose="02020603050405020304" pitchFamily="18" charset="0"/>
            </a:endParaRPr>
          </a:p>
        </p:txBody>
      </p:sp>
      <p:sp>
        <p:nvSpPr>
          <p:cNvPr id="131" name="TextBox 130"/>
          <p:cNvSpPr txBox="1"/>
          <p:nvPr/>
        </p:nvSpPr>
        <p:spPr>
          <a:xfrm>
            <a:off x="838200" y="32541567"/>
            <a:ext cx="14871356" cy="4247311"/>
          </a:xfrm>
          <a:prstGeom prst="rect">
            <a:avLst/>
          </a:prstGeom>
          <a:noFill/>
          <a:ln>
            <a:noFill/>
          </a:ln>
        </p:spPr>
        <p:txBody>
          <a:bodyPr wrap="square" lIns="0" tIns="45717" rIns="0" bIns="45717" numCol="1" rtlCol="0">
            <a:spAutoFit/>
          </a:bodyPr>
          <a:lstStyle/>
          <a:p>
            <a:pPr>
              <a:lnSpc>
                <a:spcPct val="150000"/>
              </a:lnSpc>
            </a:pPr>
            <a:r>
              <a:rPr lang="en-US" sz="3600" dirty="0" smtClean="0">
                <a:latin typeface="Times New Roman" panose="02020603050405020304" pitchFamily="18" charset="0"/>
                <a:cs typeface="Times New Roman" panose="02020603050405020304" pitchFamily="18" charset="0"/>
              </a:rPr>
              <a:t>   and disturbances spread with varying effects.</a:t>
            </a:r>
          </a:p>
          <a:p>
            <a:pPr marL="571500" indent="-571500">
              <a:lnSpc>
                <a:spcPct val="150000"/>
              </a:lnSpc>
              <a:buFont typeface="Arial" panose="020B0604020202020204" pitchFamily="34" charset="0"/>
              <a:buChar char="•"/>
            </a:pPr>
            <a:r>
              <a:rPr lang="en-US" sz="3600" dirty="0" smtClean="0">
                <a:latin typeface="Times New Roman" panose="02020603050405020304" pitchFamily="18" charset="0"/>
                <a:cs typeface="Times New Roman" panose="02020603050405020304" pitchFamily="18" charset="0"/>
              </a:rPr>
              <a:t>Climate change affects establishment and growth rates of each species differently, based on ecosystem models LINKAGES and PNET-II.</a:t>
            </a:r>
          </a:p>
          <a:p>
            <a:pPr marL="571500" indent="-571500">
              <a:lnSpc>
                <a:spcPct val="150000"/>
              </a:lnSpc>
              <a:buFont typeface="Arial" panose="020B0604020202020204" pitchFamily="34" charset="0"/>
              <a:buChar char="•"/>
            </a:pPr>
            <a:r>
              <a:rPr lang="en-US" sz="3600" dirty="0" smtClean="0">
                <a:latin typeface="Times New Roman" panose="02020603050405020304" pitchFamily="18" charset="0"/>
                <a:cs typeface="Times New Roman" panose="02020603050405020304" pitchFamily="18" charset="0"/>
              </a:rPr>
              <a:t>Disturbance regime includes wind events, forest tent caterpillar defoliation, and GMNF forest management as prescribed by forest plan.</a:t>
            </a:r>
          </a:p>
        </p:txBody>
      </p:sp>
      <p:pic>
        <p:nvPicPr>
          <p:cNvPr id="1029" name="Picture 1028"/>
          <p:cNvPicPr>
            <a:picLocks noChangeAspect="1"/>
          </p:cNvPicPr>
          <p:nvPr/>
        </p:nvPicPr>
        <p:blipFill rotWithShape="1">
          <a:blip r:embed="rId19" cstate="print">
            <a:extLst>
              <a:ext uri="{28A0092B-C50C-407E-A947-70E740481C1C}">
                <a14:useLocalDpi xmlns:a14="http://schemas.microsoft.com/office/drawing/2010/main" val="0"/>
              </a:ext>
            </a:extLst>
          </a:blip>
          <a:srcRect r="53260"/>
          <a:stretch/>
        </p:blipFill>
        <p:spPr>
          <a:xfrm>
            <a:off x="17221200" y="6934200"/>
            <a:ext cx="1910101" cy="6113891"/>
          </a:xfrm>
          <a:prstGeom prst="rect">
            <a:avLst/>
          </a:prstGeom>
        </p:spPr>
      </p:pic>
      <p:sp>
        <p:nvSpPr>
          <p:cNvPr id="162" name="TextBox 161"/>
          <p:cNvSpPr txBox="1"/>
          <p:nvPr/>
        </p:nvSpPr>
        <p:spPr>
          <a:xfrm>
            <a:off x="16916400" y="15529685"/>
            <a:ext cx="15240000" cy="3139315"/>
          </a:xfrm>
          <a:prstGeom prst="rect">
            <a:avLst/>
          </a:prstGeom>
          <a:noFill/>
          <a:ln>
            <a:noFill/>
          </a:ln>
        </p:spPr>
        <p:txBody>
          <a:bodyPr wrap="square" lIns="0" tIns="45717" rIns="0" bIns="45717" numCol="1" rtlCol="0">
            <a:spAutoFit/>
          </a:bodyPr>
          <a:lstStyle/>
          <a:p>
            <a:r>
              <a:rPr lang="en-US" sz="3600" i="1" dirty="0" smtClean="0">
                <a:latin typeface="Times New Roman" panose="02020603050405020304" pitchFamily="18" charset="0"/>
                <a:cs typeface="Times New Roman" panose="02020603050405020304" pitchFamily="18" charset="0"/>
              </a:rPr>
              <a:t>Changes in climate drove changes in species vital rates by soil class.</a:t>
            </a:r>
          </a:p>
          <a:p>
            <a:pPr marL="571500" indent="-571500">
              <a:lnSpc>
                <a:spcPct val="150000"/>
              </a:lnSpc>
              <a:buFont typeface="Arial" panose="020B0604020202020204" pitchFamily="34" charset="0"/>
              <a:buChar char="•"/>
            </a:pPr>
            <a:r>
              <a:rPr lang="en-US" sz="3600" dirty="0" smtClean="0">
                <a:latin typeface="Times New Roman" panose="02020603050405020304" pitchFamily="18" charset="0"/>
                <a:cs typeface="Times New Roman" panose="02020603050405020304" pitchFamily="18" charset="0"/>
              </a:rPr>
              <a:t>We ran the model from 2010-2200 with downscaled climate data from 4 GCMs (CCSM4, CESM1-BGC, HadGEM2-ES, MPI-ESM-LR), under RCP 4.5, 8.5, and with baseline climate randomized from 1980-2009.</a:t>
            </a:r>
          </a:p>
        </p:txBody>
      </p:sp>
      <p:pic>
        <p:nvPicPr>
          <p:cNvPr id="165" name="Picture 164"/>
          <p:cNvPicPr>
            <a:picLocks noChangeAspect="1"/>
          </p:cNvPicPr>
          <p:nvPr/>
        </p:nvPicPr>
        <p:blipFill rotWithShape="1">
          <a:blip r:embed="rId19" cstate="print">
            <a:extLst>
              <a:ext uri="{28A0092B-C50C-407E-A947-70E740481C1C}">
                <a14:useLocalDpi xmlns:a14="http://schemas.microsoft.com/office/drawing/2010/main" val="0"/>
              </a:ext>
            </a:extLst>
          </a:blip>
          <a:srcRect l="47055" t="31366"/>
          <a:stretch/>
        </p:blipFill>
        <p:spPr>
          <a:xfrm>
            <a:off x="28270200" y="6704692"/>
            <a:ext cx="3344906" cy="6487235"/>
          </a:xfrm>
          <a:prstGeom prst="rect">
            <a:avLst/>
          </a:prstGeom>
        </p:spPr>
      </p:pic>
      <p:pic>
        <p:nvPicPr>
          <p:cNvPr id="1032" name="Picture 103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407998" y="6934200"/>
            <a:ext cx="1866577" cy="6117336"/>
          </a:xfrm>
          <a:prstGeom prst="rect">
            <a:avLst/>
          </a:prstGeom>
        </p:spPr>
      </p:pic>
      <p:pic>
        <p:nvPicPr>
          <p:cNvPr id="1033" name="Picture 103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551272" y="6934200"/>
            <a:ext cx="1866577" cy="6117336"/>
          </a:xfrm>
          <a:prstGeom prst="rect">
            <a:avLst/>
          </a:prstGeom>
        </p:spPr>
      </p:pic>
      <p:pic>
        <p:nvPicPr>
          <p:cNvPr id="1034" name="Picture 103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694545" y="6934200"/>
            <a:ext cx="1866577" cy="6117336"/>
          </a:xfrm>
          <a:prstGeom prst="rect">
            <a:avLst/>
          </a:prstGeom>
        </p:spPr>
      </p:pic>
      <p:pic>
        <p:nvPicPr>
          <p:cNvPr id="1035" name="Picture 103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902742" y="6934200"/>
            <a:ext cx="1866577" cy="6117336"/>
          </a:xfrm>
          <a:prstGeom prst="rect">
            <a:avLst/>
          </a:prstGeom>
        </p:spPr>
      </p:pic>
      <p:sp>
        <p:nvSpPr>
          <p:cNvPr id="172" name="TextBox 171"/>
          <p:cNvSpPr txBox="1"/>
          <p:nvPr/>
        </p:nvSpPr>
        <p:spPr>
          <a:xfrm>
            <a:off x="17221201" y="9326677"/>
            <a:ext cx="1910100" cy="584775"/>
          </a:xfrm>
          <a:prstGeom prst="rect">
            <a:avLst/>
          </a:prstGeom>
          <a:noFill/>
          <a:ln>
            <a:noFill/>
          </a:ln>
        </p:spPr>
        <p:txBody>
          <a:bodyPr wrap="square" rtlCol="0">
            <a:spAutoFit/>
          </a:bodyPr>
          <a:lstStyle/>
          <a:p>
            <a:pPr algn="ctr"/>
            <a:r>
              <a:rPr lang="en-US" sz="3200" dirty="0" smtClean="0">
                <a:solidFill>
                  <a:srgbClr val="FFFFCC"/>
                </a:solidFill>
                <a:latin typeface="Arial" panose="020B0604020202020204" pitchFamily="34" charset="0"/>
                <a:cs typeface="Arial" panose="020B0604020202020204" pitchFamily="34" charset="0"/>
              </a:rPr>
              <a:t>2010</a:t>
            </a:r>
          </a:p>
        </p:txBody>
      </p:sp>
      <p:sp>
        <p:nvSpPr>
          <p:cNvPr id="173" name="TextBox 172"/>
          <p:cNvSpPr txBox="1"/>
          <p:nvPr/>
        </p:nvSpPr>
        <p:spPr>
          <a:xfrm>
            <a:off x="19273106" y="9326677"/>
            <a:ext cx="1910100" cy="584775"/>
          </a:xfrm>
          <a:prstGeom prst="rect">
            <a:avLst/>
          </a:prstGeom>
          <a:noFill/>
          <a:ln>
            <a:noFill/>
          </a:ln>
        </p:spPr>
        <p:txBody>
          <a:bodyPr wrap="square" rtlCol="0">
            <a:spAutoFit/>
          </a:bodyPr>
          <a:lstStyle/>
          <a:p>
            <a:pPr algn="ctr"/>
            <a:r>
              <a:rPr lang="en-US" sz="3200" dirty="0" smtClean="0">
                <a:solidFill>
                  <a:srgbClr val="FFFFCC"/>
                </a:solidFill>
                <a:latin typeface="Arial" panose="020B0604020202020204" pitchFamily="34" charset="0"/>
                <a:cs typeface="Arial" panose="020B0604020202020204" pitchFamily="34" charset="0"/>
              </a:rPr>
              <a:t>2050</a:t>
            </a:r>
          </a:p>
        </p:txBody>
      </p:sp>
      <p:sp>
        <p:nvSpPr>
          <p:cNvPr id="174" name="TextBox 173"/>
          <p:cNvSpPr txBox="1"/>
          <p:nvPr/>
        </p:nvSpPr>
        <p:spPr>
          <a:xfrm>
            <a:off x="21413430" y="9331611"/>
            <a:ext cx="1910100" cy="584775"/>
          </a:xfrm>
          <a:prstGeom prst="rect">
            <a:avLst/>
          </a:prstGeom>
          <a:noFill/>
          <a:ln>
            <a:noFill/>
          </a:ln>
        </p:spPr>
        <p:txBody>
          <a:bodyPr wrap="square" rtlCol="0">
            <a:spAutoFit/>
          </a:bodyPr>
          <a:lstStyle/>
          <a:p>
            <a:pPr algn="ctr"/>
            <a:r>
              <a:rPr lang="en-US" sz="3200" dirty="0" smtClean="0">
                <a:solidFill>
                  <a:srgbClr val="FFFFCC"/>
                </a:solidFill>
                <a:latin typeface="Arial" panose="020B0604020202020204" pitchFamily="34" charset="0"/>
                <a:cs typeface="Arial" panose="020B0604020202020204" pitchFamily="34" charset="0"/>
              </a:rPr>
              <a:t>2100</a:t>
            </a:r>
          </a:p>
        </p:txBody>
      </p:sp>
      <p:sp>
        <p:nvSpPr>
          <p:cNvPr id="175" name="TextBox 174"/>
          <p:cNvSpPr txBox="1"/>
          <p:nvPr/>
        </p:nvSpPr>
        <p:spPr>
          <a:xfrm>
            <a:off x="23657821" y="9361126"/>
            <a:ext cx="1910100" cy="584775"/>
          </a:xfrm>
          <a:prstGeom prst="rect">
            <a:avLst/>
          </a:prstGeom>
          <a:noFill/>
          <a:ln>
            <a:noFill/>
          </a:ln>
        </p:spPr>
        <p:txBody>
          <a:bodyPr wrap="square" rtlCol="0">
            <a:spAutoFit/>
          </a:bodyPr>
          <a:lstStyle/>
          <a:p>
            <a:pPr algn="ctr"/>
            <a:r>
              <a:rPr lang="en-US" sz="3200" dirty="0" smtClean="0">
                <a:solidFill>
                  <a:srgbClr val="FFFFCC"/>
                </a:solidFill>
                <a:latin typeface="Arial" panose="020B0604020202020204" pitchFamily="34" charset="0"/>
                <a:cs typeface="Arial" panose="020B0604020202020204" pitchFamily="34" charset="0"/>
              </a:rPr>
              <a:t>2150</a:t>
            </a:r>
          </a:p>
        </p:txBody>
      </p:sp>
      <p:sp>
        <p:nvSpPr>
          <p:cNvPr id="176" name="TextBox 175"/>
          <p:cNvSpPr txBox="1"/>
          <p:nvPr/>
        </p:nvSpPr>
        <p:spPr>
          <a:xfrm>
            <a:off x="25902742" y="9326676"/>
            <a:ext cx="1910100" cy="584775"/>
          </a:xfrm>
          <a:prstGeom prst="rect">
            <a:avLst/>
          </a:prstGeom>
          <a:noFill/>
          <a:ln>
            <a:noFill/>
          </a:ln>
        </p:spPr>
        <p:txBody>
          <a:bodyPr wrap="square" rtlCol="0">
            <a:spAutoFit/>
          </a:bodyPr>
          <a:lstStyle/>
          <a:p>
            <a:pPr algn="ctr"/>
            <a:r>
              <a:rPr lang="en-US" sz="3200" dirty="0" smtClean="0">
                <a:solidFill>
                  <a:srgbClr val="FFFFCC"/>
                </a:solidFill>
                <a:latin typeface="Arial" panose="020B0604020202020204" pitchFamily="34" charset="0"/>
                <a:cs typeface="Arial" panose="020B0604020202020204" pitchFamily="34" charset="0"/>
              </a:rPr>
              <a:t>2200</a:t>
            </a:r>
          </a:p>
        </p:txBody>
      </p:sp>
      <p:pic>
        <p:nvPicPr>
          <p:cNvPr id="134" name="Picture 13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7068800" y="14301188"/>
            <a:ext cx="1828804" cy="1280163"/>
          </a:xfrm>
          <a:prstGeom prst="rect">
            <a:avLst/>
          </a:prstGeom>
        </p:spPr>
      </p:pic>
      <p:pic>
        <p:nvPicPr>
          <p:cNvPr id="135" name="Picture 13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9184632" y="14301188"/>
            <a:ext cx="1828804" cy="1280163"/>
          </a:xfrm>
          <a:prstGeom prst="rect">
            <a:avLst/>
          </a:prstGeom>
        </p:spPr>
      </p:pic>
      <p:pic>
        <p:nvPicPr>
          <p:cNvPr id="136" name="Picture 13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1335996" y="14301188"/>
            <a:ext cx="1828804" cy="1280163"/>
          </a:xfrm>
          <a:prstGeom prst="rect">
            <a:avLst/>
          </a:prstGeom>
        </p:spPr>
      </p:pic>
      <p:pic>
        <p:nvPicPr>
          <p:cNvPr id="143" name="Picture 14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3610271" y="14301188"/>
            <a:ext cx="1828804" cy="1280163"/>
          </a:xfrm>
          <a:prstGeom prst="rect">
            <a:avLst/>
          </a:prstGeom>
        </p:spPr>
      </p:pic>
      <p:pic>
        <p:nvPicPr>
          <p:cNvPr id="144" name="Picture 14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755596" y="14301188"/>
            <a:ext cx="1828804" cy="1280163"/>
          </a:xfrm>
          <a:prstGeom prst="rect">
            <a:avLst/>
          </a:prstGeom>
        </p:spPr>
      </p:pic>
      <p:sp>
        <p:nvSpPr>
          <p:cNvPr id="164" name="TextBox 163"/>
          <p:cNvSpPr txBox="1"/>
          <p:nvPr/>
        </p:nvSpPr>
        <p:spPr>
          <a:xfrm>
            <a:off x="27769318" y="13221361"/>
            <a:ext cx="4640731" cy="2308324"/>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Fig. 4 </a:t>
            </a:r>
            <a:r>
              <a:rPr lang="en-US" sz="2400" dirty="0" smtClean="0">
                <a:latin typeface="Times New Roman" panose="02020603050405020304" pitchFamily="18" charset="0"/>
                <a:cs typeface="Times New Roman" panose="02020603050405020304" pitchFamily="18" charset="0"/>
              </a:rPr>
              <a:t>Maps of species dominance by biomass over 200 years with associated frequency distributions of median cohort age and total live aboveground biomass (Rcp8.5 – CESM1-BGC).</a:t>
            </a:r>
            <a:endParaRPr lang="en-US" sz="2400" b="1" dirty="0" smtClean="0">
              <a:latin typeface="Times New Roman" panose="02020603050405020304" pitchFamily="18" charset="0"/>
              <a:cs typeface="Times New Roman" panose="02020603050405020304" pitchFamily="18" charset="0"/>
            </a:endParaRPr>
          </a:p>
        </p:txBody>
      </p:sp>
      <p:sp>
        <p:nvSpPr>
          <p:cNvPr id="177" name="TextBox 176"/>
          <p:cNvSpPr txBox="1"/>
          <p:nvPr/>
        </p:nvSpPr>
        <p:spPr>
          <a:xfrm>
            <a:off x="20058594" y="15280567"/>
            <a:ext cx="5050196"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Live Aboveground Biomass (Mg/ha)</a:t>
            </a:r>
          </a:p>
        </p:txBody>
      </p:sp>
      <p:sp>
        <p:nvSpPr>
          <p:cNvPr id="178" name="TextBox 177"/>
          <p:cNvSpPr txBox="1"/>
          <p:nvPr/>
        </p:nvSpPr>
        <p:spPr>
          <a:xfrm>
            <a:off x="20040600" y="14017823"/>
            <a:ext cx="5050196"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Median Cohort Age</a:t>
            </a:r>
          </a:p>
        </p:txBody>
      </p:sp>
      <p:sp>
        <p:nvSpPr>
          <p:cNvPr id="179" name="TextBox 178"/>
          <p:cNvSpPr txBox="1"/>
          <p:nvPr/>
        </p:nvSpPr>
        <p:spPr>
          <a:xfrm>
            <a:off x="26980928" y="19159641"/>
            <a:ext cx="4640731" cy="1938992"/>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Fig. 5 </a:t>
            </a:r>
            <a:r>
              <a:rPr lang="en-US" sz="2400" dirty="0" smtClean="0">
                <a:latin typeface="Times New Roman" panose="02020603050405020304" pitchFamily="18" charset="0"/>
                <a:cs typeface="Times New Roman" panose="02020603050405020304" pitchFamily="18" charset="0"/>
              </a:rPr>
              <a:t>Observed and projected changes in annual precipitation and mean July temperature across 25 soil classes for one of the climate scenarios (Rcp8.5 – CESM1-BGC).</a:t>
            </a:r>
            <a:endParaRPr lang="en-US" sz="2400" b="1" dirty="0" smtClean="0">
              <a:latin typeface="Times New Roman" panose="02020603050405020304" pitchFamily="18" charset="0"/>
              <a:cs typeface="Times New Roman" panose="02020603050405020304" pitchFamily="18" charset="0"/>
            </a:endParaRPr>
          </a:p>
        </p:txBody>
      </p:sp>
      <p:sp>
        <p:nvSpPr>
          <p:cNvPr id="180" name="TextBox 179"/>
          <p:cNvSpPr txBox="1"/>
          <p:nvPr/>
        </p:nvSpPr>
        <p:spPr>
          <a:xfrm>
            <a:off x="29227400" y="22245763"/>
            <a:ext cx="3301649" cy="4154984"/>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Fig. 6 </a:t>
            </a:r>
            <a:r>
              <a:rPr lang="en-US" sz="2400" dirty="0" smtClean="0">
                <a:latin typeface="Times New Roman" panose="02020603050405020304" pitchFamily="18" charset="0"/>
                <a:cs typeface="Times New Roman" panose="02020603050405020304" pitchFamily="18" charset="0"/>
              </a:rPr>
              <a:t>Changes in species establishment rates shown by multi-model range and mean from 12 climate scenarios. Rates are derived from the LINKAGES model birth routine and drive establishment in LANDIS-II. </a:t>
            </a:r>
            <a:endParaRPr lang="en-US" sz="2400" b="1" dirty="0" smtClean="0">
              <a:latin typeface="Times New Roman" panose="02020603050405020304" pitchFamily="18" charset="0"/>
              <a:cs typeface="Times New Roman" panose="02020603050405020304" pitchFamily="18" charset="0"/>
            </a:endParaRPr>
          </a:p>
        </p:txBody>
      </p:sp>
      <p:sp>
        <p:nvSpPr>
          <p:cNvPr id="181" name="TextBox 180"/>
          <p:cNvSpPr txBox="1"/>
          <p:nvPr/>
        </p:nvSpPr>
        <p:spPr>
          <a:xfrm>
            <a:off x="16857382" y="35580581"/>
            <a:ext cx="5528250" cy="1938992"/>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Fig. 7 </a:t>
            </a:r>
            <a:r>
              <a:rPr lang="en-US" sz="2400" dirty="0" smtClean="0">
                <a:latin typeface="Times New Roman" panose="02020603050405020304" pitchFamily="18" charset="0"/>
                <a:cs typeface="Times New Roman" panose="02020603050405020304" pitchFamily="18" charset="0"/>
              </a:rPr>
              <a:t>Frequency of species dominance across 12 climate scenarios in year 2200. More area is dominated by sugar maple forest over multiple climate scenarios than by yellow birch or American beech.</a:t>
            </a:r>
            <a:endParaRPr lang="en-US" sz="2400" b="1" dirty="0" smtClean="0">
              <a:latin typeface="Times New Roman" panose="02020603050405020304" pitchFamily="18" charset="0"/>
              <a:cs typeface="Times New Roman" panose="02020603050405020304" pitchFamily="18" charset="0"/>
            </a:endParaRPr>
          </a:p>
        </p:txBody>
      </p:sp>
      <p:grpSp>
        <p:nvGrpSpPr>
          <p:cNvPr id="156" name="Group 155"/>
          <p:cNvGrpSpPr/>
          <p:nvPr/>
        </p:nvGrpSpPr>
        <p:grpSpPr>
          <a:xfrm>
            <a:off x="16963039" y="28956000"/>
            <a:ext cx="5906888" cy="6463152"/>
            <a:chOff x="17750933" y="30022800"/>
            <a:chExt cx="5906888" cy="6463152"/>
          </a:xfrm>
        </p:grpSpPr>
        <p:pic>
          <p:nvPicPr>
            <p:cNvPr id="1028" name="Picture 102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7767783" y="30489566"/>
              <a:ext cx="5511400" cy="5996386"/>
            </a:xfrm>
            <a:prstGeom prst="rect">
              <a:avLst/>
            </a:prstGeom>
          </p:spPr>
        </p:pic>
        <p:sp>
          <p:nvSpPr>
            <p:cNvPr id="183" name="TextBox 182"/>
            <p:cNvSpPr txBox="1"/>
            <p:nvPr/>
          </p:nvSpPr>
          <p:spPr>
            <a:xfrm>
              <a:off x="17750933" y="30022800"/>
              <a:ext cx="1995503"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Sugar Maple</a:t>
              </a:r>
            </a:p>
          </p:txBody>
        </p:sp>
        <p:sp>
          <p:nvSpPr>
            <p:cNvPr id="184" name="TextBox 183"/>
            <p:cNvSpPr txBox="1"/>
            <p:nvPr/>
          </p:nvSpPr>
          <p:spPr>
            <a:xfrm>
              <a:off x="19652076" y="30022800"/>
              <a:ext cx="1995503"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Yellow Birch</a:t>
              </a:r>
            </a:p>
          </p:txBody>
        </p:sp>
        <p:sp>
          <p:nvSpPr>
            <p:cNvPr id="185" name="TextBox 184"/>
            <p:cNvSpPr txBox="1"/>
            <p:nvPr/>
          </p:nvSpPr>
          <p:spPr>
            <a:xfrm>
              <a:off x="21662318" y="30022800"/>
              <a:ext cx="1995503"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Am. Beech</a:t>
              </a:r>
            </a:p>
          </p:txBody>
        </p:sp>
      </p:grpSp>
      <p:sp>
        <p:nvSpPr>
          <p:cNvPr id="186" name="TextBox 185"/>
          <p:cNvSpPr txBox="1"/>
          <p:nvPr/>
        </p:nvSpPr>
        <p:spPr>
          <a:xfrm>
            <a:off x="28117800" y="29491380"/>
            <a:ext cx="4242603" cy="3416320"/>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Fig. 8 </a:t>
            </a:r>
            <a:r>
              <a:rPr lang="en-US" sz="2400" dirty="0" smtClean="0">
                <a:latin typeface="Times New Roman" panose="02020603050405020304" pitchFamily="18" charset="0"/>
                <a:cs typeface="Times New Roman" panose="02020603050405020304" pitchFamily="18" charset="0"/>
              </a:rPr>
              <a:t>Area of species dominance by biomass for northern hardwood competitors sugar maple, yellow birch, and American beech realized in each of 12 climate scenarios in LANDIS-II. Divergence among climate scenarios is delayed until 2050 or 2100.</a:t>
            </a:r>
            <a:endParaRPr lang="en-US" sz="2400" b="1" dirty="0" smtClean="0">
              <a:latin typeface="Times New Roman" panose="02020603050405020304" pitchFamily="18" charset="0"/>
              <a:cs typeface="Times New Roman" panose="02020603050405020304" pitchFamily="18" charset="0"/>
            </a:endParaRPr>
          </a:p>
        </p:txBody>
      </p:sp>
      <p:grpSp>
        <p:nvGrpSpPr>
          <p:cNvPr id="127" name="Group 126"/>
          <p:cNvGrpSpPr/>
          <p:nvPr/>
        </p:nvGrpSpPr>
        <p:grpSpPr>
          <a:xfrm>
            <a:off x="17068800" y="18636141"/>
            <a:ext cx="5051489" cy="3597563"/>
            <a:chOff x="18059400" y="18636141"/>
            <a:chExt cx="5051489" cy="3597563"/>
          </a:xfrm>
        </p:grpSpPr>
        <p:grpSp>
          <p:nvGrpSpPr>
            <p:cNvPr id="123" name="Group 122"/>
            <p:cNvGrpSpPr/>
            <p:nvPr/>
          </p:nvGrpSpPr>
          <p:grpSpPr>
            <a:xfrm>
              <a:off x="18364200" y="18636141"/>
              <a:ext cx="4746689" cy="3418318"/>
              <a:chOff x="18364200" y="18636141"/>
              <a:chExt cx="4746689" cy="3418318"/>
            </a:xfrm>
          </p:grpSpPr>
          <p:pic>
            <p:nvPicPr>
              <p:cNvPr id="137" name="Picture 136"/>
              <p:cNvPicPr>
                <a:picLocks noChangeAspect="1"/>
              </p:cNvPicPr>
              <p:nvPr/>
            </p:nvPicPr>
            <p:blipFill rotWithShape="1">
              <a:blip r:embed="rId30">
                <a:extLst>
                  <a:ext uri="{28A0092B-C50C-407E-A947-70E740481C1C}">
                    <a14:useLocalDpi xmlns:a14="http://schemas.microsoft.com/office/drawing/2010/main" val="0"/>
                  </a:ext>
                </a:extLst>
              </a:blip>
              <a:srcRect l="3809" b="9910"/>
              <a:stretch/>
            </p:blipFill>
            <p:spPr>
              <a:xfrm>
                <a:off x="18364200" y="18636141"/>
                <a:ext cx="4746689" cy="3418318"/>
              </a:xfrm>
              <a:prstGeom prst="rect">
                <a:avLst/>
              </a:prstGeom>
            </p:spPr>
          </p:pic>
          <p:sp>
            <p:nvSpPr>
              <p:cNvPr id="138" name="Text Placeholder 2"/>
              <p:cNvSpPr txBox="1">
                <a:spLocks/>
              </p:cNvSpPr>
              <p:nvPr/>
            </p:nvSpPr>
            <p:spPr>
              <a:xfrm>
                <a:off x="18710953" y="21447170"/>
                <a:ext cx="1012973" cy="338959"/>
              </a:xfrm>
              <a:prstGeom prst="rect">
                <a:avLst/>
              </a:prstGeom>
              <a:solidFill>
                <a:schemeClr val="bg1">
                  <a:lumMod val="85000"/>
                  <a:alpha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smtClean="0">
                    <a:latin typeface="Times New Roman" panose="02020603050405020304" pitchFamily="18" charset="0"/>
                    <a:cs typeface="Times New Roman" panose="02020603050405020304" pitchFamily="18" charset="0"/>
                  </a:rPr>
                  <a:t>Current</a:t>
                </a:r>
                <a:endParaRPr lang="en-US" sz="1600" dirty="0">
                  <a:latin typeface="Times New Roman" panose="02020603050405020304" pitchFamily="18" charset="0"/>
                  <a:cs typeface="Times New Roman" panose="02020603050405020304" pitchFamily="18" charset="0"/>
                </a:endParaRPr>
              </a:p>
            </p:txBody>
          </p:sp>
          <p:sp>
            <p:nvSpPr>
              <p:cNvPr id="139" name="Text Placeholder 2"/>
              <p:cNvSpPr txBox="1">
                <a:spLocks/>
              </p:cNvSpPr>
              <p:nvPr/>
            </p:nvSpPr>
            <p:spPr>
              <a:xfrm>
                <a:off x="19629895" y="21447407"/>
                <a:ext cx="3223725" cy="338959"/>
              </a:xfrm>
              <a:prstGeom prst="rect">
                <a:avLst/>
              </a:prstGeom>
              <a:solidFill>
                <a:srgbClr val="FF0000">
                  <a:alpha val="23000"/>
                </a:srgb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smtClean="0">
                    <a:latin typeface="Times New Roman" panose="02020603050405020304" pitchFamily="18" charset="0"/>
                    <a:cs typeface="Times New Roman" panose="02020603050405020304" pitchFamily="18" charset="0"/>
                  </a:rPr>
                  <a:t>CMIP5 CESM1-BGC – </a:t>
                </a:r>
                <a:r>
                  <a:rPr lang="en-US" sz="1600" dirty="0" err="1" smtClean="0">
                    <a:latin typeface="Times New Roman" panose="02020603050405020304" pitchFamily="18" charset="0"/>
                    <a:cs typeface="Times New Roman" panose="02020603050405020304" pitchFamily="18" charset="0"/>
                  </a:rPr>
                  <a:t>Rcp</a:t>
                </a:r>
                <a:r>
                  <a:rPr lang="en-US" sz="1600" dirty="0" smtClean="0">
                    <a:latin typeface="Times New Roman" panose="02020603050405020304" pitchFamily="18" charset="0"/>
                    <a:cs typeface="Times New Roman" panose="02020603050405020304" pitchFamily="18" charset="0"/>
                  </a:rPr>
                  <a:t> 8.5</a:t>
                </a:r>
                <a:endParaRPr lang="en-US" sz="1600" dirty="0">
                  <a:latin typeface="Times New Roman" panose="02020603050405020304" pitchFamily="18" charset="0"/>
                  <a:cs typeface="Times New Roman" panose="02020603050405020304" pitchFamily="18" charset="0"/>
                </a:endParaRPr>
              </a:p>
            </p:txBody>
          </p:sp>
        </p:grpSp>
        <p:sp>
          <p:nvSpPr>
            <p:cNvPr id="188" name="TextBox 187"/>
            <p:cNvSpPr txBox="1"/>
            <p:nvPr/>
          </p:nvSpPr>
          <p:spPr>
            <a:xfrm>
              <a:off x="18573114" y="21895150"/>
              <a:ext cx="4237057" cy="338554"/>
            </a:xfrm>
            <a:prstGeom prst="rect">
              <a:avLst/>
            </a:prstGeom>
            <a:solidFill>
              <a:schemeClr val="bg1"/>
            </a:solidFill>
          </p:spPr>
          <p:txBody>
            <a:bodyPr wrap="none" rtlCol="0">
              <a:spAutoFit/>
            </a:bodyPr>
            <a:lstStyle/>
            <a:p>
              <a:r>
                <a:rPr lang="en-US" sz="1600" dirty="0" smtClean="0">
                  <a:latin typeface="Arial" panose="020B0604020202020204" pitchFamily="34" charset="0"/>
                  <a:cs typeface="Arial" panose="020B0604020202020204" pitchFamily="34" charset="0"/>
                </a:rPr>
                <a:t>1980   2000  2020   2040  2060  2080   2100</a:t>
              </a:r>
              <a:endParaRPr lang="en-US" sz="1600" dirty="0">
                <a:latin typeface="Arial" panose="020B0604020202020204" pitchFamily="34" charset="0"/>
                <a:cs typeface="Arial" panose="020B0604020202020204" pitchFamily="34" charset="0"/>
              </a:endParaRPr>
            </a:p>
          </p:txBody>
        </p:sp>
        <p:sp>
          <p:nvSpPr>
            <p:cNvPr id="189" name="TextBox 188"/>
            <p:cNvSpPr txBox="1"/>
            <p:nvPr/>
          </p:nvSpPr>
          <p:spPr>
            <a:xfrm rot="16200000">
              <a:off x="16973846" y="19976896"/>
              <a:ext cx="2755883" cy="584775"/>
            </a:xfrm>
            <a:prstGeom prst="rect">
              <a:avLst/>
            </a:prstGeom>
            <a:solidFill>
              <a:schemeClr val="bg1"/>
            </a:solidFill>
          </p:spPr>
          <p:txBody>
            <a:bodyPr wrap="none" rtlCol="0">
              <a:spAutoFit/>
            </a:bodyPr>
            <a:lstStyle/>
            <a:p>
              <a:pPr algn="ctr"/>
              <a:r>
                <a:rPr lang="en-US" sz="1600" dirty="0" smtClean="0">
                  <a:latin typeface="Arial" panose="020B0604020202020204" pitchFamily="34" charset="0"/>
                  <a:cs typeface="Arial" panose="020B0604020202020204" pitchFamily="34" charset="0"/>
                </a:rPr>
                <a:t>Annual Precipitation (mm)</a:t>
              </a:r>
            </a:p>
            <a:p>
              <a:r>
                <a:rPr lang="en-US" sz="1600" dirty="0" smtClean="0">
                  <a:latin typeface="Arial" panose="020B0604020202020204" pitchFamily="34" charset="0"/>
                  <a:cs typeface="Arial" panose="020B0604020202020204" pitchFamily="34" charset="0"/>
                </a:rPr>
                <a:t>1000     1500    2000    2500</a:t>
              </a:r>
              <a:endParaRPr lang="en-US" sz="1600" dirty="0">
                <a:latin typeface="Arial" panose="020B0604020202020204" pitchFamily="34" charset="0"/>
                <a:cs typeface="Arial" panose="020B0604020202020204" pitchFamily="34" charset="0"/>
              </a:endParaRPr>
            </a:p>
          </p:txBody>
        </p:sp>
      </p:grpSp>
      <p:grpSp>
        <p:nvGrpSpPr>
          <p:cNvPr id="132" name="Group 131"/>
          <p:cNvGrpSpPr/>
          <p:nvPr/>
        </p:nvGrpSpPr>
        <p:grpSpPr>
          <a:xfrm>
            <a:off x="21921017" y="18973800"/>
            <a:ext cx="5116824" cy="3276600"/>
            <a:chOff x="22911617" y="18973800"/>
            <a:chExt cx="5116824" cy="3276600"/>
          </a:xfrm>
        </p:grpSpPr>
        <p:pic>
          <p:nvPicPr>
            <p:cNvPr id="140" name="Picture 139"/>
            <p:cNvPicPr>
              <a:picLocks noChangeAspect="1"/>
            </p:cNvPicPr>
            <p:nvPr/>
          </p:nvPicPr>
          <p:blipFill rotWithShape="1">
            <a:blip r:embed="rId31">
              <a:extLst>
                <a:ext uri="{28A0092B-C50C-407E-A947-70E740481C1C}">
                  <a14:useLocalDpi xmlns:a14="http://schemas.microsoft.com/office/drawing/2010/main" val="0"/>
                </a:ext>
              </a:extLst>
            </a:blip>
            <a:srcRect l="2983" t="8375" b="7279"/>
            <a:stretch/>
          </p:blipFill>
          <p:spPr>
            <a:xfrm>
              <a:off x="23241000" y="18973800"/>
              <a:ext cx="4787441" cy="3200400"/>
            </a:xfrm>
            <a:prstGeom prst="rect">
              <a:avLst/>
            </a:prstGeom>
          </p:spPr>
        </p:pic>
        <p:sp>
          <p:nvSpPr>
            <p:cNvPr id="182" name="Text Placeholder 2"/>
            <p:cNvSpPr txBox="1">
              <a:spLocks/>
            </p:cNvSpPr>
            <p:nvPr/>
          </p:nvSpPr>
          <p:spPr>
            <a:xfrm>
              <a:off x="23598111" y="21477746"/>
              <a:ext cx="1031521" cy="338959"/>
            </a:xfrm>
            <a:prstGeom prst="rect">
              <a:avLst/>
            </a:prstGeom>
            <a:solidFill>
              <a:schemeClr val="bg1">
                <a:lumMod val="85000"/>
                <a:alpha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smtClean="0">
                  <a:latin typeface="Times New Roman" panose="02020603050405020304" pitchFamily="18" charset="0"/>
                  <a:cs typeface="Times New Roman" panose="02020603050405020304" pitchFamily="18" charset="0"/>
                </a:rPr>
                <a:t>Current</a:t>
              </a:r>
              <a:endParaRPr lang="en-US" sz="1600" dirty="0">
                <a:latin typeface="Times New Roman" panose="02020603050405020304" pitchFamily="18" charset="0"/>
                <a:cs typeface="Times New Roman" panose="02020603050405020304" pitchFamily="18" charset="0"/>
              </a:endParaRPr>
            </a:p>
          </p:txBody>
        </p:sp>
        <p:sp>
          <p:nvSpPr>
            <p:cNvPr id="187" name="Text Placeholder 2"/>
            <p:cNvSpPr txBox="1">
              <a:spLocks/>
            </p:cNvSpPr>
            <p:nvPr/>
          </p:nvSpPr>
          <p:spPr>
            <a:xfrm>
              <a:off x="24565386" y="21477983"/>
              <a:ext cx="3145623" cy="338959"/>
            </a:xfrm>
            <a:prstGeom prst="rect">
              <a:avLst/>
            </a:prstGeom>
            <a:solidFill>
              <a:srgbClr val="FF0000">
                <a:alpha val="23000"/>
              </a:srgb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latin typeface="Times New Roman" panose="02020603050405020304" pitchFamily="18" charset="0"/>
                  <a:cs typeface="Times New Roman" panose="02020603050405020304" pitchFamily="18" charset="0"/>
                </a:rPr>
                <a:t>CMIP5 CESM1-BGC – </a:t>
              </a:r>
              <a:r>
                <a:rPr lang="en-US" sz="1600" dirty="0" err="1">
                  <a:latin typeface="Times New Roman" panose="02020603050405020304" pitchFamily="18" charset="0"/>
                  <a:cs typeface="Times New Roman" panose="02020603050405020304" pitchFamily="18" charset="0"/>
                </a:rPr>
                <a:t>Rcp</a:t>
              </a:r>
              <a:r>
                <a:rPr lang="en-US" sz="1600" dirty="0">
                  <a:latin typeface="Times New Roman" panose="02020603050405020304" pitchFamily="18" charset="0"/>
                  <a:cs typeface="Times New Roman" panose="02020603050405020304" pitchFamily="18" charset="0"/>
                </a:rPr>
                <a:t> 8.5</a:t>
              </a:r>
            </a:p>
          </p:txBody>
        </p:sp>
        <p:sp>
          <p:nvSpPr>
            <p:cNvPr id="126" name="TextBox 125"/>
            <p:cNvSpPr txBox="1"/>
            <p:nvPr/>
          </p:nvSpPr>
          <p:spPr>
            <a:xfrm>
              <a:off x="23473952" y="21911846"/>
              <a:ext cx="4237057" cy="338554"/>
            </a:xfrm>
            <a:prstGeom prst="rect">
              <a:avLst/>
            </a:prstGeom>
            <a:solidFill>
              <a:schemeClr val="bg1"/>
            </a:solidFill>
          </p:spPr>
          <p:txBody>
            <a:bodyPr wrap="none" rtlCol="0">
              <a:spAutoFit/>
            </a:bodyPr>
            <a:lstStyle/>
            <a:p>
              <a:r>
                <a:rPr lang="en-US" sz="1600" dirty="0" smtClean="0">
                  <a:latin typeface="Arial" panose="020B0604020202020204" pitchFamily="34" charset="0"/>
                  <a:cs typeface="Arial" panose="020B0604020202020204" pitchFamily="34" charset="0"/>
                </a:rPr>
                <a:t>1980   2000  2020   2040  2060  2080   2100</a:t>
              </a:r>
              <a:endParaRPr lang="en-US" sz="1600" dirty="0">
                <a:latin typeface="Arial" panose="020B0604020202020204" pitchFamily="34" charset="0"/>
                <a:cs typeface="Arial" panose="020B0604020202020204" pitchFamily="34" charset="0"/>
              </a:endParaRPr>
            </a:p>
          </p:txBody>
        </p:sp>
        <p:sp>
          <p:nvSpPr>
            <p:cNvPr id="190" name="TextBox 189"/>
            <p:cNvSpPr txBox="1"/>
            <p:nvPr/>
          </p:nvSpPr>
          <p:spPr>
            <a:xfrm rot="16200000">
              <a:off x="22071547" y="20022325"/>
              <a:ext cx="2264915" cy="584775"/>
            </a:xfrm>
            <a:prstGeom prst="rect">
              <a:avLst/>
            </a:prstGeom>
            <a:solidFill>
              <a:schemeClr val="bg1"/>
            </a:solidFill>
          </p:spPr>
          <p:txBody>
            <a:bodyPr wrap="none" rtlCol="0">
              <a:spAutoFit/>
            </a:bodyPr>
            <a:lstStyle/>
            <a:p>
              <a:pPr algn="ctr"/>
              <a:r>
                <a:rPr lang="en-US" sz="1600" dirty="0" smtClean="0">
                  <a:latin typeface="Arial" panose="020B0604020202020204" pitchFamily="34" charset="0"/>
                  <a:cs typeface="Arial" panose="020B0604020202020204" pitchFamily="34" charset="0"/>
                </a:rPr>
                <a:t>Mean July Temp. (C)</a:t>
              </a:r>
            </a:p>
            <a:p>
              <a:r>
                <a:rPr lang="en-US" sz="1600" dirty="0" smtClean="0">
                  <a:latin typeface="Arial" panose="020B0604020202020204" pitchFamily="34" charset="0"/>
                  <a:cs typeface="Arial" panose="020B0604020202020204" pitchFamily="34" charset="0"/>
                </a:rPr>
                <a:t>15          20         25</a:t>
              </a:r>
              <a:endParaRPr lang="en-US" sz="1600" dirty="0">
                <a:latin typeface="Arial" panose="020B0604020202020204" pitchFamily="34" charset="0"/>
                <a:cs typeface="Arial" panose="020B0604020202020204" pitchFamily="34" charset="0"/>
              </a:endParaRPr>
            </a:p>
          </p:txBody>
        </p:sp>
      </p:grpSp>
      <p:pic>
        <p:nvPicPr>
          <p:cNvPr id="133" name="Picture 132"/>
          <p:cNvPicPr>
            <a:picLocks noChangeAspect="1"/>
          </p:cNvPicPr>
          <p:nvPr/>
        </p:nvPicPr>
        <p:blipFill rotWithShape="1">
          <a:blip r:embed="rId32">
            <a:extLst>
              <a:ext uri="{28A0092B-C50C-407E-A947-70E740481C1C}">
                <a14:useLocalDpi xmlns:a14="http://schemas.microsoft.com/office/drawing/2010/main" val="0"/>
              </a:ext>
            </a:extLst>
          </a:blip>
          <a:srcRect t="10240" r="5172" b="2204"/>
          <a:stretch/>
        </p:blipFill>
        <p:spPr>
          <a:xfrm>
            <a:off x="22987856" y="29126867"/>
            <a:ext cx="4901344" cy="4700442"/>
          </a:xfrm>
          <a:prstGeom prst="rect">
            <a:avLst/>
          </a:prstGeom>
        </p:spPr>
      </p:pic>
      <p:sp>
        <p:nvSpPr>
          <p:cNvPr id="191" name="TextBox 190"/>
          <p:cNvSpPr txBox="1"/>
          <p:nvPr/>
        </p:nvSpPr>
        <p:spPr>
          <a:xfrm>
            <a:off x="16916400" y="26289000"/>
            <a:ext cx="15240000" cy="2585317"/>
          </a:xfrm>
          <a:prstGeom prst="rect">
            <a:avLst/>
          </a:prstGeom>
          <a:noFill/>
          <a:ln>
            <a:noFill/>
          </a:ln>
        </p:spPr>
        <p:txBody>
          <a:bodyPr wrap="square" lIns="0" tIns="45717" rIns="0" bIns="45717" numCol="1" rtlCol="0">
            <a:spAutoFit/>
          </a:bodyPr>
          <a:lstStyle/>
          <a:p>
            <a:pPr>
              <a:lnSpc>
                <a:spcPct val="150000"/>
              </a:lnSpc>
            </a:pPr>
            <a:r>
              <a:rPr lang="en-US" sz="3600" dirty="0" smtClean="0">
                <a:latin typeface="Times New Roman" panose="02020603050405020304" pitchFamily="18" charset="0"/>
                <a:cs typeface="Times New Roman" panose="02020603050405020304" pitchFamily="18" charset="0"/>
              </a:rPr>
              <a:t>The probability that new sugar maple or yellow birch cohorts can establish increases between 2010 and 2060 across all climate change scenarios, then tends to decline through 2100, while establishment of American beech increases steadily. </a:t>
            </a:r>
          </a:p>
        </p:txBody>
      </p:sp>
      <p:sp>
        <p:nvSpPr>
          <p:cNvPr id="193" name="TextBox 192"/>
          <p:cNvSpPr txBox="1"/>
          <p:nvPr/>
        </p:nvSpPr>
        <p:spPr>
          <a:xfrm>
            <a:off x="22922923" y="33680400"/>
            <a:ext cx="9233477" cy="4247311"/>
          </a:xfrm>
          <a:prstGeom prst="rect">
            <a:avLst/>
          </a:prstGeom>
          <a:noFill/>
          <a:ln>
            <a:noFill/>
          </a:ln>
        </p:spPr>
        <p:txBody>
          <a:bodyPr wrap="square" lIns="0" tIns="45717" rIns="0" bIns="45717" numCol="1" rtlCol="0">
            <a:spAutoFit/>
          </a:bodyPr>
          <a:lstStyle/>
          <a:p>
            <a:pPr>
              <a:lnSpc>
                <a:spcPct val="150000"/>
              </a:lnSpc>
            </a:pPr>
            <a:r>
              <a:rPr lang="en-US" sz="3600" dirty="0" smtClean="0">
                <a:latin typeface="Times New Roman" panose="02020603050405020304" pitchFamily="18" charset="0"/>
                <a:cs typeface="Times New Roman" panose="02020603050405020304" pitchFamily="18" charset="0"/>
              </a:rPr>
              <a:t>Sugar maple forest is projected to continue as the most dominant type by area, but as the forests age over 200 years, mortality increases and total biomass declines, leading to structural changes with implications for forest industries.</a:t>
            </a:r>
          </a:p>
        </p:txBody>
      </p:sp>
      <p:grpSp>
        <p:nvGrpSpPr>
          <p:cNvPr id="130" name="Group 129"/>
          <p:cNvGrpSpPr/>
          <p:nvPr/>
        </p:nvGrpSpPr>
        <p:grpSpPr>
          <a:xfrm>
            <a:off x="16916400" y="22611411"/>
            <a:ext cx="12192000" cy="3540644"/>
            <a:chOff x="16916400" y="22611411"/>
            <a:chExt cx="12192000" cy="3540644"/>
          </a:xfrm>
        </p:grpSpPr>
        <p:grpSp>
          <p:nvGrpSpPr>
            <p:cNvPr id="1030" name="Group 1029"/>
            <p:cNvGrpSpPr/>
            <p:nvPr/>
          </p:nvGrpSpPr>
          <p:grpSpPr>
            <a:xfrm>
              <a:off x="16916400" y="22698380"/>
              <a:ext cx="12192000" cy="3453675"/>
              <a:chOff x="16992600" y="23292525"/>
              <a:chExt cx="12192000" cy="3453675"/>
            </a:xfrm>
          </p:grpSpPr>
          <p:pic>
            <p:nvPicPr>
              <p:cNvPr id="148" name="Picture 147"/>
              <p:cNvPicPr>
                <a:picLocks noChangeAspect="1"/>
              </p:cNvPicPr>
              <p:nvPr/>
            </p:nvPicPr>
            <p:blipFill rotWithShape="1">
              <a:blip r:embed="rId33" cstate="print">
                <a:extLst>
                  <a:ext uri="{28A0092B-C50C-407E-A947-70E740481C1C}">
                    <a14:useLocalDpi xmlns:a14="http://schemas.microsoft.com/office/drawing/2010/main" val="0"/>
                  </a:ext>
                </a:extLst>
              </a:blip>
              <a:srcRect l="15974" t="20440" r="7232" b="13522"/>
              <a:stretch/>
            </p:blipFill>
            <p:spPr>
              <a:xfrm>
                <a:off x="21418353" y="23317200"/>
                <a:ext cx="3721659" cy="3200401"/>
              </a:xfrm>
              <a:prstGeom prst="rect">
                <a:avLst/>
              </a:prstGeom>
            </p:spPr>
          </p:pic>
          <p:sp>
            <p:nvSpPr>
              <p:cNvPr id="149" name="TextBox 148"/>
              <p:cNvSpPr txBox="1"/>
              <p:nvPr/>
            </p:nvSpPr>
            <p:spPr>
              <a:xfrm>
                <a:off x="22197033" y="23350291"/>
                <a:ext cx="2339367" cy="461665"/>
              </a:xfrm>
              <a:prstGeom prst="rect">
                <a:avLst/>
              </a:prstGeom>
              <a:solidFill>
                <a:schemeClr val="bg1"/>
              </a:solid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Yellow birch</a:t>
                </a:r>
                <a:endParaRPr lang="en-US" sz="2400" dirty="0">
                  <a:latin typeface="Times New Roman" panose="02020603050405020304" pitchFamily="18" charset="0"/>
                  <a:cs typeface="Times New Roman" panose="02020603050405020304" pitchFamily="18" charset="0"/>
                </a:endParaRPr>
              </a:p>
            </p:txBody>
          </p:sp>
          <p:pic>
            <p:nvPicPr>
              <p:cNvPr id="151" name="Picture 150"/>
              <p:cNvPicPr>
                <a:picLocks noChangeAspect="1"/>
              </p:cNvPicPr>
              <p:nvPr/>
            </p:nvPicPr>
            <p:blipFill rotWithShape="1">
              <a:blip r:embed="rId34" cstate="print">
                <a:extLst>
                  <a:ext uri="{28A0092B-C50C-407E-A947-70E740481C1C}">
                    <a14:useLocalDpi xmlns:a14="http://schemas.microsoft.com/office/drawing/2010/main" val="0"/>
                  </a:ext>
                </a:extLst>
              </a:blip>
              <a:srcRect t="20440" r="7232" b="13522"/>
              <a:stretch/>
            </p:blipFill>
            <p:spPr>
              <a:xfrm>
                <a:off x="16992600" y="23317200"/>
                <a:ext cx="4495805" cy="3200401"/>
              </a:xfrm>
              <a:prstGeom prst="rect">
                <a:avLst/>
              </a:prstGeom>
            </p:spPr>
          </p:pic>
          <p:sp>
            <p:nvSpPr>
              <p:cNvPr id="152" name="TextBox 151"/>
              <p:cNvSpPr txBox="1"/>
              <p:nvPr/>
            </p:nvSpPr>
            <p:spPr>
              <a:xfrm>
                <a:off x="18542692" y="23349122"/>
                <a:ext cx="2339367" cy="461665"/>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Sugar maple</a:t>
                </a:r>
                <a:endParaRPr lang="en-US" sz="2400" dirty="0">
                  <a:latin typeface="Times New Roman" panose="02020603050405020304" pitchFamily="18" charset="0"/>
                  <a:cs typeface="Times New Roman" panose="02020603050405020304" pitchFamily="18" charset="0"/>
                </a:endParaRPr>
              </a:p>
            </p:txBody>
          </p:sp>
          <p:pic>
            <p:nvPicPr>
              <p:cNvPr id="154" name="Picture 153"/>
              <p:cNvPicPr>
                <a:picLocks noChangeAspect="1"/>
              </p:cNvPicPr>
              <p:nvPr/>
            </p:nvPicPr>
            <p:blipFill rotWithShape="1">
              <a:blip r:embed="rId35" cstate="print">
                <a:extLst>
                  <a:ext uri="{28A0092B-C50C-407E-A947-70E740481C1C}">
                    <a14:useLocalDpi xmlns:a14="http://schemas.microsoft.com/office/drawing/2010/main" val="0"/>
                  </a:ext>
                </a:extLst>
              </a:blip>
              <a:srcRect l="16661" t="19450" b="9443"/>
              <a:stretch/>
            </p:blipFill>
            <p:spPr>
              <a:xfrm>
                <a:off x="25136854" y="23292525"/>
                <a:ext cx="4047746" cy="3453675"/>
              </a:xfrm>
              <a:prstGeom prst="rect">
                <a:avLst/>
              </a:prstGeom>
            </p:spPr>
          </p:pic>
          <p:sp>
            <p:nvSpPr>
              <p:cNvPr id="155" name="TextBox 154"/>
              <p:cNvSpPr txBox="1"/>
              <p:nvPr/>
            </p:nvSpPr>
            <p:spPr>
              <a:xfrm>
                <a:off x="25854633" y="23364260"/>
                <a:ext cx="2339367" cy="461665"/>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American Beech</a:t>
                </a:r>
                <a:endParaRPr lang="en-US" sz="2400" dirty="0">
                  <a:latin typeface="Times New Roman" panose="02020603050405020304" pitchFamily="18" charset="0"/>
                  <a:cs typeface="Times New Roman" panose="02020603050405020304" pitchFamily="18" charset="0"/>
                </a:endParaRPr>
              </a:p>
            </p:txBody>
          </p:sp>
        </p:grpSp>
        <p:sp>
          <p:nvSpPr>
            <p:cNvPr id="192" name="TextBox 191"/>
            <p:cNvSpPr txBox="1"/>
            <p:nvPr/>
          </p:nvSpPr>
          <p:spPr>
            <a:xfrm rot="16200000">
              <a:off x="15893043" y="23634768"/>
              <a:ext cx="2877711" cy="830997"/>
            </a:xfrm>
            <a:prstGeom prst="rect">
              <a:avLst/>
            </a:prstGeom>
            <a:solidFill>
              <a:schemeClr val="bg1"/>
            </a:solidFill>
          </p:spPr>
          <p:txBody>
            <a:bodyPr wrap="none" rtlCol="0">
              <a:spAutoFit/>
            </a:bodyPr>
            <a:lstStyle/>
            <a:p>
              <a:pPr algn="ctr">
                <a:lnSpc>
                  <a:spcPct val="150000"/>
                </a:lnSpc>
              </a:pPr>
              <a:r>
                <a:rPr lang="en-US" sz="1600" dirty="0" smtClean="0">
                  <a:latin typeface="Arial" panose="020B0604020202020204" pitchFamily="34" charset="0"/>
                  <a:cs typeface="Arial" panose="020B0604020202020204" pitchFamily="34" charset="0"/>
                </a:rPr>
                <a:t>Probability of Establishing</a:t>
              </a:r>
            </a:p>
            <a:p>
              <a:pPr>
                <a:lnSpc>
                  <a:spcPct val="150000"/>
                </a:lnSpc>
              </a:pPr>
              <a:r>
                <a:rPr lang="en-US" sz="1600" dirty="0" smtClean="0">
                  <a:latin typeface="Arial" panose="020B0604020202020204" pitchFamily="34" charset="0"/>
                  <a:cs typeface="Arial" panose="020B0604020202020204" pitchFamily="34" charset="0"/>
                </a:rPr>
                <a:t>0.0   0.2    0.4    0.6   0.8   1.0</a:t>
              </a:r>
              <a:endParaRPr lang="en-US" sz="1600" dirty="0">
                <a:latin typeface="Arial" panose="020B0604020202020204" pitchFamily="34" charset="0"/>
                <a:cs typeface="Arial" panose="020B0604020202020204" pitchFamily="34" charset="0"/>
              </a:endParaRPr>
            </a:p>
          </p:txBody>
        </p:sp>
      </p:grpSp>
      <p:sp>
        <p:nvSpPr>
          <p:cNvPr id="141" name="Rectangle 140"/>
          <p:cNvSpPr/>
          <p:nvPr/>
        </p:nvSpPr>
        <p:spPr>
          <a:xfrm>
            <a:off x="26362492" y="22445830"/>
            <a:ext cx="990600" cy="301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p:cNvSpPr txBox="1"/>
          <p:nvPr/>
        </p:nvSpPr>
        <p:spPr>
          <a:xfrm>
            <a:off x="20469199" y="25923456"/>
            <a:ext cx="5050196"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Year</a:t>
            </a:r>
            <a:endParaRPr lang="en-US"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00709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TotalTime>
  <Words>798</Words>
  <Application>Microsoft Office PowerPoint</Application>
  <PresentationFormat>Custom</PresentationFormat>
  <Paragraphs>77</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Times New Roman</vt:lpstr>
      <vt:lpstr>Office Theme</vt:lpstr>
      <vt:lpstr>Future distribution of sugar-maple dominated forests  on the Green Mountain National Forest under climate change</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distribution of sugar-maple dominated forests  on the Green Mountain National Forest under climate change</dc:title>
  <dc:creator>Jane Foster</dc:creator>
  <cp:lastModifiedBy>Anthony D'Amato</cp:lastModifiedBy>
  <cp:revision>54</cp:revision>
  <dcterms:created xsi:type="dcterms:W3CDTF">2017-12-08T19:06:46Z</dcterms:created>
  <dcterms:modified xsi:type="dcterms:W3CDTF">2017-12-14T13:29:07Z</dcterms:modified>
</cp:coreProperties>
</file>