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1"/>
  </p:notesMasterIdLst>
  <p:sldIdLst>
    <p:sldId id="338" r:id="rId5"/>
    <p:sldId id="347" r:id="rId6"/>
    <p:sldId id="341" r:id="rId7"/>
    <p:sldId id="348" r:id="rId8"/>
    <p:sldId id="344" r:id="rId9"/>
    <p:sldId id="35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1476">
          <p15:clr>
            <a:srgbClr val="A4A3A4"/>
          </p15:clr>
        </p15:guide>
        <p15:guide id="6" orient="horz" pos="642">
          <p15:clr>
            <a:srgbClr val="A4A3A4"/>
          </p15:clr>
        </p15:guide>
        <p15:guide id="7" orient="horz" pos="3246">
          <p15:clr>
            <a:srgbClr val="A4A3A4"/>
          </p15:clr>
        </p15:guide>
        <p15:guide id="8" orient="horz" pos="4074">
          <p15:clr>
            <a:srgbClr val="A4A3A4"/>
          </p15:clr>
        </p15:guide>
        <p15:guide id="9" orient="horz" pos="3770">
          <p15:clr>
            <a:srgbClr val="A4A3A4"/>
          </p15:clr>
        </p15:guide>
        <p15:guide id="10" pos="4653">
          <p15:clr>
            <a:srgbClr val="A4A3A4"/>
          </p15:clr>
        </p15:guide>
        <p15:guide id="11" pos="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39C"/>
    <a:srgbClr val="0070AF"/>
    <a:srgbClr val="4B2D00"/>
    <a:srgbClr val="FFD600"/>
    <a:srgbClr val="577624"/>
    <a:srgbClr val="0076A3"/>
    <a:srgbClr val="A3907F"/>
    <a:srgbClr val="A9BB97"/>
    <a:srgbClr val="F1F1F1"/>
    <a:srgbClr val="A6D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/>
    <p:restoredTop sz="84967"/>
  </p:normalViewPr>
  <p:slideViewPr>
    <p:cSldViewPr snapToGrid="0">
      <p:cViewPr>
        <p:scale>
          <a:sx n="80" d="100"/>
          <a:sy n="80" d="100"/>
        </p:scale>
        <p:origin x="1536" y="-1312"/>
      </p:cViewPr>
      <p:guideLst>
        <p:guide orient="horz" pos="2160"/>
        <p:guide pos="2880"/>
        <p:guide pos="249"/>
        <p:guide pos="5511"/>
        <p:guide orient="horz" pos="1476"/>
        <p:guide orient="horz" pos="642"/>
        <p:guide orient="horz" pos="3246"/>
        <p:guide orient="horz" pos="4074"/>
        <p:guide orient="horz" pos="3770"/>
        <p:guide pos="4653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592F-1228-45A0-91B7-1AE00D9B04B6}" type="datetimeFigureOut">
              <a:rPr lang="en-US"/>
              <a:t>12/19/17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327D-1475-4A73-9248-BA143C06D06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327D-1475-4A73-9248-BA143C06D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327D-1475-4A73-9248-BA143C06D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327D-1475-4A73-9248-BA143C06D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327D-1475-4A73-9248-BA143C06D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3327D-1475-4A73-9248-BA143C06D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 thankyou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71016"/>
            <a:ext cx="9144000" cy="768096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075688"/>
            <a:ext cx="9144000" cy="1024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31" y="914847"/>
            <a:ext cx="2898501" cy="869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" y="2152650"/>
            <a:ext cx="8869680" cy="9471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23826"/>
            <a:ext cx="5650230" cy="1828038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4793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9816"/>
            <a:ext cx="9144000" cy="375818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174" y="1772285"/>
            <a:ext cx="41271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479" y="1772283"/>
            <a:ext cx="3953193" cy="4351340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480" y="1772283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38548" y="1772283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65616" y="1772283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2685" y="1772283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11480" y="4044332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538548" y="4044332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665616" y="4044332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92685" y="4044332"/>
            <a:ext cx="1922418" cy="2068197"/>
          </a:xfr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010194"/>
            <a:ext cx="9144000" cy="5847806"/>
          </a:xfrm>
          <a:ln w="28575">
            <a:noFill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8"/>
            <a:ext cx="6889433" cy="7223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51313"/>
            <a:ext cx="4080510" cy="3825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390" y="2351313"/>
            <a:ext cx="4080510" cy="38256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11163" y="1446213"/>
            <a:ext cx="4081462" cy="827087"/>
          </a:xfrm>
          <a:solidFill>
            <a:srgbClr val="0070AF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3438" y="1446213"/>
            <a:ext cx="4081462" cy="827087"/>
          </a:xfrm>
          <a:solidFill>
            <a:srgbClr val="47939C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27476" y="1729739"/>
            <a:ext cx="2673864" cy="1953895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8"/>
            <a:ext cx="6889433" cy="7223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227283" y="1729739"/>
            <a:ext cx="2673864" cy="195389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7090" y="1729739"/>
            <a:ext cx="2673864" cy="195389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27476" y="3782107"/>
            <a:ext cx="2673864" cy="195389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27283" y="3782107"/>
            <a:ext cx="2673864" cy="195389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27090" y="3782107"/>
            <a:ext cx="2673864" cy="195389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0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11163" y="1446213"/>
            <a:ext cx="8313737" cy="47307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8"/>
            <a:ext cx="6889433" cy="7223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11163" y="1332412"/>
            <a:ext cx="8245475" cy="4781052"/>
          </a:xfr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Clr>
                <a:schemeClr val="accent6"/>
              </a:buClr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95094" y="3666756"/>
            <a:ext cx="9413089" cy="3208662"/>
            <a:chOff x="1530350" y="4848225"/>
            <a:chExt cx="5895976" cy="20097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13125" y="4927600"/>
              <a:ext cx="1381125" cy="1930400"/>
            </a:xfrm>
            <a:custGeom>
              <a:avLst/>
              <a:gdLst>
                <a:gd name="T0" fmla="*/ 80 w 405"/>
                <a:gd name="T1" fmla="*/ 531 h 564"/>
                <a:gd name="T2" fmla="*/ 74 w 405"/>
                <a:gd name="T3" fmla="*/ 464 h 564"/>
                <a:gd name="T4" fmla="*/ 75 w 405"/>
                <a:gd name="T5" fmla="*/ 418 h 564"/>
                <a:gd name="T6" fmla="*/ 68 w 405"/>
                <a:gd name="T7" fmla="*/ 379 h 564"/>
                <a:gd name="T8" fmla="*/ 43 w 405"/>
                <a:gd name="T9" fmla="*/ 343 h 564"/>
                <a:gd name="T10" fmla="*/ 14 w 405"/>
                <a:gd name="T11" fmla="*/ 292 h 564"/>
                <a:gd name="T12" fmla="*/ 6 w 405"/>
                <a:gd name="T13" fmla="*/ 272 h 564"/>
                <a:gd name="T14" fmla="*/ 0 w 405"/>
                <a:gd name="T15" fmla="*/ 241 h 564"/>
                <a:gd name="T16" fmla="*/ 11 w 405"/>
                <a:gd name="T17" fmla="*/ 216 h 564"/>
                <a:gd name="T18" fmla="*/ 29 w 405"/>
                <a:gd name="T19" fmla="*/ 208 h 564"/>
                <a:gd name="T20" fmla="*/ 40 w 405"/>
                <a:gd name="T21" fmla="*/ 186 h 564"/>
                <a:gd name="T22" fmla="*/ 62 w 405"/>
                <a:gd name="T23" fmla="*/ 179 h 564"/>
                <a:gd name="T24" fmla="*/ 80 w 405"/>
                <a:gd name="T25" fmla="*/ 152 h 564"/>
                <a:gd name="T26" fmla="*/ 93 w 405"/>
                <a:gd name="T27" fmla="*/ 144 h 564"/>
                <a:gd name="T28" fmla="*/ 86 w 405"/>
                <a:gd name="T29" fmla="*/ 109 h 564"/>
                <a:gd name="T30" fmla="*/ 50 w 405"/>
                <a:gd name="T31" fmla="*/ 49 h 564"/>
                <a:gd name="T32" fmla="*/ 33 w 405"/>
                <a:gd name="T33" fmla="*/ 17 h 564"/>
                <a:gd name="T34" fmla="*/ 61 w 405"/>
                <a:gd name="T35" fmla="*/ 2 h 564"/>
                <a:gd name="T36" fmla="*/ 103 w 405"/>
                <a:gd name="T37" fmla="*/ 54 h 564"/>
                <a:gd name="T38" fmla="*/ 149 w 405"/>
                <a:gd name="T39" fmla="*/ 122 h 564"/>
                <a:gd name="T40" fmla="*/ 168 w 405"/>
                <a:gd name="T41" fmla="*/ 144 h 564"/>
                <a:gd name="T42" fmla="*/ 191 w 405"/>
                <a:gd name="T43" fmla="*/ 179 h 564"/>
                <a:gd name="T44" fmla="*/ 211 w 405"/>
                <a:gd name="T45" fmla="*/ 223 h 564"/>
                <a:gd name="T46" fmla="*/ 212 w 405"/>
                <a:gd name="T47" fmla="*/ 245 h 564"/>
                <a:gd name="T48" fmla="*/ 223 w 405"/>
                <a:gd name="T49" fmla="*/ 235 h 564"/>
                <a:gd name="T50" fmla="*/ 246 w 405"/>
                <a:gd name="T51" fmla="*/ 215 h 564"/>
                <a:gd name="T52" fmla="*/ 260 w 405"/>
                <a:gd name="T53" fmla="*/ 197 h 564"/>
                <a:gd name="T54" fmla="*/ 282 w 405"/>
                <a:gd name="T55" fmla="*/ 173 h 564"/>
                <a:gd name="T56" fmla="*/ 313 w 405"/>
                <a:gd name="T57" fmla="*/ 188 h 564"/>
                <a:gd name="T58" fmla="*/ 322 w 405"/>
                <a:gd name="T59" fmla="*/ 143 h 564"/>
                <a:gd name="T60" fmla="*/ 323 w 405"/>
                <a:gd name="T61" fmla="*/ 98 h 564"/>
                <a:gd name="T62" fmla="*/ 320 w 405"/>
                <a:gd name="T63" fmla="*/ 68 h 564"/>
                <a:gd name="T64" fmla="*/ 344 w 405"/>
                <a:gd name="T65" fmla="*/ 40 h 564"/>
                <a:gd name="T66" fmla="*/ 353 w 405"/>
                <a:gd name="T67" fmla="*/ 67 h 564"/>
                <a:gd name="T68" fmla="*/ 359 w 405"/>
                <a:gd name="T69" fmla="*/ 91 h 564"/>
                <a:gd name="T70" fmla="*/ 366 w 405"/>
                <a:gd name="T71" fmla="*/ 147 h 564"/>
                <a:gd name="T72" fmla="*/ 368 w 405"/>
                <a:gd name="T73" fmla="*/ 157 h 564"/>
                <a:gd name="T74" fmla="*/ 360 w 405"/>
                <a:gd name="T75" fmla="*/ 212 h 564"/>
                <a:gd name="T76" fmla="*/ 372 w 405"/>
                <a:gd name="T77" fmla="*/ 235 h 564"/>
                <a:gd name="T78" fmla="*/ 379 w 405"/>
                <a:gd name="T79" fmla="*/ 289 h 564"/>
                <a:gd name="T80" fmla="*/ 379 w 405"/>
                <a:gd name="T81" fmla="*/ 345 h 564"/>
                <a:gd name="T82" fmla="*/ 391 w 405"/>
                <a:gd name="T83" fmla="*/ 422 h 564"/>
                <a:gd name="T84" fmla="*/ 394 w 405"/>
                <a:gd name="T85" fmla="*/ 456 h 564"/>
                <a:gd name="T86" fmla="*/ 396 w 405"/>
                <a:gd name="T87" fmla="*/ 485 h 564"/>
                <a:gd name="T88" fmla="*/ 405 w 405"/>
                <a:gd name="T89" fmla="*/ 558 h 564"/>
                <a:gd name="T90" fmla="*/ 81 w 405"/>
                <a:gd name="T9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564">
                  <a:moveTo>
                    <a:pt x="81" y="564"/>
                  </a:moveTo>
                  <a:cubicBezTo>
                    <a:pt x="81" y="560"/>
                    <a:pt x="81" y="556"/>
                    <a:pt x="81" y="551"/>
                  </a:cubicBezTo>
                  <a:cubicBezTo>
                    <a:pt x="81" y="545"/>
                    <a:pt x="80" y="538"/>
                    <a:pt x="80" y="531"/>
                  </a:cubicBezTo>
                  <a:cubicBezTo>
                    <a:pt x="80" y="527"/>
                    <a:pt x="79" y="523"/>
                    <a:pt x="79" y="519"/>
                  </a:cubicBezTo>
                  <a:cubicBezTo>
                    <a:pt x="79" y="512"/>
                    <a:pt x="77" y="504"/>
                    <a:pt x="77" y="496"/>
                  </a:cubicBezTo>
                  <a:cubicBezTo>
                    <a:pt x="76" y="486"/>
                    <a:pt x="75" y="475"/>
                    <a:pt x="74" y="464"/>
                  </a:cubicBezTo>
                  <a:cubicBezTo>
                    <a:pt x="74" y="461"/>
                    <a:pt x="74" y="459"/>
                    <a:pt x="74" y="457"/>
                  </a:cubicBezTo>
                  <a:cubicBezTo>
                    <a:pt x="74" y="449"/>
                    <a:pt x="75" y="442"/>
                    <a:pt x="75" y="435"/>
                  </a:cubicBezTo>
                  <a:cubicBezTo>
                    <a:pt x="75" y="429"/>
                    <a:pt x="75" y="424"/>
                    <a:pt x="75" y="418"/>
                  </a:cubicBezTo>
                  <a:cubicBezTo>
                    <a:pt x="74" y="414"/>
                    <a:pt x="74" y="409"/>
                    <a:pt x="74" y="405"/>
                  </a:cubicBezTo>
                  <a:cubicBezTo>
                    <a:pt x="73" y="396"/>
                    <a:pt x="71" y="388"/>
                    <a:pt x="69" y="381"/>
                  </a:cubicBezTo>
                  <a:cubicBezTo>
                    <a:pt x="69" y="380"/>
                    <a:pt x="68" y="379"/>
                    <a:pt x="68" y="379"/>
                  </a:cubicBezTo>
                  <a:cubicBezTo>
                    <a:pt x="65" y="374"/>
                    <a:pt x="63" y="369"/>
                    <a:pt x="61" y="364"/>
                  </a:cubicBezTo>
                  <a:cubicBezTo>
                    <a:pt x="60" y="362"/>
                    <a:pt x="59" y="360"/>
                    <a:pt x="58" y="359"/>
                  </a:cubicBezTo>
                  <a:cubicBezTo>
                    <a:pt x="53" y="353"/>
                    <a:pt x="48" y="348"/>
                    <a:pt x="43" y="343"/>
                  </a:cubicBezTo>
                  <a:cubicBezTo>
                    <a:pt x="35" y="334"/>
                    <a:pt x="28" y="325"/>
                    <a:pt x="23" y="314"/>
                  </a:cubicBezTo>
                  <a:cubicBezTo>
                    <a:pt x="22" y="312"/>
                    <a:pt x="21" y="309"/>
                    <a:pt x="20" y="307"/>
                  </a:cubicBezTo>
                  <a:cubicBezTo>
                    <a:pt x="18" y="302"/>
                    <a:pt x="15" y="297"/>
                    <a:pt x="14" y="292"/>
                  </a:cubicBezTo>
                  <a:cubicBezTo>
                    <a:pt x="13" y="290"/>
                    <a:pt x="12" y="287"/>
                    <a:pt x="10" y="285"/>
                  </a:cubicBezTo>
                  <a:cubicBezTo>
                    <a:pt x="8" y="283"/>
                    <a:pt x="7" y="280"/>
                    <a:pt x="6" y="277"/>
                  </a:cubicBezTo>
                  <a:cubicBezTo>
                    <a:pt x="6" y="275"/>
                    <a:pt x="6" y="273"/>
                    <a:pt x="6" y="272"/>
                  </a:cubicBezTo>
                  <a:cubicBezTo>
                    <a:pt x="7" y="270"/>
                    <a:pt x="7" y="268"/>
                    <a:pt x="7" y="266"/>
                  </a:cubicBezTo>
                  <a:cubicBezTo>
                    <a:pt x="8" y="263"/>
                    <a:pt x="7" y="261"/>
                    <a:pt x="5" y="258"/>
                  </a:cubicBezTo>
                  <a:cubicBezTo>
                    <a:pt x="2" y="253"/>
                    <a:pt x="0" y="247"/>
                    <a:pt x="0" y="241"/>
                  </a:cubicBezTo>
                  <a:cubicBezTo>
                    <a:pt x="0" y="240"/>
                    <a:pt x="0" y="240"/>
                    <a:pt x="0" y="239"/>
                  </a:cubicBezTo>
                  <a:cubicBezTo>
                    <a:pt x="0" y="234"/>
                    <a:pt x="1" y="230"/>
                    <a:pt x="4" y="226"/>
                  </a:cubicBezTo>
                  <a:cubicBezTo>
                    <a:pt x="6" y="223"/>
                    <a:pt x="8" y="219"/>
                    <a:pt x="11" y="216"/>
                  </a:cubicBezTo>
                  <a:cubicBezTo>
                    <a:pt x="15" y="212"/>
                    <a:pt x="20" y="209"/>
                    <a:pt x="26" y="209"/>
                  </a:cubicBezTo>
                  <a:cubicBezTo>
                    <a:pt x="26" y="210"/>
                    <a:pt x="27" y="210"/>
                    <a:pt x="28" y="209"/>
                  </a:cubicBezTo>
                  <a:cubicBezTo>
                    <a:pt x="29" y="209"/>
                    <a:pt x="29" y="208"/>
                    <a:pt x="29" y="208"/>
                  </a:cubicBezTo>
                  <a:cubicBezTo>
                    <a:pt x="30" y="207"/>
                    <a:pt x="29" y="206"/>
                    <a:pt x="29" y="206"/>
                  </a:cubicBezTo>
                  <a:cubicBezTo>
                    <a:pt x="28" y="202"/>
                    <a:pt x="29" y="198"/>
                    <a:pt x="31" y="195"/>
                  </a:cubicBezTo>
                  <a:cubicBezTo>
                    <a:pt x="33" y="191"/>
                    <a:pt x="36" y="188"/>
                    <a:pt x="40" y="186"/>
                  </a:cubicBezTo>
                  <a:cubicBezTo>
                    <a:pt x="42" y="185"/>
                    <a:pt x="43" y="184"/>
                    <a:pt x="44" y="183"/>
                  </a:cubicBezTo>
                  <a:cubicBezTo>
                    <a:pt x="49" y="179"/>
                    <a:pt x="54" y="178"/>
                    <a:pt x="60" y="179"/>
                  </a:cubicBezTo>
                  <a:cubicBezTo>
                    <a:pt x="60" y="179"/>
                    <a:pt x="61" y="179"/>
                    <a:pt x="62" y="179"/>
                  </a:cubicBezTo>
                  <a:cubicBezTo>
                    <a:pt x="62" y="178"/>
                    <a:pt x="63" y="177"/>
                    <a:pt x="63" y="177"/>
                  </a:cubicBezTo>
                  <a:cubicBezTo>
                    <a:pt x="63" y="170"/>
                    <a:pt x="65" y="165"/>
                    <a:pt x="69" y="161"/>
                  </a:cubicBezTo>
                  <a:cubicBezTo>
                    <a:pt x="73" y="157"/>
                    <a:pt x="76" y="154"/>
                    <a:pt x="80" y="152"/>
                  </a:cubicBezTo>
                  <a:cubicBezTo>
                    <a:pt x="83" y="150"/>
                    <a:pt x="87" y="149"/>
                    <a:pt x="90" y="148"/>
                  </a:cubicBezTo>
                  <a:cubicBezTo>
                    <a:pt x="91" y="148"/>
                    <a:pt x="91" y="148"/>
                    <a:pt x="92" y="148"/>
                  </a:cubicBezTo>
                  <a:cubicBezTo>
                    <a:pt x="93" y="147"/>
                    <a:pt x="93" y="145"/>
                    <a:pt x="93" y="144"/>
                  </a:cubicBezTo>
                  <a:cubicBezTo>
                    <a:pt x="93" y="140"/>
                    <a:pt x="94" y="136"/>
                    <a:pt x="97" y="132"/>
                  </a:cubicBezTo>
                  <a:cubicBezTo>
                    <a:pt x="98" y="130"/>
                    <a:pt x="98" y="128"/>
                    <a:pt x="96" y="126"/>
                  </a:cubicBezTo>
                  <a:cubicBezTo>
                    <a:pt x="93" y="121"/>
                    <a:pt x="89" y="115"/>
                    <a:pt x="86" y="109"/>
                  </a:cubicBezTo>
                  <a:cubicBezTo>
                    <a:pt x="83" y="104"/>
                    <a:pt x="80" y="99"/>
                    <a:pt x="78" y="94"/>
                  </a:cubicBezTo>
                  <a:cubicBezTo>
                    <a:pt x="74" y="86"/>
                    <a:pt x="69" y="78"/>
                    <a:pt x="64" y="71"/>
                  </a:cubicBezTo>
                  <a:cubicBezTo>
                    <a:pt x="59" y="63"/>
                    <a:pt x="55" y="56"/>
                    <a:pt x="50" y="49"/>
                  </a:cubicBezTo>
                  <a:cubicBezTo>
                    <a:pt x="48" y="45"/>
                    <a:pt x="45" y="42"/>
                    <a:pt x="43" y="39"/>
                  </a:cubicBezTo>
                  <a:cubicBezTo>
                    <a:pt x="41" y="35"/>
                    <a:pt x="38" y="31"/>
                    <a:pt x="35" y="27"/>
                  </a:cubicBezTo>
                  <a:cubicBezTo>
                    <a:pt x="34" y="24"/>
                    <a:pt x="33" y="21"/>
                    <a:pt x="33" y="17"/>
                  </a:cubicBezTo>
                  <a:cubicBezTo>
                    <a:pt x="33" y="14"/>
                    <a:pt x="33" y="12"/>
                    <a:pt x="35" y="10"/>
                  </a:cubicBezTo>
                  <a:cubicBezTo>
                    <a:pt x="39" y="3"/>
                    <a:pt x="45" y="0"/>
                    <a:pt x="53" y="0"/>
                  </a:cubicBezTo>
                  <a:cubicBezTo>
                    <a:pt x="56" y="0"/>
                    <a:pt x="59" y="1"/>
                    <a:pt x="61" y="2"/>
                  </a:cubicBezTo>
                  <a:cubicBezTo>
                    <a:pt x="64" y="4"/>
                    <a:pt x="67" y="6"/>
                    <a:pt x="70" y="9"/>
                  </a:cubicBezTo>
                  <a:cubicBezTo>
                    <a:pt x="78" y="19"/>
                    <a:pt x="86" y="28"/>
                    <a:pt x="93" y="39"/>
                  </a:cubicBezTo>
                  <a:cubicBezTo>
                    <a:pt x="97" y="44"/>
                    <a:pt x="99" y="49"/>
                    <a:pt x="103" y="54"/>
                  </a:cubicBezTo>
                  <a:cubicBezTo>
                    <a:pt x="107" y="59"/>
                    <a:pt x="111" y="64"/>
                    <a:pt x="115" y="69"/>
                  </a:cubicBezTo>
                  <a:cubicBezTo>
                    <a:pt x="122" y="77"/>
                    <a:pt x="127" y="86"/>
                    <a:pt x="132" y="95"/>
                  </a:cubicBezTo>
                  <a:cubicBezTo>
                    <a:pt x="137" y="104"/>
                    <a:pt x="142" y="114"/>
                    <a:pt x="149" y="122"/>
                  </a:cubicBezTo>
                  <a:cubicBezTo>
                    <a:pt x="151" y="126"/>
                    <a:pt x="154" y="130"/>
                    <a:pt x="157" y="133"/>
                  </a:cubicBezTo>
                  <a:cubicBezTo>
                    <a:pt x="158" y="135"/>
                    <a:pt x="160" y="136"/>
                    <a:pt x="160" y="137"/>
                  </a:cubicBezTo>
                  <a:cubicBezTo>
                    <a:pt x="162" y="140"/>
                    <a:pt x="165" y="142"/>
                    <a:pt x="168" y="144"/>
                  </a:cubicBezTo>
                  <a:cubicBezTo>
                    <a:pt x="171" y="145"/>
                    <a:pt x="174" y="147"/>
                    <a:pt x="175" y="150"/>
                  </a:cubicBezTo>
                  <a:cubicBezTo>
                    <a:pt x="179" y="155"/>
                    <a:pt x="182" y="160"/>
                    <a:pt x="185" y="165"/>
                  </a:cubicBezTo>
                  <a:cubicBezTo>
                    <a:pt x="188" y="170"/>
                    <a:pt x="190" y="174"/>
                    <a:pt x="191" y="179"/>
                  </a:cubicBezTo>
                  <a:cubicBezTo>
                    <a:pt x="192" y="182"/>
                    <a:pt x="194" y="184"/>
                    <a:pt x="195" y="187"/>
                  </a:cubicBezTo>
                  <a:cubicBezTo>
                    <a:pt x="197" y="190"/>
                    <a:pt x="199" y="193"/>
                    <a:pt x="201" y="196"/>
                  </a:cubicBezTo>
                  <a:cubicBezTo>
                    <a:pt x="206" y="204"/>
                    <a:pt x="209" y="213"/>
                    <a:pt x="211" y="223"/>
                  </a:cubicBezTo>
                  <a:cubicBezTo>
                    <a:pt x="211" y="227"/>
                    <a:pt x="211" y="231"/>
                    <a:pt x="211" y="235"/>
                  </a:cubicBezTo>
                  <a:cubicBezTo>
                    <a:pt x="211" y="238"/>
                    <a:pt x="211" y="240"/>
                    <a:pt x="211" y="243"/>
                  </a:cubicBezTo>
                  <a:cubicBezTo>
                    <a:pt x="211" y="244"/>
                    <a:pt x="211" y="244"/>
                    <a:pt x="212" y="245"/>
                  </a:cubicBezTo>
                  <a:cubicBezTo>
                    <a:pt x="212" y="245"/>
                    <a:pt x="213" y="245"/>
                    <a:pt x="213" y="244"/>
                  </a:cubicBezTo>
                  <a:cubicBezTo>
                    <a:pt x="214" y="241"/>
                    <a:pt x="217" y="238"/>
                    <a:pt x="220" y="237"/>
                  </a:cubicBezTo>
                  <a:cubicBezTo>
                    <a:pt x="221" y="236"/>
                    <a:pt x="222" y="235"/>
                    <a:pt x="223" y="235"/>
                  </a:cubicBezTo>
                  <a:cubicBezTo>
                    <a:pt x="224" y="234"/>
                    <a:pt x="225" y="233"/>
                    <a:pt x="226" y="231"/>
                  </a:cubicBezTo>
                  <a:cubicBezTo>
                    <a:pt x="228" y="226"/>
                    <a:pt x="231" y="222"/>
                    <a:pt x="234" y="218"/>
                  </a:cubicBezTo>
                  <a:cubicBezTo>
                    <a:pt x="238" y="214"/>
                    <a:pt x="242" y="213"/>
                    <a:pt x="246" y="215"/>
                  </a:cubicBezTo>
                  <a:cubicBezTo>
                    <a:pt x="249" y="216"/>
                    <a:pt x="252" y="217"/>
                    <a:pt x="256" y="219"/>
                  </a:cubicBezTo>
                  <a:cubicBezTo>
                    <a:pt x="256" y="218"/>
                    <a:pt x="256" y="217"/>
                    <a:pt x="257" y="216"/>
                  </a:cubicBezTo>
                  <a:cubicBezTo>
                    <a:pt x="258" y="210"/>
                    <a:pt x="259" y="204"/>
                    <a:pt x="260" y="197"/>
                  </a:cubicBezTo>
                  <a:cubicBezTo>
                    <a:pt x="260" y="194"/>
                    <a:pt x="261" y="190"/>
                    <a:pt x="262" y="187"/>
                  </a:cubicBezTo>
                  <a:cubicBezTo>
                    <a:pt x="263" y="183"/>
                    <a:pt x="264" y="180"/>
                    <a:pt x="267" y="177"/>
                  </a:cubicBezTo>
                  <a:cubicBezTo>
                    <a:pt x="271" y="173"/>
                    <a:pt x="277" y="172"/>
                    <a:pt x="282" y="173"/>
                  </a:cubicBezTo>
                  <a:cubicBezTo>
                    <a:pt x="284" y="173"/>
                    <a:pt x="287" y="174"/>
                    <a:pt x="289" y="175"/>
                  </a:cubicBezTo>
                  <a:cubicBezTo>
                    <a:pt x="295" y="178"/>
                    <a:pt x="301" y="181"/>
                    <a:pt x="307" y="185"/>
                  </a:cubicBezTo>
                  <a:cubicBezTo>
                    <a:pt x="309" y="186"/>
                    <a:pt x="310" y="188"/>
                    <a:pt x="313" y="188"/>
                  </a:cubicBezTo>
                  <a:cubicBezTo>
                    <a:pt x="313" y="187"/>
                    <a:pt x="313" y="186"/>
                    <a:pt x="314" y="185"/>
                  </a:cubicBezTo>
                  <a:cubicBezTo>
                    <a:pt x="314" y="175"/>
                    <a:pt x="317" y="166"/>
                    <a:pt x="320" y="157"/>
                  </a:cubicBezTo>
                  <a:cubicBezTo>
                    <a:pt x="321" y="152"/>
                    <a:pt x="322" y="148"/>
                    <a:pt x="322" y="143"/>
                  </a:cubicBezTo>
                  <a:cubicBezTo>
                    <a:pt x="322" y="137"/>
                    <a:pt x="323" y="130"/>
                    <a:pt x="322" y="124"/>
                  </a:cubicBezTo>
                  <a:cubicBezTo>
                    <a:pt x="321" y="117"/>
                    <a:pt x="322" y="111"/>
                    <a:pt x="323" y="105"/>
                  </a:cubicBezTo>
                  <a:cubicBezTo>
                    <a:pt x="323" y="103"/>
                    <a:pt x="323" y="100"/>
                    <a:pt x="323" y="98"/>
                  </a:cubicBezTo>
                  <a:cubicBezTo>
                    <a:pt x="323" y="93"/>
                    <a:pt x="322" y="87"/>
                    <a:pt x="321" y="81"/>
                  </a:cubicBezTo>
                  <a:cubicBezTo>
                    <a:pt x="321" y="78"/>
                    <a:pt x="321" y="76"/>
                    <a:pt x="321" y="73"/>
                  </a:cubicBezTo>
                  <a:cubicBezTo>
                    <a:pt x="320" y="71"/>
                    <a:pt x="320" y="70"/>
                    <a:pt x="320" y="68"/>
                  </a:cubicBezTo>
                  <a:cubicBezTo>
                    <a:pt x="321" y="61"/>
                    <a:pt x="324" y="54"/>
                    <a:pt x="328" y="47"/>
                  </a:cubicBezTo>
                  <a:cubicBezTo>
                    <a:pt x="329" y="46"/>
                    <a:pt x="330" y="44"/>
                    <a:pt x="332" y="43"/>
                  </a:cubicBezTo>
                  <a:cubicBezTo>
                    <a:pt x="335" y="40"/>
                    <a:pt x="339" y="39"/>
                    <a:pt x="344" y="40"/>
                  </a:cubicBezTo>
                  <a:cubicBezTo>
                    <a:pt x="346" y="40"/>
                    <a:pt x="347" y="41"/>
                    <a:pt x="349" y="41"/>
                  </a:cubicBezTo>
                  <a:cubicBezTo>
                    <a:pt x="351" y="44"/>
                    <a:pt x="352" y="48"/>
                    <a:pt x="352" y="52"/>
                  </a:cubicBezTo>
                  <a:cubicBezTo>
                    <a:pt x="353" y="57"/>
                    <a:pt x="354" y="62"/>
                    <a:pt x="353" y="67"/>
                  </a:cubicBezTo>
                  <a:cubicBezTo>
                    <a:pt x="353" y="68"/>
                    <a:pt x="353" y="70"/>
                    <a:pt x="354" y="71"/>
                  </a:cubicBezTo>
                  <a:cubicBezTo>
                    <a:pt x="355" y="73"/>
                    <a:pt x="356" y="76"/>
                    <a:pt x="356" y="79"/>
                  </a:cubicBezTo>
                  <a:cubicBezTo>
                    <a:pt x="357" y="83"/>
                    <a:pt x="358" y="87"/>
                    <a:pt x="359" y="91"/>
                  </a:cubicBezTo>
                  <a:cubicBezTo>
                    <a:pt x="359" y="94"/>
                    <a:pt x="360" y="97"/>
                    <a:pt x="360" y="101"/>
                  </a:cubicBezTo>
                  <a:cubicBezTo>
                    <a:pt x="362" y="110"/>
                    <a:pt x="363" y="119"/>
                    <a:pt x="363" y="129"/>
                  </a:cubicBezTo>
                  <a:cubicBezTo>
                    <a:pt x="363" y="135"/>
                    <a:pt x="365" y="141"/>
                    <a:pt x="366" y="147"/>
                  </a:cubicBezTo>
                  <a:cubicBezTo>
                    <a:pt x="366" y="148"/>
                    <a:pt x="366" y="150"/>
                    <a:pt x="367" y="151"/>
                  </a:cubicBezTo>
                  <a:cubicBezTo>
                    <a:pt x="368" y="152"/>
                    <a:pt x="368" y="154"/>
                    <a:pt x="368" y="156"/>
                  </a:cubicBezTo>
                  <a:cubicBezTo>
                    <a:pt x="368" y="156"/>
                    <a:pt x="368" y="157"/>
                    <a:pt x="368" y="157"/>
                  </a:cubicBezTo>
                  <a:cubicBezTo>
                    <a:pt x="369" y="161"/>
                    <a:pt x="368" y="165"/>
                    <a:pt x="368" y="169"/>
                  </a:cubicBezTo>
                  <a:cubicBezTo>
                    <a:pt x="368" y="172"/>
                    <a:pt x="367" y="176"/>
                    <a:pt x="366" y="180"/>
                  </a:cubicBezTo>
                  <a:cubicBezTo>
                    <a:pt x="364" y="191"/>
                    <a:pt x="362" y="201"/>
                    <a:pt x="360" y="212"/>
                  </a:cubicBezTo>
                  <a:cubicBezTo>
                    <a:pt x="359" y="216"/>
                    <a:pt x="359" y="220"/>
                    <a:pt x="359" y="223"/>
                  </a:cubicBezTo>
                  <a:cubicBezTo>
                    <a:pt x="359" y="225"/>
                    <a:pt x="360" y="226"/>
                    <a:pt x="361" y="226"/>
                  </a:cubicBezTo>
                  <a:cubicBezTo>
                    <a:pt x="365" y="229"/>
                    <a:pt x="368" y="232"/>
                    <a:pt x="372" y="235"/>
                  </a:cubicBezTo>
                  <a:cubicBezTo>
                    <a:pt x="377" y="239"/>
                    <a:pt x="380" y="245"/>
                    <a:pt x="381" y="252"/>
                  </a:cubicBezTo>
                  <a:cubicBezTo>
                    <a:pt x="381" y="254"/>
                    <a:pt x="382" y="256"/>
                    <a:pt x="381" y="258"/>
                  </a:cubicBezTo>
                  <a:cubicBezTo>
                    <a:pt x="379" y="268"/>
                    <a:pt x="379" y="278"/>
                    <a:pt x="379" y="289"/>
                  </a:cubicBezTo>
                  <a:cubicBezTo>
                    <a:pt x="379" y="296"/>
                    <a:pt x="378" y="303"/>
                    <a:pt x="378" y="311"/>
                  </a:cubicBezTo>
                  <a:cubicBezTo>
                    <a:pt x="378" y="316"/>
                    <a:pt x="378" y="321"/>
                    <a:pt x="378" y="327"/>
                  </a:cubicBezTo>
                  <a:cubicBezTo>
                    <a:pt x="378" y="333"/>
                    <a:pt x="378" y="339"/>
                    <a:pt x="379" y="345"/>
                  </a:cubicBezTo>
                  <a:cubicBezTo>
                    <a:pt x="379" y="354"/>
                    <a:pt x="380" y="363"/>
                    <a:pt x="381" y="371"/>
                  </a:cubicBezTo>
                  <a:cubicBezTo>
                    <a:pt x="382" y="379"/>
                    <a:pt x="383" y="387"/>
                    <a:pt x="384" y="395"/>
                  </a:cubicBezTo>
                  <a:cubicBezTo>
                    <a:pt x="386" y="404"/>
                    <a:pt x="388" y="413"/>
                    <a:pt x="391" y="422"/>
                  </a:cubicBezTo>
                  <a:cubicBezTo>
                    <a:pt x="393" y="428"/>
                    <a:pt x="393" y="434"/>
                    <a:pt x="394" y="441"/>
                  </a:cubicBezTo>
                  <a:cubicBezTo>
                    <a:pt x="394" y="443"/>
                    <a:pt x="394" y="446"/>
                    <a:pt x="394" y="449"/>
                  </a:cubicBezTo>
                  <a:cubicBezTo>
                    <a:pt x="394" y="451"/>
                    <a:pt x="394" y="454"/>
                    <a:pt x="394" y="456"/>
                  </a:cubicBezTo>
                  <a:cubicBezTo>
                    <a:pt x="394" y="458"/>
                    <a:pt x="394" y="459"/>
                    <a:pt x="394" y="461"/>
                  </a:cubicBezTo>
                  <a:cubicBezTo>
                    <a:pt x="395" y="467"/>
                    <a:pt x="395" y="473"/>
                    <a:pt x="396" y="479"/>
                  </a:cubicBezTo>
                  <a:cubicBezTo>
                    <a:pt x="396" y="481"/>
                    <a:pt x="396" y="483"/>
                    <a:pt x="396" y="485"/>
                  </a:cubicBezTo>
                  <a:cubicBezTo>
                    <a:pt x="398" y="492"/>
                    <a:pt x="399" y="499"/>
                    <a:pt x="399" y="505"/>
                  </a:cubicBezTo>
                  <a:cubicBezTo>
                    <a:pt x="400" y="517"/>
                    <a:pt x="401" y="529"/>
                    <a:pt x="402" y="540"/>
                  </a:cubicBezTo>
                  <a:cubicBezTo>
                    <a:pt x="403" y="546"/>
                    <a:pt x="403" y="552"/>
                    <a:pt x="405" y="558"/>
                  </a:cubicBezTo>
                  <a:cubicBezTo>
                    <a:pt x="405" y="559"/>
                    <a:pt x="405" y="560"/>
                    <a:pt x="405" y="561"/>
                  </a:cubicBezTo>
                  <a:cubicBezTo>
                    <a:pt x="405" y="562"/>
                    <a:pt x="405" y="563"/>
                    <a:pt x="405" y="564"/>
                  </a:cubicBezTo>
                  <a:cubicBezTo>
                    <a:pt x="297" y="564"/>
                    <a:pt x="189" y="564"/>
                    <a:pt x="81" y="564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30350" y="4848225"/>
              <a:ext cx="839788" cy="2009775"/>
            </a:xfrm>
            <a:custGeom>
              <a:avLst/>
              <a:gdLst>
                <a:gd name="T0" fmla="*/ 1 w 246"/>
                <a:gd name="T1" fmla="*/ 565 h 587"/>
                <a:gd name="T2" fmla="*/ 3 w 246"/>
                <a:gd name="T3" fmla="*/ 542 h 587"/>
                <a:gd name="T4" fmla="*/ 7 w 246"/>
                <a:gd name="T5" fmla="*/ 519 h 587"/>
                <a:gd name="T6" fmla="*/ 12 w 246"/>
                <a:gd name="T7" fmla="*/ 484 h 587"/>
                <a:gd name="T8" fmla="*/ 21 w 246"/>
                <a:gd name="T9" fmla="*/ 444 h 587"/>
                <a:gd name="T10" fmla="*/ 26 w 246"/>
                <a:gd name="T11" fmla="*/ 433 h 587"/>
                <a:gd name="T12" fmla="*/ 23 w 246"/>
                <a:gd name="T13" fmla="*/ 374 h 587"/>
                <a:gd name="T14" fmla="*/ 22 w 246"/>
                <a:gd name="T15" fmla="*/ 321 h 587"/>
                <a:gd name="T16" fmla="*/ 23 w 246"/>
                <a:gd name="T17" fmla="*/ 294 h 587"/>
                <a:gd name="T18" fmla="*/ 27 w 246"/>
                <a:gd name="T19" fmla="*/ 252 h 587"/>
                <a:gd name="T20" fmla="*/ 27 w 246"/>
                <a:gd name="T21" fmla="*/ 233 h 587"/>
                <a:gd name="T22" fmla="*/ 23 w 246"/>
                <a:gd name="T23" fmla="*/ 212 h 587"/>
                <a:gd name="T24" fmla="*/ 18 w 246"/>
                <a:gd name="T25" fmla="*/ 184 h 587"/>
                <a:gd name="T26" fmla="*/ 32 w 246"/>
                <a:gd name="T27" fmla="*/ 162 h 587"/>
                <a:gd name="T28" fmla="*/ 51 w 246"/>
                <a:gd name="T29" fmla="*/ 158 h 587"/>
                <a:gd name="T30" fmla="*/ 55 w 246"/>
                <a:gd name="T31" fmla="*/ 141 h 587"/>
                <a:gd name="T32" fmla="*/ 70 w 246"/>
                <a:gd name="T33" fmla="*/ 130 h 587"/>
                <a:gd name="T34" fmla="*/ 91 w 246"/>
                <a:gd name="T35" fmla="*/ 130 h 587"/>
                <a:gd name="T36" fmla="*/ 96 w 246"/>
                <a:gd name="T37" fmla="*/ 127 h 587"/>
                <a:gd name="T38" fmla="*/ 130 w 246"/>
                <a:gd name="T39" fmla="*/ 95 h 587"/>
                <a:gd name="T40" fmla="*/ 152 w 246"/>
                <a:gd name="T41" fmla="*/ 105 h 587"/>
                <a:gd name="T42" fmla="*/ 170 w 246"/>
                <a:gd name="T43" fmla="*/ 134 h 587"/>
                <a:gd name="T44" fmla="*/ 180 w 246"/>
                <a:gd name="T45" fmla="*/ 144 h 587"/>
                <a:gd name="T46" fmla="*/ 185 w 246"/>
                <a:gd name="T47" fmla="*/ 124 h 587"/>
                <a:gd name="T48" fmla="*/ 189 w 246"/>
                <a:gd name="T49" fmla="*/ 98 h 587"/>
                <a:gd name="T50" fmla="*/ 186 w 246"/>
                <a:gd name="T51" fmla="*/ 69 h 587"/>
                <a:gd name="T52" fmla="*/ 182 w 246"/>
                <a:gd name="T53" fmla="*/ 36 h 587"/>
                <a:gd name="T54" fmla="*/ 185 w 246"/>
                <a:gd name="T55" fmla="*/ 11 h 587"/>
                <a:gd name="T56" fmla="*/ 198 w 246"/>
                <a:gd name="T57" fmla="*/ 0 h 587"/>
                <a:gd name="T58" fmla="*/ 206 w 246"/>
                <a:gd name="T59" fmla="*/ 1 h 587"/>
                <a:gd name="T60" fmla="*/ 216 w 246"/>
                <a:gd name="T61" fmla="*/ 9 h 587"/>
                <a:gd name="T62" fmla="*/ 232 w 246"/>
                <a:gd name="T63" fmla="*/ 51 h 587"/>
                <a:gd name="T64" fmla="*/ 242 w 246"/>
                <a:gd name="T65" fmla="*/ 92 h 587"/>
                <a:gd name="T66" fmla="*/ 246 w 246"/>
                <a:gd name="T67" fmla="*/ 110 h 587"/>
                <a:gd name="T68" fmla="*/ 242 w 246"/>
                <a:gd name="T69" fmla="*/ 144 h 587"/>
                <a:gd name="T70" fmla="*/ 242 w 246"/>
                <a:gd name="T71" fmla="*/ 189 h 587"/>
                <a:gd name="T72" fmla="*/ 244 w 246"/>
                <a:gd name="T73" fmla="*/ 204 h 587"/>
                <a:gd name="T74" fmla="*/ 238 w 246"/>
                <a:gd name="T75" fmla="*/ 237 h 587"/>
                <a:gd name="T76" fmla="*/ 223 w 246"/>
                <a:gd name="T77" fmla="*/ 260 h 587"/>
                <a:gd name="T78" fmla="*/ 212 w 246"/>
                <a:gd name="T79" fmla="*/ 285 h 587"/>
                <a:gd name="T80" fmla="*/ 195 w 246"/>
                <a:gd name="T81" fmla="*/ 320 h 587"/>
                <a:gd name="T82" fmla="*/ 186 w 246"/>
                <a:gd name="T83" fmla="*/ 349 h 587"/>
                <a:gd name="T84" fmla="*/ 176 w 246"/>
                <a:gd name="T85" fmla="*/ 379 h 587"/>
                <a:gd name="T86" fmla="*/ 174 w 246"/>
                <a:gd name="T87" fmla="*/ 406 h 587"/>
                <a:gd name="T88" fmla="*/ 186 w 246"/>
                <a:gd name="T89" fmla="*/ 434 h 587"/>
                <a:gd name="T90" fmla="*/ 194 w 246"/>
                <a:gd name="T91" fmla="*/ 462 h 587"/>
                <a:gd name="T92" fmla="*/ 199 w 246"/>
                <a:gd name="T93" fmla="*/ 477 h 587"/>
                <a:gd name="T94" fmla="*/ 213 w 246"/>
                <a:gd name="T95" fmla="*/ 502 h 587"/>
                <a:gd name="T96" fmla="*/ 223 w 246"/>
                <a:gd name="T97" fmla="*/ 520 h 587"/>
                <a:gd name="T98" fmla="*/ 235 w 246"/>
                <a:gd name="T99" fmla="*/ 548 h 587"/>
                <a:gd name="T100" fmla="*/ 238 w 246"/>
                <a:gd name="T101" fmla="*/ 559 h 587"/>
                <a:gd name="T102" fmla="*/ 228 w 246"/>
                <a:gd name="T103" fmla="*/ 579 h 587"/>
                <a:gd name="T104" fmla="*/ 0 w 246"/>
                <a:gd name="T105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587">
                  <a:moveTo>
                    <a:pt x="0" y="587"/>
                  </a:moveTo>
                  <a:cubicBezTo>
                    <a:pt x="1" y="580"/>
                    <a:pt x="1" y="572"/>
                    <a:pt x="1" y="565"/>
                  </a:cubicBezTo>
                  <a:cubicBezTo>
                    <a:pt x="2" y="561"/>
                    <a:pt x="2" y="557"/>
                    <a:pt x="3" y="553"/>
                  </a:cubicBezTo>
                  <a:cubicBezTo>
                    <a:pt x="3" y="549"/>
                    <a:pt x="3" y="546"/>
                    <a:pt x="3" y="542"/>
                  </a:cubicBezTo>
                  <a:cubicBezTo>
                    <a:pt x="4" y="536"/>
                    <a:pt x="4" y="530"/>
                    <a:pt x="6" y="524"/>
                  </a:cubicBezTo>
                  <a:cubicBezTo>
                    <a:pt x="7" y="522"/>
                    <a:pt x="7" y="521"/>
                    <a:pt x="7" y="519"/>
                  </a:cubicBezTo>
                  <a:cubicBezTo>
                    <a:pt x="7" y="512"/>
                    <a:pt x="9" y="505"/>
                    <a:pt x="10" y="499"/>
                  </a:cubicBezTo>
                  <a:cubicBezTo>
                    <a:pt x="10" y="494"/>
                    <a:pt x="11" y="489"/>
                    <a:pt x="12" y="484"/>
                  </a:cubicBezTo>
                  <a:cubicBezTo>
                    <a:pt x="13" y="477"/>
                    <a:pt x="14" y="470"/>
                    <a:pt x="15" y="463"/>
                  </a:cubicBezTo>
                  <a:cubicBezTo>
                    <a:pt x="17" y="457"/>
                    <a:pt x="19" y="450"/>
                    <a:pt x="21" y="444"/>
                  </a:cubicBezTo>
                  <a:cubicBezTo>
                    <a:pt x="21" y="442"/>
                    <a:pt x="23" y="440"/>
                    <a:pt x="24" y="438"/>
                  </a:cubicBezTo>
                  <a:cubicBezTo>
                    <a:pt x="25" y="436"/>
                    <a:pt x="26" y="435"/>
                    <a:pt x="26" y="433"/>
                  </a:cubicBezTo>
                  <a:cubicBezTo>
                    <a:pt x="24" y="418"/>
                    <a:pt x="22" y="404"/>
                    <a:pt x="23" y="389"/>
                  </a:cubicBezTo>
                  <a:cubicBezTo>
                    <a:pt x="23" y="384"/>
                    <a:pt x="23" y="379"/>
                    <a:pt x="23" y="374"/>
                  </a:cubicBezTo>
                  <a:cubicBezTo>
                    <a:pt x="23" y="365"/>
                    <a:pt x="23" y="355"/>
                    <a:pt x="23" y="346"/>
                  </a:cubicBezTo>
                  <a:cubicBezTo>
                    <a:pt x="24" y="337"/>
                    <a:pt x="23" y="329"/>
                    <a:pt x="22" y="321"/>
                  </a:cubicBezTo>
                  <a:cubicBezTo>
                    <a:pt x="22" y="313"/>
                    <a:pt x="21" y="306"/>
                    <a:pt x="22" y="298"/>
                  </a:cubicBezTo>
                  <a:cubicBezTo>
                    <a:pt x="23" y="297"/>
                    <a:pt x="23" y="295"/>
                    <a:pt x="23" y="294"/>
                  </a:cubicBezTo>
                  <a:cubicBezTo>
                    <a:pt x="22" y="286"/>
                    <a:pt x="23" y="277"/>
                    <a:pt x="25" y="269"/>
                  </a:cubicBezTo>
                  <a:cubicBezTo>
                    <a:pt x="26" y="263"/>
                    <a:pt x="27" y="257"/>
                    <a:pt x="27" y="252"/>
                  </a:cubicBezTo>
                  <a:cubicBezTo>
                    <a:pt x="27" y="250"/>
                    <a:pt x="27" y="249"/>
                    <a:pt x="27" y="247"/>
                  </a:cubicBezTo>
                  <a:cubicBezTo>
                    <a:pt x="28" y="245"/>
                    <a:pt x="27" y="235"/>
                    <a:pt x="27" y="233"/>
                  </a:cubicBezTo>
                  <a:cubicBezTo>
                    <a:pt x="25" y="228"/>
                    <a:pt x="25" y="224"/>
                    <a:pt x="25" y="219"/>
                  </a:cubicBezTo>
                  <a:cubicBezTo>
                    <a:pt x="25" y="216"/>
                    <a:pt x="24" y="214"/>
                    <a:pt x="23" y="212"/>
                  </a:cubicBezTo>
                  <a:cubicBezTo>
                    <a:pt x="21" y="205"/>
                    <a:pt x="19" y="198"/>
                    <a:pt x="17" y="191"/>
                  </a:cubicBezTo>
                  <a:cubicBezTo>
                    <a:pt x="17" y="189"/>
                    <a:pt x="17" y="186"/>
                    <a:pt x="18" y="184"/>
                  </a:cubicBezTo>
                  <a:cubicBezTo>
                    <a:pt x="19" y="181"/>
                    <a:pt x="19" y="178"/>
                    <a:pt x="20" y="175"/>
                  </a:cubicBezTo>
                  <a:cubicBezTo>
                    <a:pt x="22" y="168"/>
                    <a:pt x="26" y="164"/>
                    <a:pt x="32" y="162"/>
                  </a:cubicBezTo>
                  <a:cubicBezTo>
                    <a:pt x="37" y="160"/>
                    <a:pt x="43" y="159"/>
                    <a:pt x="48" y="159"/>
                  </a:cubicBezTo>
                  <a:cubicBezTo>
                    <a:pt x="49" y="159"/>
                    <a:pt x="50" y="159"/>
                    <a:pt x="51" y="158"/>
                  </a:cubicBezTo>
                  <a:cubicBezTo>
                    <a:pt x="52" y="154"/>
                    <a:pt x="52" y="151"/>
                    <a:pt x="53" y="147"/>
                  </a:cubicBezTo>
                  <a:cubicBezTo>
                    <a:pt x="54" y="145"/>
                    <a:pt x="54" y="143"/>
                    <a:pt x="55" y="141"/>
                  </a:cubicBezTo>
                  <a:cubicBezTo>
                    <a:pt x="56" y="137"/>
                    <a:pt x="59" y="134"/>
                    <a:pt x="63" y="133"/>
                  </a:cubicBezTo>
                  <a:cubicBezTo>
                    <a:pt x="65" y="132"/>
                    <a:pt x="68" y="130"/>
                    <a:pt x="70" y="130"/>
                  </a:cubicBezTo>
                  <a:cubicBezTo>
                    <a:pt x="76" y="129"/>
                    <a:pt x="81" y="129"/>
                    <a:pt x="87" y="129"/>
                  </a:cubicBezTo>
                  <a:cubicBezTo>
                    <a:pt x="89" y="129"/>
                    <a:pt x="90" y="130"/>
                    <a:pt x="91" y="130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5" y="130"/>
                    <a:pt x="96" y="129"/>
                    <a:pt x="96" y="127"/>
                  </a:cubicBezTo>
                  <a:cubicBezTo>
                    <a:pt x="98" y="119"/>
                    <a:pt x="101" y="111"/>
                    <a:pt x="107" y="104"/>
                  </a:cubicBezTo>
                  <a:cubicBezTo>
                    <a:pt x="114" y="97"/>
                    <a:pt x="121" y="95"/>
                    <a:pt x="130" y="95"/>
                  </a:cubicBezTo>
                  <a:cubicBezTo>
                    <a:pt x="133" y="95"/>
                    <a:pt x="135" y="96"/>
                    <a:pt x="138" y="96"/>
                  </a:cubicBezTo>
                  <a:cubicBezTo>
                    <a:pt x="143" y="98"/>
                    <a:pt x="148" y="101"/>
                    <a:pt x="152" y="105"/>
                  </a:cubicBezTo>
                  <a:cubicBezTo>
                    <a:pt x="156" y="110"/>
                    <a:pt x="159" y="114"/>
                    <a:pt x="162" y="119"/>
                  </a:cubicBezTo>
                  <a:cubicBezTo>
                    <a:pt x="165" y="124"/>
                    <a:pt x="167" y="129"/>
                    <a:pt x="170" y="134"/>
                  </a:cubicBezTo>
                  <a:cubicBezTo>
                    <a:pt x="172" y="138"/>
                    <a:pt x="175" y="141"/>
                    <a:pt x="179" y="145"/>
                  </a:cubicBezTo>
                  <a:cubicBezTo>
                    <a:pt x="179" y="144"/>
                    <a:pt x="180" y="144"/>
                    <a:pt x="180" y="144"/>
                  </a:cubicBezTo>
                  <a:cubicBezTo>
                    <a:pt x="182" y="142"/>
                    <a:pt x="183" y="140"/>
                    <a:pt x="183" y="137"/>
                  </a:cubicBezTo>
                  <a:cubicBezTo>
                    <a:pt x="183" y="133"/>
                    <a:pt x="184" y="128"/>
                    <a:pt x="185" y="124"/>
                  </a:cubicBezTo>
                  <a:cubicBezTo>
                    <a:pt x="185" y="122"/>
                    <a:pt x="185" y="119"/>
                    <a:pt x="186" y="117"/>
                  </a:cubicBezTo>
                  <a:cubicBezTo>
                    <a:pt x="187" y="111"/>
                    <a:pt x="188" y="105"/>
                    <a:pt x="189" y="98"/>
                  </a:cubicBezTo>
                  <a:cubicBezTo>
                    <a:pt x="190" y="96"/>
                    <a:pt x="190" y="94"/>
                    <a:pt x="189" y="92"/>
                  </a:cubicBezTo>
                  <a:cubicBezTo>
                    <a:pt x="188" y="84"/>
                    <a:pt x="186" y="77"/>
                    <a:pt x="186" y="69"/>
                  </a:cubicBezTo>
                  <a:cubicBezTo>
                    <a:pt x="185" y="65"/>
                    <a:pt x="185" y="62"/>
                    <a:pt x="184" y="58"/>
                  </a:cubicBezTo>
                  <a:cubicBezTo>
                    <a:pt x="183" y="51"/>
                    <a:pt x="183" y="43"/>
                    <a:pt x="182" y="36"/>
                  </a:cubicBezTo>
                  <a:cubicBezTo>
                    <a:pt x="182" y="35"/>
                    <a:pt x="182" y="34"/>
                    <a:pt x="181" y="33"/>
                  </a:cubicBezTo>
                  <a:cubicBezTo>
                    <a:pt x="180" y="25"/>
                    <a:pt x="182" y="18"/>
                    <a:pt x="185" y="11"/>
                  </a:cubicBezTo>
                  <a:cubicBezTo>
                    <a:pt x="187" y="6"/>
                    <a:pt x="190" y="3"/>
                    <a:pt x="195" y="2"/>
                  </a:cubicBezTo>
                  <a:cubicBezTo>
                    <a:pt x="196" y="1"/>
                    <a:pt x="197" y="1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04" y="1"/>
                    <a:pt x="205" y="1"/>
                    <a:pt x="206" y="1"/>
                  </a:cubicBezTo>
                  <a:cubicBezTo>
                    <a:pt x="209" y="2"/>
                    <a:pt x="212" y="4"/>
                    <a:pt x="214" y="7"/>
                  </a:cubicBezTo>
                  <a:cubicBezTo>
                    <a:pt x="215" y="8"/>
                    <a:pt x="215" y="8"/>
                    <a:pt x="216" y="9"/>
                  </a:cubicBezTo>
                  <a:cubicBezTo>
                    <a:pt x="222" y="14"/>
                    <a:pt x="226" y="20"/>
                    <a:pt x="228" y="27"/>
                  </a:cubicBezTo>
                  <a:cubicBezTo>
                    <a:pt x="231" y="35"/>
                    <a:pt x="232" y="43"/>
                    <a:pt x="232" y="51"/>
                  </a:cubicBezTo>
                  <a:cubicBezTo>
                    <a:pt x="232" y="57"/>
                    <a:pt x="233" y="63"/>
                    <a:pt x="235" y="68"/>
                  </a:cubicBezTo>
                  <a:cubicBezTo>
                    <a:pt x="237" y="76"/>
                    <a:pt x="239" y="84"/>
                    <a:pt x="242" y="92"/>
                  </a:cubicBezTo>
                  <a:cubicBezTo>
                    <a:pt x="242" y="95"/>
                    <a:pt x="244" y="97"/>
                    <a:pt x="245" y="100"/>
                  </a:cubicBezTo>
                  <a:cubicBezTo>
                    <a:pt x="246" y="103"/>
                    <a:pt x="246" y="106"/>
                    <a:pt x="246" y="110"/>
                  </a:cubicBezTo>
                  <a:cubicBezTo>
                    <a:pt x="244" y="119"/>
                    <a:pt x="244" y="128"/>
                    <a:pt x="243" y="137"/>
                  </a:cubicBezTo>
                  <a:cubicBezTo>
                    <a:pt x="243" y="139"/>
                    <a:pt x="243" y="142"/>
                    <a:pt x="242" y="144"/>
                  </a:cubicBezTo>
                  <a:cubicBezTo>
                    <a:pt x="241" y="153"/>
                    <a:pt x="242" y="162"/>
                    <a:pt x="241" y="172"/>
                  </a:cubicBezTo>
                  <a:cubicBezTo>
                    <a:pt x="241" y="178"/>
                    <a:pt x="242" y="183"/>
                    <a:pt x="242" y="189"/>
                  </a:cubicBezTo>
                  <a:cubicBezTo>
                    <a:pt x="243" y="194"/>
                    <a:pt x="243" y="199"/>
                    <a:pt x="244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43" y="209"/>
                    <a:pt x="244" y="214"/>
                    <a:pt x="244" y="219"/>
                  </a:cubicBezTo>
                  <a:cubicBezTo>
                    <a:pt x="244" y="226"/>
                    <a:pt x="242" y="232"/>
                    <a:pt x="238" y="237"/>
                  </a:cubicBezTo>
                  <a:cubicBezTo>
                    <a:pt x="234" y="241"/>
                    <a:pt x="232" y="245"/>
                    <a:pt x="229" y="250"/>
                  </a:cubicBezTo>
                  <a:cubicBezTo>
                    <a:pt x="227" y="253"/>
                    <a:pt x="225" y="256"/>
                    <a:pt x="223" y="260"/>
                  </a:cubicBezTo>
                  <a:cubicBezTo>
                    <a:pt x="221" y="267"/>
                    <a:pt x="217" y="273"/>
                    <a:pt x="214" y="280"/>
                  </a:cubicBezTo>
                  <a:cubicBezTo>
                    <a:pt x="214" y="282"/>
                    <a:pt x="213" y="283"/>
                    <a:pt x="212" y="285"/>
                  </a:cubicBezTo>
                  <a:cubicBezTo>
                    <a:pt x="210" y="288"/>
                    <a:pt x="208" y="291"/>
                    <a:pt x="206" y="295"/>
                  </a:cubicBezTo>
                  <a:cubicBezTo>
                    <a:pt x="202" y="303"/>
                    <a:pt x="198" y="312"/>
                    <a:pt x="195" y="320"/>
                  </a:cubicBezTo>
                  <a:cubicBezTo>
                    <a:pt x="194" y="322"/>
                    <a:pt x="193" y="324"/>
                    <a:pt x="193" y="326"/>
                  </a:cubicBezTo>
                  <a:cubicBezTo>
                    <a:pt x="190" y="334"/>
                    <a:pt x="188" y="341"/>
                    <a:pt x="186" y="349"/>
                  </a:cubicBezTo>
                  <a:cubicBezTo>
                    <a:pt x="184" y="354"/>
                    <a:pt x="183" y="358"/>
                    <a:pt x="182" y="363"/>
                  </a:cubicBezTo>
                  <a:cubicBezTo>
                    <a:pt x="180" y="368"/>
                    <a:pt x="178" y="373"/>
                    <a:pt x="176" y="379"/>
                  </a:cubicBezTo>
                  <a:cubicBezTo>
                    <a:pt x="174" y="383"/>
                    <a:pt x="174" y="387"/>
                    <a:pt x="174" y="391"/>
                  </a:cubicBezTo>
                  <a:cubicBezTo>
                    <a:pt x="174" y="396"/>
                    <a:pt x="174" y="402"/>
                    <a:pt x="174" y="406"/>
                  </a:cubicBezTo>
                  <a:cubicBezTo>
                    <a:pt x="180" y="411"/>
                    <a:pt x="183" y="417"/>
                    <a:pt x="184" y="424"/>
                  </a:cubicBezTo>
                  <a:cubicBezTo>
                    <a:pt x="184" y="428"/>
                    <a:pt x="185" y="431"/>
                    <a:pt x="186" y="434"/>
                  </a:cubicBezTo>
                  <a:cubicBezTo>
                    <a:pt x="187" y="440"/>
                    <a:pt x="189" y="446"/>
                    <a:pt x="191" y="452"/>
                  </a:cubicBezTo>
                  <a:cubicBezTo>
                    <a:pt x="192" y="455"/>
                    <a:pt x="193" y="459"/>
                    <a:pt x="194" y="462"/>
                  </a:cubicBezTo>
                  <a:cubicBezTo>
                    <a:pt x="196" y="466"/>
                    <a:pt x="197" y="469"/>
                    <a:pt x="198" y="473"/>
                  </a:cubicBezTo>
                  <a:cubicBezTo>
                    <a:pt x="198" y="474"/>
                    <a:pt x="199" y="476"/>
                    <a:pt x="199" y="477"/>
                  </a:cubicBezTo>
                  <a:cubicBezTo>
                    <a:pt x="202" y="481"/>
                    <a:pt x="204" y="486"/>
                    <a:pt x="207" y="490"/>
                  </a:cubicBezTo>
                  <a:cubicBezTo>
                    <a:pt x="209" y="493"/>
                    <a:pt x="211" y="497"/>
                    <a:pt x="213" y="502"/>
                  </a:cubicBezTo>
                  <a:cubicBezTo>
                    <a:pt x="214" y="504"/>
                    <a:pt x="215" y="506"/>
                    <a:pt x="217" y="509"/>
                  </a:cubicBezTo>
                  <a:cubicBezTo>
                    <a:pt x="219" y="512"/>
                    <a:pt x="221" y="516"/>
                    <a:pt x="223" y="520"/>
                  </a:cubicBezTo>
                  <a:cubicBezTo>
                    <a:pt x="224" y="522"/>
                    <a:pt x="225" y="524"/>
                    <a:pt x="226" y="526"/>
                  </a:cubicBezTo>
                  <a:cubicBezTo>
                    <a:pt x="231" y="532"/>
                    <a:pt x="234" y="540"/>
                    <a:pt x="235" y="548"/>
                  </a:cubicBezTo>
                  <a:cubicBezTo>
                    <a:pt x="236" y="550"/>
                    <a:pt x="237" y="552"/>
                    <a:pt x="237" y="554"/>
                  </a:cubicBezTo>
                  <a:cubicBezTo>
                    <a:pt x="237" y="556"/>
                    <a:pt x="238" y="557"/>
                    <a:pt x="238" y="559"/>
                  </a:cubicBezTo>
                  <a:cubicBezTo>
                    <a:pt x="236" y="564"/>
                    <a:pt x="236" y="570"/>
                    <a:pt x="233" y="575"/>
                  </a:cubicBezTo>
                  <a:cubicBezTo>
                    <a:pt x="231" y="576"/>
                    <a:pt x="230" y="578"/>
                    <a:pt x="228" y="579"/>
                  </a:cubicBezTo>
                  <a:cubicBezTo>
                    <a:pt x="225" y="581"/>
                    <a:pt x="223" y="584"/>
                    <a:pt x="223" y="587"/>
                  </a:cubicBezTo>
                  <a:cubicBezTo>
                    <a:pt x="149" y="587"/>
                    <a:pt x="74" y="587"/>
                    <a:pt x="0" y="587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675438" y="4878388"/>
              <a:ext cx="750888" cy="1979613"/>
            </a:xfrm>
            <a:custGeom>
              <a:avLst/>
              <a:gdLst>
                <a:gd name="T0" fmla="*/ 72 w 220"/>
                <a:gd name="T1" fmla="*/ 568 h 578"/>
                <a:gd name="T2" fmla="*/ 63 w 220"/>
                <a:gd name="T3" fmla="*/ 521 h 578"/>
                <a:gd name="T4" fmla="*/ 56 w 220"/>
                <a:gd name="T5" fmla="*/ 485 h 578"/>
                <a:gd name="T6" fmla="*/ 45 w 220"/>
                <a:gd name="T7" fmla="*/ 435 h 578"/>
                <a:gd name="T8" fmla="*/ 34 w 220"/>
                <a:gd name="T9" fmla="*/ 414 h 578"/>
                <a:gd name="T10" fmla="*/ 20 w 220"/>
                <a:gd name="T11" fmla="*/ 380 h 578"/>
                <a:gd name="T12" fmla="*/ 10 w 220"/>
                <a:gd name="T13" fmla="*/ 343 h 578"/>
                <a:gd name="T14" fmla="*/ 1 w 220"/>
                <a:gd name="T15" fmla="*/ 305 h 578"/>
                <a:gd name="T16" fmla="*/ 3 w 220"/>
                <a:gd name="T17" fmla="*/ 287 h 578"/>
                <a:gd name="T18" fmla="*/ 9 w 220"/>
                <a:gd name="T19" fmla="*/ 244 h 578"/>
                <a:gd name="T20" fmla="*/ 19 w 220"/>
                <a:gd name="T21" fmla="*/ 219 h 578"/>
                <a:gd name="T22" fmla="*/ 35 w 220"/>
                <a:gd name="T23" fmla="*/ 214 h 578"/>
                <a:gd name="T24" fmla="*/ 38 w 220"/>
                <a:gd name="T25" fmla="*/ 213 h 578"/>
                <a:gd name="T26" fmla="*/ 43 w 220"/>
                <a:gd name="T27" fmla="*/ 201 h 578"/>
                <a:gd name="T28" fmla="*/ 68 w 220"/>
                <a:gd name="T29" fmla="*/ 180 h 578"/>
                <a:gd name="T30" fmla="*/ 82 w 220"/>
                <a:gd name="T31" fmla="*/ 185 h 578"/>
                <a:gd name="T32" fmla="*/ 88 w 220"/>
                <a:gd name="T33" fmla="*/ 178 h 578"/>
                <a:gd name="T34" fmla="*/ 122 w 220"/>
                <a:gd name="T35" fmla="*/ 170 h 578"/>
                <a:gd name="T36" fmla="*/ 120 w 220"/>
                <a:gd name="T37" fmla="*/ 138 h 578"/>
                <a:gd name="T38" fmla="*/ 121 w 220"/>
                <a:gd name="T39" fmla="*/ 102 h 578"/>
                <a:gd name="T40" fmla="*/ 116 w 220"/>
                <a:gd name="T41" fmla="*/ 49 h 578"/>
                <a:gd name="T42" fmla="*/ 113 w 220"/>
                <a:gd name="T43" fmla="*/ 15 h 578"/>
                <a:gd name="T44" fmla="*/ 148 w 220"/>
                <a:gd name="T45" fmla="*/ 9 h 578"/>
                <a:gd name="T46" fmla="*/ 158 w 220"/>
                <a:gd name="T47" fmla="*/ 37 h 578"/>
                <a:gd name="T48" fmla="*/ 163 w 220"/>
                <a:gd name="T49" fmla="*/ 68 h 578"/>
                <a:gd name="T50" fmla="*/ 168 w 220"/>
                <a:gd name="T51" fmla="*/ 103 h 578"/>
                <a:gd name="T52" fmla="*/ 172 w 220"/>
                <a:gd name="T53" fmla="*/ 147 h 578"/>
                <a:gd name="T54" fmla="*/ 176 w 220"/>
                <a:gd name="T55" fmla="*/ 156 h 578"/>
                <a:gd name="T56" fmla="*/ 186 w 220"/>
                <a:gd name="T57" fmla="*/ 163 h 578"/>
                <a:gd name="T58" fmla="*/ 189 w 220"/>
                <a:gd name="T59" fmla="*/ 192 h 578"/>
                <a:gd name="T60" fmla="*/ 199 w 220"/>
                <a:gd name="T61" fmla="*/ 213 h 578"/>
                <a:gd name="T62" fmla="*/ 207 w 220"/>
                <a:gd name="T63" fmla="*/ 236 h 578"/>
                <a:gd name="T64" fmla="*/ 217 w 220"/>
                <a:gd name="T65" fmla="*/ 290 h 578"/>
                <a:gd name="T66" fmla="*/ 219 w 220"/>
                <a:gd name="T67" fmla="*/ 304 h 578"/>
                <a:gd name="T68" fmla="*/ 218 w 220"/>
                <a:gd name="T69" fmla="*/ 378 h 578"/>
                <a:gd name="T70" fmla="*/ 211 w 220"/>
                <a:gd name="T71" fmla="*/ 425 h 578"/>
                <a:gd name="T72" fmla="*/ 204 w 220"/>
                <a:gd name="T73" fmla="*/ 456 h 578"/>
                <a:gd name="T74" fmla="*/ 206 w 220"/>
                <a:gd name="T75" fmla="*/ 480 h 578"/>
                <a:gd name="T76" fmla="*/ 203 w 220"/>
                <a:gd name="T77" fmla="*/ 521 h 578"/>
                <a:gd name="T78" fmla="*/ 203 w 220"/>
                <a:gd name="T79" fmla="*/ 536 h 578"/>
                <a:gd name="T80" fmla="*/ 207 w 220"/>
                <a:gd name="T8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578">
                  <a:moveTo>
                    <a:pt x="74" y="578"/>
                  </a:moveTo>
                  <a:cubicBezTo>
                    <a:pt x="74" y="575"/>
                    <a:pt x="73" y="572"/>
                    <a:pt x="72" y="568"/>
                  </a:cubicBezTo>
                  <a:cubicBezTo>
                    <a:pt x="70" y="557"/>
                    <a:pt x="68" y="545"/>
                    <a:pt x="66" y="534"/>
                  </a:cubicBezTo>
                  <a:cubicBezTo>
                    <a:pt x="65" y="530"/>
                    <a:pt x="64" y="525"/>
                    <a:pt x="63" y="521"/>
                  </a:cubicBezTo>
                  <a:cubicBezTo>
                    <a:pt x="61" y="512"/>
                    <a:pt x="60" y="503"/>
                    <a:pt x="58" y="494"/>
                  </a:cubicBezTo>
                  <a:cubicBezTo>
                    <a:pt x="57" y="491"/>
                    <a:pt x="57" y="488"/>
                    <a:pt x="56" y="485"/>
                  </a:cubicBezTo>
                  <a:cubicBezTo>
                    <a:pt x="54" y="476"/>
                    <a:pt x="52" y="467"/>
                    <a:pt x="51" y="458"/>
                  </a:cubicBezTo>
                  <a:cubicBezTo>
                    <a:pt x="50" y="450"/>
                    <a:pt x="48" y="442"/>
                    <a:pt x="45" y="435"/>
                  </a:cubicBezTo>
                  <a:cubicBezTo>
                    <a:pt x="44" y="432"/>
                    <a:pt x="43" y="430"/>
                    <a:pt x="41" y="427"/>
                  </a:cubicBezTo>
                  <a:cubicBezTo>
                    <a:pt x="39" y="423"/>
                    <a:pt x="36" y="418"/>
                    <a:pt x="34" y="414"/>
                  </a:cubicBezTo>
                  <a:cubicBezTo>
                    <a:pt x="33" y="411"/>
                    <a:pt x="32" y="409"/>
                    <a:pt x="30" y="406"/>
                  </a:cubicBezTo>
                  <a:cubicBezTo>
                    <a:pt x="26" y="398"/>
                    <a:pt x="23" y="389"/>
                    <a:pt x="20" y="380"/>
                  </a:cubicBezTo>
                  <a:cubicBezTo>
                    <a:pt x="19" y="376"/>
                    <a:pt x="18" y="373"/>
                    <a:pt x="17" y="369"/>
                  </a:cubicBezTo>
                  <a:cubicBezTo>
                    <a:pt x="16" y="360"/>
                    <a:pt x="13" y="352"/>
                    <a:pt x="10" y="343"/>
                  </a:cubicBezTo>
                  <a:cubicBezTo>
                    <a:pt x="8" y="338"/>
                    <a:pt x="6" y="333"/>
                    <a:pt x="4" y="328"/>
                  </a:cubicBezTo>
                  <a:cubicBezTo>
                    <a:pt x="1" y="321"/>
                    <a:pt x="0" y="313"/>
                    <a:pt x="1" y="305"/>
                  </a:cubicBezTo>
                  <a:cubicBezTo>
                    <a:pt x="2" y="302"/>
                    <a:pt x="2" y="299"/>
                    <a:pt x="2" y="296"/>
                  </a:cubicBezTo>
                  <a:cubicBezTo>
                    <a:pt x="2" y="293"/>
                    <a:pt x="3" y="290"/>
                    <a:pt x="3" y="287"/>
                  </a:cubicBezTo>
                  <a:cubicBezTo>
                    <a:pt x="4" y="280"/>
                    <a:pt x="4" y="274"/>
                    <a:pt x="4" y="268"/>
                  </a:cubicBezTo>
                  <a:cubicBezTo>
                    <a:pt x="5" y="260"/>
                    <a:pt x="6" y="252"/>
                    <a:pt x="9" y="244"/>
                  </a:cubicBezTo>
                  <a:cubicBezTo>
                    <a:pt x="11" y="239"/>
                    <a:pt x="13" y="235"/>
                    <a:pt x="13" y="230"/>
                  </a:cubicBezTo>
                  <a:cubicBezTo>
                    <a:pt x="13" y="225"/>
                    <a:pt x="15" y="222"/>
                    <a:pt x="19" y="219"/>
                  </a:cubicBezTo>
                  <a:cubicBezTo>
                    <a:pt x="21" y="218"/>
                    <a:pt x="22" y="217"/>
                    <a:pt x="24" y="216"/>
                  </a:cubicBezTo>
                  <a:cubicBezTo>
                    <a:pt x="28" y="214"/>
                    <a:pt x="31" y="213"/>
                    <a:pt x="35" y="214"/>
                  </a:cubicBezTo>
                  <a:cubicBezTo>
                    <a:pt x="36" y="214"/>
                    <a:pt x="37" y="213"/>
                    <a:pt x="37" y="213"/>
                  </a:cubicBezTo>
                  <a:cubicBezTo>
                    <a:pt x="37" y="213"/>
                    <a:pt x="38" y="213"/>
                    <a:pt x="38" y="213"/>
                  </a:cubicBezTo>
                  <a:cubicBezTo>
                    <a:pt x="39" y="211"/>
                    <a:pt x="40" y="209"/>
                    <a:pt x="40" y="207"/>
                  </a:cubicBezTo>
                  <a:cubicBezTo>
                    <a:pt x="41" y="205"/>
                    <a:pt x="42" y="203"/>
                    <a:pt x="43" y="201"/>
                  </a:cubicBezTo>
                  <a:cubicBezTo>
                    <a:pt x="45" y="196"/>
                    <a:pt x="48" y="192"/>
                    <a:pt x="51" y="188"/>
                  </a:cubicBezTo>
                  <a:cubicBezTo>
                    <a:pt x="55" y="183"/>
                    <a:pt x="61" y="181"/>
                    <a:pt x="68" y="180"/>
                  </a:cubicBezTo>
                  <a:cubicBezTo>
                    <a:pt x="70" y="180"/>
                    <a:pt x="73" y="180"/>
                    <a:pt x="75" y="181"/>
                  </a:cubicBezTo>
                  <a:cubicBezTo>
                    <a:pt x="77" y="182"/>
                    <a:pt x="79" y="184"/>
                    <a:pt x="82" y="185"/>
                  </a:cubicBezTo>
                  <a:cubicBezTo>
                    <a:pt x="82" y="184"/>
                    <a:pt x="83" y="184"/>
                    <a:pt x="84" y="183"/>
                  </a:cubicBezTo>
                  <a:cubicBezTo>
                    <a:pt x="85" y="181"/>
                    <a:pt x="87" y="179"/>
                    <a:pt x="88" y="178"/>
                  </a:cubicBezTo>
                  <a:cubicBezTo>
                    <a:pt x="94" y="171"/>
                    <a:pt x="101" y="169"/>
                    <a:pt x="109" y="168"/>
                  </a:cubicBezTo>
                  <a:cubicBezTo>
                    <a:pt x="114" y="168"/>
                    <a:pt x="118" y="168"/>
                    <a:pt x="122" y="170"/>
                  </a:cubicBezTo>
                  <a:cubicBezTo>
                    <a:pt x="122" y="169"/>
                    <a:pt x="123" y="168"/>
                    <a:pt x="123" y="167"/>
                  </a:cubicBezTo>
                  <a:cubicBezTo>
                    <a:pt x="121" y="158"/>
                    <a:pt x="122" y="148"/>
                    <a:pt x="120" y="138"/>
                  </a:cubicBezTo>
                  <a:cubicBezTo>
                    <a:pt x="119" y="136"/>
                    <a:pt x="120" y="133"/>
                    <a:pt x="120" y="130"/>
                  </a:cubicBezTo>
                  <a:cubicBezTo>
                    <a:pt x="121" y="120"/>
                    <a:pt x="121" y="111"/>
                    <a:pt x="121" y="102"/>
                  </a:cubicBezTo>
                  <a:cubicBezTo>
                    <a:pt x="121" y="93"/>
                    <a:pt x="120" y="84"/>
                    <a:pt x="119" y="75"/>
                  </a:cubicBezTo>
                  <a:cubicBezTo>
                    <a:pt x="118" y="66"/>
                    <a:pt x="117" y="57"/>
                    <a:pt x="116" y="49"/>
                  </a:cubicBezTo>
                  <a:cubicBezTo>
                    <a:pt x="116" y="44"/>
                    <a:pt x="115" y="40"/>
                    <a:pt x="115" y="36"/>
                  </a:cubicBezTo>
                  <a:cubicBezTo>
                    <a:pt x="113" y="29"/>
                    <a:pt x="113" y="22"/>
                    <a:pt x="113" y="15"/>
                  </a:cubicBezTo>
                  <a:cubicBezTo>
                    <a:pt x="114" y="7"/>
                    <a:pt x="120" y="2"/>
                    <a:pt x="126" y="1"/>
                  </a:cubicBezTo>
                  <a:cubicBezTo>
                    <a:pt x="135" y="0"/>
                    <a:pt x="142" y="2"/>
                    <a:pt x="148" y="9"/>
                  </a:cubicBezTo>
                  <a:cubicBezTo>
                    <a:pt x="152" y="14"/>
                    <a:pt x="155" y="20"/>
                    <a:pt x="156" y="26"/>
                  </a:cubicBezTo>
                  <a:cubicBezTo>
                    <a:pt x="157" y="30"/>
                    <a:pt x="157" y="33"/>
                    <a:pt x="158" y="37"/>
                  </a:cubicBezTo>
                  <a:cubicBezTo>
                    <a:pt x="158" y="39"/>
                    <a:pt x="159" y="40"/>
                    <a:pt x="159" y="42"/>
                  </a:cubicBezTo>
                  <a:cubicBezTo>
                    <a:pt x="162" y="51"/>
                    <a:pt x="163" y="59"/>
                    <a:pt x="163" y="68"/>
                  </a:cubicBezTo>
                  <a:cubicBezTo>
                    <a:pt x="164" y="75"/>
                    <a:pt x="165" y="81"/>
                    <a:pt x="166" y="87"/>
                  </a:cubicBezTo>
                  <a:cubicBezTo>
                    <a:pt x="167" y="92"/>
                    <a:pt x="168" y="97"/>
                    <a:pt x="168" y="103"/>
                  </a:cubicBezTo>
                  <a:cubicBezTo>
                    <a:pt x="169" y="110"/>
                    <a:pt x="170" y="118"/>
                    <a:pt x="171" y="125"/>
                  </a:cubicBezTo>
                  <a:cubicBezTo>
                    <a:pt x="171" y="132"/>
                    <a:pt x="172" y="140"/>
                    <a:pt x="172" y="147"/>
                  </a:cubicBezTo>
                  <a:cubicBezTo>
                    <a:pt x="172" y="150"/>
                    <a:pt x="172" y="153"/>
                    <a:pt x="173" y="156"/>
                  </a:cubicBezTo>
                  <a:cubicBezTo>
                    <a:pt x="174" y="156"/>
                    <a:pt x="175" y="156"/>
                    <a:pt x="176" y="156"/>
                  </a:cubicBezTo>
                  <a:cubicBezTo>
                    <a:pt x="180" y="156"/>
                    <a:pt x="183" y="158"/>
                    <a:pt x="186" y="161"/>
                  </a:cubicBezTo>
                  <a:cubicBezTo>
                    <a:pt x="186" y="161"/>
                    <a:pt x="186" y="162"/>
                    <a:pt x="186" y="163"/>
                  </a:cubicBezTo>
                  <a:cubicBezTo>
                    <a:pt x="187" y="169"/>
                    <a:pt x="188" y="175"/>
                    <a:pt x="188" y="182"/>
                  </a:cubicBezTo>
                  <a:cubicBezTo>
                    <a:pt x="188" y="185"/>
                    <a:pt x="188" y="189"/>
                    <a:pt x="189" y="192"/>
                  </a:cubicBezTo>
                  <a:cubicBezTo>
                    <a:pt x="189" y="196"/>
                    <a:pt x="191" y="200"/>
                    <a:pt x="193" y="204"/>
                  </a:cubicBezTo>
                  <a:cubicBezTo>
                    <a:pt x="195" y="207"/>
                    <a:pt x="197" y="210"/>
                    <a:pt x="199" y="213"/>
                  </a:cubicBezTo>
                  <a:cubicBezTo>
                    <a:pt x="203" y="218"/>
                    <a:pt x="205" y="224"/>
                    <a:pt x="206" y="230"/>
                  </a:cubicBezTo>
                  <a:cubicBezTo>
                    <a:pt x="206" y="232"/>
                    <a:pt x="207" y="234"/>
                    <a:pt x="207" y="236"/>
                  </a:cubicBezTo>
                  <a:cubicBezTo>
                    <a:pt x="208" y="242"/>
                    <a:pt x="210" y="248"/>
                    <a:pt x="210" y="254"/>
                  </a:cubicBezTo>
                  <a:cubicBezTo>
                    <a:pt x="211" y="266"/>
                    <a:pt x="213" y="279"/>
                    <a:pt x="217" y="290"/>
                  </a:cubicBezTo>
                  <a:cubicBezTo>
                    <a:pt x="218" y="294"/>
                    <a:pt x="218" y="297"/>
                    <a:pt x="219" y="300"/>
                  </a:cubicBezTo>
                  <a:cubicBezTo>
                    <a:pt x="219" y="301"/>
                    <a:pt x="220" y="303"/>
                    <a:pt x="219" y="304"/>
                  </a:cubicBezTo>
                  <a:cubicBezTo>
                    <a:pt x="219" y="313"/>
                    <a:pt x="220" y="322"/>
                    <a:pt x="219" y="330"/>
                  </a:cubicBezTo>
                  <a:cubicBezTo>
                    <a:pt x="218" y="346"/>
                    <a:pt x="218" y="362"/>
                    <a:pt x="218" y="378"/>
                  </a:cubicBezTo>
                  <a:cubicBezTo>
                    <a:pt x="217" y="385"/>
                    <a:pt x="216" y="391"/>
                    <a:pt x="215" y="398"/>
                  </a:cubicBezTo>
                  <a:cubicBezTo>
                    <a:pt x="214" y="407"/>
                    <a:pt x="212" y="416"/>
                    <a:pt x="211" y="425"/>
                  </a:cubicBezTo>
                  <a:cubicBezTo>
                    <a:pt x="210" y="428"/>
                    <a:pt x="209" y="432"/>
                    <a:pt x="209" y="435"/>
                  </a:cubicBezTo>
                  <a:cubicBezTo>
                    <a:pt x="207" y="442"/>
                    <a:pt x="205" y="449"/>
                    <a:pt x="204" y="456"/>
                  </a:cubicBezTo>
                  <a:cubicBezTo>
                    <a:pt x="203" y="462"/>
                    <a:pt x="203" y="467"/>
                    <a:pt x="204" y="473"/>
                  </a:cubicBezTo>
                  <a:cubicBezTo>
                    <a:pt x="205" y="475"/>
                    <a:pt x="206" y="478"/>
                    <a:pt x="206" y="480"/>
                  </a:cubicBezTo>
                  <a:cubicBezTo>
                    <a:pt x="208" y="489"/>
                    <a:pt x="207" y="497"/>
                    <a:pt x="205" y="505"/>
                  </a:cubicBezTo>
                  <a:cubicBezTo>
                    <a:pt x="204" y="510"/>
                    <a:pt x="203" y="515"/>
                    <a:pt x="203" y="521"/>
                  </a:cubicBezTo>
                  <a:cubicBezTo>
                    <a:pt x="203" y="523"/>
                    <a:pt x="203" y="525"/>
                    <a:pt x="203" y="527"/>
                  </a:cubicBezTo>
                  <a:cubicBezTo>
                    <a:pt x="203" y="530"/>
                    <a:pt x="202" y="533"/>
                    <a:pt x="203" y="536"/>
                  </a:cubicBezTo>
                  <a:cubicBezTo>
                    <a:pt x="204" y="549"/>
                    <a:pt x="206" y="562"/>
                    <a:pt x="207" y="576"/>
                  </a:cubicBezTo>
                  <a:cubicBezTo>
                    <a:pt x="207" y="576"/>
                    <a:pt x="207" y="577"/>
                    <a:pt x="207" y="578"/>
                  </a:cubicBezTo>
                  <a:cubicBezTo>
                    <a:pt x="163" y="578"/>
                    <a:pt x="119" y="578"/>
                    <a:pt x="74" y="578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430838" y="5060950"/>
              <a:ext cx="661988" cy="1797050"/>
            </a:xfrm>
            <a:custGeom>
              <a:avLst/>
              <a:gdLst>
                <a:gd name="T0" fmla="*/ 11 w 194"/>
                <a:gd name="T1" fmla="*/ 471 h 525"/>
                <a:gd name="T2" fmla="*/ 9 w 194"/>
                <a:gd name="T3" fmla="*/ 416 h 525"/>
                <a:gd name="T4" fmla="*/ 11 w 194"/>
                <a:gd name="T5" fmla="*/ 376 h 525"/>
                <a:gd name="T6" fmla="*/ 5 w 194"/>
                <a:gd name="T7" fmla="*/ 342 h 525"/>
                <a:gd name="T8" fmla="*/ 1 w 194"/>
                <a:gd name="T9" fmla="*/ 288 h 525"/>
                <a:gd name="T10" fmla="*/ 3 w 194"/>
                <a:gd name="T11" fmla="*/ 259 h 525"/>
                <a:gd name="T12" fmla="*/ 9 w 194"/>
                <a:gd name="T13" fmla="*/ 238 h 525"/>
                <a:gd name="T14" fmla="*/ 21 w 194"/>
                <a:gd name="T15" fmla="*/ 211 h 525"/>
                <a:gd name="T16" fmla="*/ 33 w 194"/>
                <a:gd name="T17" fmla="*/ 175 h 525"/>
                <a:gd name="T18" fmla="*/ 41 w 194"/>
                <a:gd name="T19" fmla="*/ 142 h 525"/>
                <a:gd name="T20" fmla="*/ 44 w 194"/>
                <a:gd name="T21" fmla="*/ 121 h 525"/>
                <a:gd name="T22" fmla="*/ 47 w 194"/>
                <a:gd name="T23" fmla="*/ 99 h 525"/>
                <a:gd name="T24" fmla="*/ 57 w 194"/>
                <a:gd name="T25" fmla="*/ 55 h 525"/>
                <a:gd name="T26" fmla="*/ 70 w 194"/>
                <a:gd name="T27" fmla="*/ 9 h 525"/>
                <a:gd name="T28" fmla="*/ 98 w 194"/>
                <a:gd name="T29" fmla="*/ 12 h 525"/>
                <a:gd name="T30" fmla="*/ 97 w 194"/>
                <a:gd name="T31" fmla="*/ 31 h 525"/>
                <a:gd name="T32" fmla="*/ 94 w 194"/>
                <a:gd name="T33" fmla="*/ 63 h 525"/>
                <a:gd name="T34" fmla="*/ 89 w 194"/>
                <a:gd name="T35" fmla="*/ 106 h 525"/>
                <a:gd name="T36" fmla="*/ 83 w 194"/>
                <a:gd name="T37" fmla="*/ 156 h 525"/>
                <a:gd name="T38" fmla="*/ 83 w 194"/>
                <a:gd name="T39" fmla="*/ 164 h 525"/>
                <a:gd name="T40" fmla="*/ 102 w 194"/>
                <a:gd name="T41" fmla="*/ 158 h 525"/>
                <a:gd name="T42" fmla="*/ 127 w 194"/>
                <a:gd name="T43" fmla="*/ 179 h 525"/>
                <a:gd name="T44" fmla="*/ 127 w 194"/>
                <a:gd name="T45" fmla="*/ 190 h 525"/>
                <a:gd name="T46" fmla="*/ 152 w 194"/>
                <a:gd name="T47" fmla="*/ 205 h 525"/>
                <a:gd name="T48" fmla="*/ 157 w 194"/>
                <a:gd name="T49" fmla="*/ 217 h 525"/>
                <a:gd name="T50" fmla="*/ 161 w 194"/>
                <a:gd name="T51" fmla="*/ 226 h 525"/>
                <a:gd name="T52" fmla="*/ 179 w 194"/>
                <a:gd name="T53" fmla="*/ 238 h 525"/>
                <a:gd name="T54" fmla="*/ 190 w 194"/>
                <a:gd name="T55" fmla="*/ 285 h 525"/>
                <a:gd name="T56" fmla="*/ 177 w 194"/>
                <a:gd name="T57" fmla="*/ 314 h 525"/>
                <a:gd name="T58" fmla="*/ 169 w 194"/>
                <a:gd name="T59" fmla="*/ 342 h 525"/>
                <a:gd name="T60" fmla="*/ 151 w 194"/>
                <a:gd name="T61" fmla="*/ 379 h 525"/>
                <a:gd name="T62" fmla="*/ 142 w 194"/>
                <a:gd name="T63" fmla="*/ 396 h 525"/>
                <a:gd name="T64" fmla="*/ 136 w 194"/>
                <a:gd name="T65" fmla="*/ 433 h 525"/>
                <a:gd name="T66" fmla="*/ 134 w 194"/>
                <a:gd name="T67" fmla="*/ 459 h 525"/>
                <a:gd name="T68" fmla="*/ 134 w 194"/>
                <a:gd name="T69" fmla="*/ 509 h 525"/>
                <a:gd name="T70" fmla="*/ 11 w 194"/>
                <a:gd name="T71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525">
                  <a:moveTo>
                    <a:pt x="11" y="525"/>
                  </a:moveTo>
                  <a:cubicBezTo>
                    <a:pt x="11" y="507"/>
                    <a:pt x="12" y="489"/>
                    <a:pt x="11" y="471"/>
                  </a:cubicBezTo>
                  <a:cubicBezTo>
                    <a:pt x="11" y="459"/>
                    <a:pt x="10" y="446"/>
                    <a:pt x="10" y="434"/>
                  </a:cubicBezTo>
                  <a:cubicBezTo>
                    <a:pt x="10" y="428"/>
                    <a:pt x="10" y="422"/>
                    <a:pt x="9" y="416"/>
                  </a:cubicBezTo>
                  <a:cubicBezTo>
                    <a:pt x="9" y="409"/>
                    <a:pt x="10" y="403"/>
                    <a:pt x="11" y="397"/>
                  </a:cubicBezTo>
                  <a:cubicBezTo>
                    <a:pt x="12" y="390"/>
                    <a:pt x="12" y="383"/>
                    <a:pt x="11" y="376"/>
                  </a:cubicBezTo>
                  <a:cubicBezTo>
                    <a:pt x="10" y="372"/>
                    <a:pt x="10" y="368"/>
                    <a:pt x="9" y="364"/>
                  </a:cubicBezTo>
                  <a:cubicBezTo>
                    <a:pt x="8" y="357"/>
                    <a:pt x="6" y="350"/>
                    <a:pt x="5" y="342"/>
                  </a:cubicBezTo>
                  <a:cubicBezTo>
                    <a:pt x="3" y="335"/>
                    <a:pt x="2" y="328"/>
                    <a:pt x="1" y="320"/>
                  </a:cubicBezTo>
                  <a:cubicBezTo>
                    <a:pt x="0" y="310"/>
                    <a:pt x="1" y="299"/>
                    <a:pt x="1" y="288"/>
                  </a:cubicBezTo>
                  <a:cubicBezTo>
                    <a:pt x="2" y="279"/>
                    <a:pt x="2" y="271"/>
                    <a:pt x="3" y="262"/>
                  </a:cubicBezTo>
                  <a:cubicBezTo>
                    <a:pt x="3" y="261"/>
                    <a:pt x="3" y="260"/>
                    <a:pt x="3" y="259"/>
                  </a:cubicBezTo>
                  <a:cubicBezTo>
                    <a:pt x="3" y="257"/>
                    <a:pt x="4" y="255"/>
                    <a:pt x="4" y="253"/>
                  </a:cubicBezTo>
                  <a:cubicBezTo>
                    <a:pt x="4" y="248"/>
                    <a:pt x="7" y="243"/>
                    <a:pt x="9" y="238"/>
                  </a:cubicBezTo>
                  <a:cubicBezTo>
                    <a:pt x="12" y="231"/>
                    <a:pt x="16" y="224"/>
                    <a:pt x="18" y="216"/>
                  </a:cubicBezTo>
                  <a:cubicBezTo>
                    <a:pt x="19" y="215"/>
                    <a:pt x="20" y="213"/>
                    <a:pt x="21" y="211"/>
                  </a:cubicBezTo>
                  <a:cubicBezTo>
                    <a:pt x="26" y="204"/>
                    <a:pt x="28" y="196"/>
                    <a:pt x="30" y="188"/>
                  </a:cubicBezTo>
                  <a:cubicBezTo>
                    <a:pt x="31" y="183"/>
                    <a:pt x="32" y="179"/>
                    <a:pt x="33" y="175"/>
                  </a:cubicBezTo>
                  <a:cubicBezTo>
                    <a:pt x="35" y="171"/>
                    <a:pt x="36" y="167"/>
                    <a:pt x="37" y="162"/>
                  </a:cubicBezTo>
                  <a:cubicBezTo>
                    <a:pt x="38" y="155"/>
                    <a:pt x="39" y="149"/>
                    <a:pt x="41" y="142"/>
                  </a:cubicBezTo>
                  <a:cubicBezTo>
                    <a:pt x="41" y="140"/>
                    <a:pt x="41" y="139"/>
                    <a:pt x="41" y="137"/>
                  </a:cubicBezTo>
                  <a:cubicBezTo>
                    <a:pt x="42" y="132"/>
                    <a:pt x="43" y="126"/>
                    <a:pt x="44" y="121"/>
                  </a:cubicBezTo>
                  <a:cubicBezTo>
                    <a:pt x="44" y="120"/>
                    <a:pt x="45" y="119"/>
                    <a:pt x="45" y="118"/>
                  </a:cubicBezTo>
                  <a:cubicBezTo>
                    <a:pt x="45" y="111"/>
                    <a:pt x="46" y="105"/>
                    <a:pt x="47" y="99"/>
                  </a:cubicBezTo>
                  <a:cubicBezTo>
                    <a:pt x="48" y="96"/>
                    <a:pt x="49" y="92"/>
                    <a:pt x="50" y="89"/>
                  </a:cubicBezTo>
                  <a:cubicBezTo>
                    <a:pt x="52" y="77"/>
                    <a:pt x="55" y="67"/>
                    <a:pt x="57" y="55"/>
                  </a:cubicBezTo>
                  <a:cubicBezTo>
                    <a:pt x="59" y="46"/>
                    <a:pt x="61" y="37"/>
                    <a:pt x="63" y="27"/>
                  </a:cubicBezTo>
                  <a:cubicBezTo>
                    <a:pt x="64" y="21"/>
                    <a:pt x="67" y="14"/>
                    <a:pt x="70" y="9"/>
                  </a:cubicBezTo>
                  <a:cubicBezTo>
                    <a:pt x="73" y="3"/>
                    <a:pt x="84" y="0"/>
                    <a:pt x="89" y="1"/>
                  </a:cubicBezTo>
                  <a:cubicBezTo>
                    <a:pt x="93" y="2"/>
                    <a:pt x="98" y="7"/>
                    <a:pt x="98" y="12"/>
                  </a:cubicBezTo>
                  <a:cubicBezTo>
                    <a:pt x="98" y="16"/>
                    <a:pt x="98" y="21"/>
                    <a:pt x="98" y="25"/>
                  </a:cubicBezTo>
                  <a:cubicBezTo>
                    <a:pt x="98" y="27"/>
                    <a:pt x="97" y="29"/>
                    <a:pt x="97" y="31"/>
                  </a:cubicBezTo>
                  <a:cubicBezTo>
                    <a:pt x="97" y="38"/>
                    <a:pt x="97" y="44"/>
                    <a:pt x="96" y="51"/>
                  </a:cubicBezTo>
                  <a:cubicBezTo>
                    <a:pt x="96" y="55"/>
                    <a:pt x="95" y="59"/>
                    <a:pt x="94" y="63"/>
                  </a:cubicBezTo>
                  <a:cubicBezTo>
                    <a:pt x="92" y="69"/>
                    <a:pt x="92" y="75"/>
                    <a:pt x="91" y="82"/>
                  </a:cubicBezTo>
                  <a:cubicBezTo>
                    <a:pt x="90" y="90"/>
                    <a:pt x="90" y="98"/>
                    <a:pt x="89" y="106"/>
                  </a:cubicBezTo>
                  <a:cubicBezTo>
                    <a:pt x="89" y="113"/>
                    <a:pt x="88" y="120"/>
                    <a:pt x="87" y="126"/>
                  </a:cubicBezTo>
                  <a:cubicBezTo>
                    <a:pt x="86" y="136"/>
                    <a:pt x="84" y="146"/>
                    <a:pt x="83" y="156"/>
                  </a:cubicBezTo>
                  <a:cubicBezTo>
                    <a:pt x="83" y="157"/>
                    <a:pt x="83" y="159"/>
                    <a:pt x="83" y="161"/>
                  </a:cubicBezTo>
                  <a:cubicBezTo>
                    <a:pt x="82" y="162"/>
                    <a:pt x="83" y="162"/>
                    <a:pt x="83" y="164"/>
                  </a:cubicBezTo>
                  <a:cubicBezTo>
                    <a:pt x="85" y="163"/>
                    <a:pt x="87" y="162"/>
                    <a:pt x="89" y="161"/>
                  </a:cubicBezTo>
                  <a:cubicBezTo>
                    <a:pt x="93" y="158"/>
                    <a:pt x="97" y="157"/>
                    <a:pt x="102" y="158"/>
                  </a:cubicBezTo>
                  <a:cubicBezTo>
                    <a:pt x="110" y="159"/>
                    <a:pt x="117" y="162"/>
                    <a:pt x="123" y="169"/>
                  </a:cubicBezTo>
                  <a:cubicBezTo>
                    <a:pt x="125" y="172"/>
                    <a:pt x="127" y="175"/>
                    <a:pt x="127" y="179"/>
                  </a:cubicBezTo>
                  <a:cubicBezTo>
                    <a:pt x="127" y="181"/>
                    <a:pt x="127" y="183"/>
                    <a:pt x="127" y="185"/>
                  </a:cubicBezTo>
                  <a:cubicBezTo>
                    <a:pt x="127" y="187"/>
                    <a:pt x="127" y="189"/>
                    <a:pt x="127" y="190"/>
                  </a:cubicBezTo>
                  <a:cubicBezTo>
                    <a:pt x="129" y="191"/>
                    <a:pt x="130" y="191"/>
                    <a:pt x="131" y="192"/>
                  </a:cubicBezTo>
                  <a:cubicBezTo>
                    <a:pt x="140" y="194"/>
                    <a:pt x="146" y="198"/>
                    <a:pt x="152" y="205"/>
                  </a:cubicBezTo>
                  <a:cubicBezTo>
                    <a:pt x="154" y="207"/>
                    <a:pt x="156" y="210"/>
                    <a:pt x="157" y="213"/>
                  </a:cubicBezTo>
                  <a:cubicBezTo>
                    <a:pt x="157" y="214"/>
                    <a:pt x="157" y="216"/>
                    <a:pt x="157" y="217"/>
                  </a:cubicBezTo>
                  <a:cubicBezTo>
                    <a:pt x="157" y="218"/>
                    <a:pt x="156" y="219"/>
                    <a:pt x="157" y="221"/>
                  </a:cubicBezTo>
                  <a:cubicBezTo>
                    <a:pt x="157" y="223"/>
                    <a:pt x="158" y="226"/>
                    <a:pt x="161" y="226"/>
                  </a:cubicBezTo>
                  <a:cubicBezTo>
                    <a:pt x="162" y="227"/>
                    <a:pt x="162" y="227"/>
                    <a:pt x="163" y="227"/>
                  </a:cubicBezTo>
                  <a:cubicBezTo>
                    <a:pt x="169" y="229"/>
                    <a:pt x="174" y="234"/>
                    <a:pt x="179" y="238"/>
                  </a:cubicBezTo>
                  <a:cubicBezTo>
                    <a:pt x="183" y="243"/>
                    <a:pt x="187" y="249"/>
                    <a:pt x="189" y="255"/>
                  </a:cubicBezTo>
                  <a:cubicBezTo>
                    <a:pt x="193" y="265"/>
                    <a:pt x="194" y="275"/>
                    <a:pt x="190" y="285"/>
                  </a:cubicBezTo>
                  <a:cubicBezTo>
                    <a:pt x="188" y="293"/>
                    <a:pt x="185" y="300"/>
                    <a:pt x="181" y="306"/>
                  </a:cubicBezTo>
                  <a:cubicBezTo>
                    <a:pt x="179" y="309"/>
                    <a:pt x="178" y="311"/>
                    <a:pt x="177" y="314"/>
                  </a:cubicBezTo>
                  <a:cubicBezTo>
                    <a:pt x="175" y="323"/>
                    <a:pt x="172" y="332"/>
                    <a:pt x="169" y="341"/>
                  </a:cubicBezTo>
                  <a:cubicBezTo>
                    <a:pt x="169" y="341"/>
                    <a:pt x="169" y="342"/>
                    <a:pt x="169" y="342"/>
                  </a:cubicBezTo>
                  <a:cubicBezTo>
                    <a:pt x="166" y="348"/>
                    <a:pt x="164" y="354"/>
                    <a:pt x="161" y="360"/>
                  </a:cubicBezTo>
                  <a:cubicBezTo>
                    <a:pt x="158" y="366"/>
                    <a:pt x="154" y="373"/>
                    <a:pt x="151" y="379"/>
                  </a:cubicBezTo>
                  <a:cubicBezTo>
                    <a:pt x="148" y="384"/>
                    <a:pt x="145" y="389"/>
                    <a:pt x="143" y="394"/>
                  </a:cubicBezTo>
                  <a:cubicBezTo>
                    <a:pt x="143" y="395"/>
                    <a:pt x="142" y="395"/>
                    <a:pt x="142" y="396"/>
                  </a:cubicBezTo>
                  <a:cubicBezTo>
                    <a:pt x="139" y="400"/>
                    <a:pt x="138" y="405"/>
                    <a:pt x="138" y="410"/>
                  </a:cubicBezTo>
                  <a:cubicBezTo>
                    <a:pt x="138" y="418"/>
                    <a:pt x="137" y="426"/>
                    <a:pt x="136" y="433"/>
                  </a:cubicBezTo>
                  <a:cubicBezTo>
                    <a:pt x="136" y="435"/>
                    <a:pt x="136" y="437"/>
                    <a:pt x="136" y="438"/>
                  </a:cubicBezTo>
                  <a:cubicBezTo>
                    <a:pt x="135" y="445"/>
                    <a:pt x="135" y="452"/>
                    <a:pt x="134" y="459"/>
                  </a:cubicBezTo>
                  <a:cubicBezTo>
                    <a:pt x="134" y="465"/>
                    <a:pt x="134" y="470"/>
                    <a:pt x="134" y="476"/>
                  </a:cubicBezTo>
                  <a:cubicBezTo>
                    <a:pt x="134" y="487"/>
                    <a:pt x="134" y="498"/>
                    <a:pt x="134" y="509"/>
                  </a:cubicBezTo>
                  <a:cubicBezTo>
                    <a:pt x="134" y="514"/>
                    <a:pt x="135" y="520"/>
                    <a:pt x="135" y="525"/>
                  </a:cubicBezTo>
                  <a:cubicBezTo>
                    <a:pt x="94" y="525"/>
                    <a:pt x="52" y="525"/>
                    <a:pt x="11" y="525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081713" y="5022850"/>
              <a:ext cx="604838" cy="1835150"/>
            </a:xfrm>
            <a:custGeom>
              <a:avLst/>
              <a:gdLst>
                <a:gd name="T0" fmla="*/ 17 w 177"/>
                <a:gd name="T1" fmla="*/ 531 h 536"/>
                <a:gd name="T2" fmla="*/ 14 w 177"/>
                <a:gd name="T3" fmla="*/ 492 h 536"/>
                <a:gd name="T4" fmla="*/ 14 w 177"/>
                <a:gd name="T5" fmla="*/ 459 h 536"/>
                <a:gd name="T6" fmla="*/ 12 w 177"/>
                <a:gd name="T7" fmla="*/ 420 h 536"/>
                <a:gd name="T8" fmla="*/ 14 w 177"/>
                <a:gd name="T9" fmla="*/ 386 h 536"/>
                <a:gd name="T10" fmla="*/ 17 w 177"/>
                <a:gd name="T11" fmla="*/ 343 h 536"/>
                <a:gd name="T12" fmla="*/ 16 w 177"/>
                <a:gd name="T13" fmla="*/ 309 h 536"/>
                <a:gd name="T14" fmla="*/ 13 w 177"/>
                <a:gd name="T15" fmla="*/ 280 h 536"/>
                <a:gd name="T16" fmla="*/ 5 w 177"/>
                <a:gd name="T17" fmla="*/ 233 h 536"/>
                <a:gd name="T18" fmla="*/ 10 w 177"/>
                <a:gd name="T19" fmla="*/ 201 h 536"/>
                <a:gd name="T20" fmla="*/ 19 w 177"/>
                <a:gd name="T21" fmla="*/ 192 h 536"/>
                <a:gd name="T22" fmla="*/ 17 w 177"/>
                <a:gd name="T23" fmla="*/ 178 h 536"/>
                <a:gd name="T24" fmla="*/ 6 w 177"/>
                <a:gd name="T25" fmla="*/ 146 h 536"/>
                <a:gd name="T26" fmla="*/ 2 w 177"/>
                <a:gd name="T27" fmla="*/ 132 h 536"/>
                <a:gd name="T28" fmla="*/ 2 w 177"/>
                <a:gd name="T29" fmla="*/ 123 h 536"/>
                <a:gd name="T30" fmla="*/ 3 w 177"/>
                <a:gd name="T31" fmla="*/ 93 h 536"/>
                <a:gd name="T32" fmla="*/ 2 w 177"/>
                <a:gd name="T33" fmla="*/ 76 h 536"/>
                <a:gd name="T34" fmla="*/ 4 w 177"/>
                <a:gd name="T35" fmla="*/ 50 h 536"/>
                <a:gd name="T36" fmla="*/ 6 w 177"/>
                <a:gd name="T37" fmla="*/ 34 h 536"/>
                <a:gd name="T38" fmla="*/ 5 w 177"/>
                <a:gd name="T39" fmla="*/ 11 h 536"/>
                <a:gd name="T40" fmla="*/ 14 w 177"/>
                <a:gd name="T41" fmla="*/ 1 h 536"/>
                <a:gd name="T42" fmla="*/ 33 w 177"/>
                <a:gd name="T43" fmla="*/ 11 h 536"/>
                <a:gd name="T44" fmla="*/ 40 w 177"/>
                <a:gd name="T45" fmla="*/ 32 h 536"/>
                <a:gd name="T46" fmla="*/ 42 w 177"/>
                <a:gd name="T47" fmla="*/ 64 h 536"/>
                <a:gd name="T48" fmla="*/ 46 w 177"/>
                <a:gd name="T49" fmla="*/ 103 h 536"/>
                <a:gd name="T50" fmla="*/ 52 w 177"/>
                <a:gd name="T51" fmla="*/ 120 h 536"/>
                <a:gd name="T52" fmla="*/ 61 w 177"/>
                <a:gd name="T53" fmla="*/ 147 h 536"/>
                <a:gd name="T54" fmla="*/ 65 w 177"/>
                <a:gd name="T55" fmla="*/ 149 h 536"/>
                <a:gd name="T56" fmla="*/ 92 w 177"/>
                <a:gd name="T57" fmla="*/ 130 h 536"/>
                <a:gd name="T58" fmla="*/ 119 w 177"/>
                <a:gd name="T59" fmla="*/ 141 h 536"/>
                <a:gd name="T60" fmla="*/ 128 w 177"/>
                <a:gd name="T61" fmla="*/ 172 h 536"/>
                <a:gd name="T62" fmla="*/ 131 w 177"/>
                <a:gd name="T63" fmla="*/ 171 h 536"/>
                <a:gd name="T64" fmla="*/ 152 w 177"/>
                <a:gd name="T65" fmla="*/ 166 h 536"/>
                <a:gd name="T66" fmla="*/ 167 w 177"/>
                <a:gd name="T67" fmla="*/ 186 h 536"/>
                <a:gd name="T68" fmla="*/ 176 w 177"/>
                <a:gd name="T69" fmla="*/ 203 h 536"/>
                <a:gd name="T70" fmla="*/ 174 w 177"/>
                <a:gd name="T71" fmla="*/ 219 h 536"/>
                <a:gd name="T72" fmla="*/ 167 w 177"/>
                <a:gd name="T73" fmla="*/ 250 h 536"/>
                <a:gd name="T74" fmla="*/ 165 w 177"/>
                <a:gd name="T75" fmla="*/ 266 h 536"/>
                <a:gd name="T76" fmla="*/ 164 w 177"/>
                <a:gd name="T77" fmla="*/ 289 h 536"/>
                <a:gd name="T78" fmla="*/ 161 w 177"/>
                <a:gd name="T79" fmla="*/ 310 h 536"/>
                <a:gd name="T80" fmla="*/ 154 w 177"/>
                <a:gd name="T81" fmla="*/ 336 h 536"/>
                <a:gd name="T82" fmla="*/ 119 w 177"/>
                <a:gd name="T83" fmla="*/ 386 h 536"/>
                <a:gd name="T84" fmla="*/ 109 w 177"/>
                <a:gd name="T85" fmla="*/ 410 h 536"/>
                <a:gd name="T86" fmla="*/ 114 w 177"/>
                <a:gd name="T87" fmla="*/ 443 h 536"/>
                <a:gd name="T88" fmla="*/ 130 w 177"/>
                <a:gd name="T89" fmla="*/ 507 h 536"/>
                <a:gd name="T90" fmla="*/ 138 w 177"/>
                <a:gd name="T91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536">
                  <a:moveTo>
                    <a:pt x="17" y="536"/>
                  </a:moveTo>
                  <a:cubicBezTo>
                    <a:pt x="17" y="534"/>
                    <a:pt x="17" y="532"/>
                    <a:pt x="17" y="531"/>
                  </a:cubicBezTo>
                  <a:cubicBezTo>
                    <a:pt x="16" y="524"/>
                    <a:pt x="15" y="518"/>
                    <a:pt x="15" y="512"/>
                  </a:cubicBezTo>
                  <a:cubicBezTo>
                    <a:pt x="14" y="505"/>
                    <a:pt x="14" y="499"/>
                    <a:pt x="14" y="492"/>
                  </a:cubicBezTo>
                  <a:cubicBezTo>
                    <a:pt x="14" y="485"/>
                    <a:pt x="14" y="478"/>
                    <a:pt x="13" y="471"/>
                  </a:cubicBezTo>
                  <a:cubicBezTo>
                    <a:pt x="13" y="467"/>
                    <a:pt x="14" y="463"/>
                    <a:pt x="14" y="459"/>
                  </a:cubicBezTo>
                  <a:cubicBezTo>
                    <a:pt x="14" y="455"/>
                    <a:pt x="14" y="450"/>
                    <a:pt x="13" y="446"/>
                  </a:cubicBezTo>
                  <a:cubicBezTo>
                    <a:pt x="13" y="438"/>
                    <a:pt x="12" y="429"/>
                    <a:pt x="12" y="420"/>
                  </a:cubicBezTo>
                  <a:cubicBezTo>
                    <a:pt x="12" y="415"/>
                    <a:pt x="12" y="410"/>
                    <a:pt x="11" y="405"/>
                  </a:cubicBezTo>
                  <a:cubicBezTo>
                    <a:pt x="11" y="399"/>
                    <a:pt x="12" y="393"/>
                    <a:pt x="14" y="386"/>
                  </a:cubicBezTo>
                  <a:cubicBezTo>
                    <a:pt x="15" y="379"/>
                    <a:pt x="16" y="372"/>
                    <a:pt x="16" y="364"/>
                  </a:cubicBezTo>
                  <a:cubicBezTo>
                    <a:pt x="17" y="357"/>
                    <a:pt x="17" y="350"/>
                    <a:pt x="17" y="343"/>
                  </a:cubicBezTo>
                  <a:cubicBezTo>
                    <a:pt x="17" y="336"/>
                    <a:pt x="18" y="329"/>
                    <a:pt x="17" y="322"/>
                  </a:cubicBezTo>
                  <a:cubicBezTo>
                    <a:pt x="16" y="318"/>
                    <a:pt x="16" y="314"/>
                    <a:pt x="16" y="309"/>
                  </a:cubicBezTo>
                  <a:cubicBezTo>
                    <a:pt x="15" y="303"/>
                    <a:pt x="15" y="296"/>
                    <a:pt x="14" y="289"/>
                  </a:cubicBezTo>
                  <a:cubicBezTo>
                    <a:pt x="14" y="286"/>
                    <a:pt x="13" y="283"/>
                    <a:pt x="13" y="280"/>
                  </a:cubicBezTo>
                  <a:cubicBezTo>
                    <a:pt x="12" y="272"/>
                    <a:pt x="11" y="264"/>
                    <a:pt x="10" y="256"/>
                  </a:cubicBezTo>
                  <a:cubicBezTo>
                    <a:pt x="8" y="248"/>
                    <a:pt x="7" y="241"/>
                    <a:pt x="5" y="233"/>
                  </a:cubicBezTo>
                  <a:cubicBezTo>
                    <a:pt x="5" y="229"/>
                    <a:pt x="4" y="226"/>
                    <a:pt x="3" y="222"/>
                  </a:cubicBezTo>
                  <a:cubicBezTo>
                    <a:pt x="1" y="214"/>
                    <a:pt x="4" y="207"/>
                    <a:pt x="10" y="201"/>
                  </a:cubicBezTo>
                  <a:cubicBezTo>
                    <a:pt x="12" y="198"/>
                    <a:pt x="15" y="196"/>
                    <a:pt x="18" y="193"/>
                  </a:cubicBezTo>
                  <a:cubicBezTo>
                    <a:pt x="18" y="193"/>
                    <a:pt x="19" y="192"/>
                    <a:pt x="19" y="192"/>
                  </a:cubicBezTo>
                  <a:cubicBezTo>
                    <a:pt x="19" y="188"/>
                    <a:pt x="18" y="185"/>
                    <a:pt x="18" y="182"/>
                  </a:cubicBezTo>
                  <a:cubicBezTo>
                    <a:pt x="18" y="181"/>
                    <a:pt x="18" y="179"/>
                    <a:pt x="17" y="178"/>
                  </a:cubicBezTo>
                  <a:cubicBezTo>
                    <a:pt x="15" y="173"/>
                    <a:pt x="14" y="169"/>
                    <a:pt x="12" y="164"/>
                  </a:cubicBezTo>
                  <a:cubicBezTo>
                    <a:pt x="10" y="158"/>
                    <a:pt x="8" y="152"/>
                    <a:pt x="6" y="146"/>
                  </a:cubicBezTo>
                  <a:cubicBezTo>
                    <a:pt x="6" y="143"/>
                    <a:pt x="5" y="140"/>
                    <a:pt x="4" y="137"/>
                  </a:cubicBezTo>
                  <a:cubicBezTo>
                    <a:pt x="3" y="135"/>
                    <a:pt x="3" y="134"/>
                    <a:pt x="2" y="132"/>
                  </a:cubicBezTo>
                  <a:cubicBezTo>
                    <a:pt x="2" y="131"/>
                    <a:pt x="2" y="130"/>
                    <a:pt x="2" y="129"/>
                  </a:cubicBezTo>
                  <a:cubicBezTo>
                    <a:pt x="1" y="127"/>
                    <a:pt x="0" y="125"/>
                    <a:pt x="2" y="123"/>
                  </a:cubicBezTo>
                  <a:cubicBezTo>
                    <a:pt x="0" y="120"/>
                    <a:pt x="2" y="116"/>
                    <a:pt x="2" y="112"/>
                  </a:cubicBezTo>
                  <a:cubicBezTo>
                    <a:pt x="3" y="106"/>
                    <a:pt x="4" y="100"/>
                    <a:pt x="3" y="93"/>
                  </a:cubicBezTo>
                  <a:cubicBezTo>
                    <a:pt x="2" y="89"/>
                    <a:pt x="2" y="85"/>
                    <a:pt x="2" y="81"/>
                  </a:cubicBezTo>
                  <a:cubicBezTo>
                    <a:pt x="2" y="79"/>
                    <a:pt x="2" y="78"/>
                    <a:pt x="2" y="76"/>
                  </a:cubicBezTo>
                  <a:cubicBezTo>
                    <a:pt x="3" y="72"/>
                    <a:pt x="4" y="68"/>
                    <a:pt x="3" y="63"/>
                  </a:cubicBezTo>
                  <a:cubicBezTo>
                    <a:pt x="3" y="59"/>
                    <a:pt x="3" y="54"/>
                    <a:pt x="4" y="50"/>
                  </a:cubicBezTo>
                  <a:cubicBezTo>
                    <a:pt x="4" y="47"/>
                    <a:pt x="4" y="43"/>
                    <a:pt x="4" y="40"/>
                  </a:cubicBezTo>
                  <a:cubicBezTo>
                    <a:pt x="5" y="38"/>
                    <a:pt x="5" y="36"/>
                    <a:pt x="6" y="34"/>
                  </a:cubicBezTo>
                  <a:cubicBezTo>
                    <a:pt x="7" y="32"/>
                    <a:pt x="6" y="31"/>
                    <a:pt x="6" y="29"/>
                  </a:cubicBezTo>
                  <a:cubicBezTo>
                    <a:pt x="5" y="23"/>
                    <a:pt x="4" y="17"/>
                    <a:pt x="5" y="11"/>
                  </a:cubicBezTo>
                  <a:cubicBezTo>
                    <a:pt x="6" y="9"/>
                    <a:pt x="6" y="6"/>
                    <a:pt x="7" y="3"/>
                  </a:cubicBezTo>
                  <a:cubicBezTo>
                    <a:pt x="9" y="2"/>
                    <a:pt x="12" y="2"/>
                    <a:pt x="14" y="1"/>
                  </a:cubicBezTo>
                  <a:cubicBezTo>
                    <a:pt x="18" y="0"/>
                    <a:pt x="22" y="1"/>
                    <a:pt x="26" y="4"/>
                  </a:cubicBezTo>
                  <a:cubicBezTo>
                    <a:pt x="28" y="6"/>
                    <a:pt x="31" y="8"/>
                    <a:pt x="33" y="11"/>
                  </a:cubicBezTo>
                  <a:cubicBezTo>
                    <a:pt x="36" y="15"/>
                    <a:pt x="38" y="20"/>
                    <a:pt x="39" y="25"/>
                  </a:cubicBezTo>
                  <a:cubicBezTo>
                    <a:pt x="40" y="27"/>
                    <a:pt x="40" y="30"/>
                    <a:pt x="40" y="32"/>
                  </a:cubicBezTo>
                  <a:cubicBezTo>
                    <a:pt x="41" y="41"/>
                    <a:pt x="41" y="50"/>
                    <a:pt x="41" y="59"/>
                  </a:cubicBezTo>
                  <a:cubicBezTo>
                    <a:pt x="41" y="61"/>
                    <a:pt x="41" y="62"/>
                    <a:pt x="42" y="64"/>
                  </a:cubicBezTo>
                  <a:cubicBezTo>
                    <a:pt x="43" y="69"/>
                    <a:pt x="44" y="73"/>
                    <a:pt x="44" y="79"/>
                  </a:cubicBezTo>
                  <a:cubicBezTo>
                    <a:pt x="45" y="87"/>
                    <a:pt x="46" y="95"/>
                    <a:pt x="46" y="103"/>
                  </a:cubicBezTo>
                  <a:cubicBezTo>
                    <a:pt x="46" y="105"/>
                    <a:pt x="47" y="107"/>
                    <a:pt x="47" y="108"/>
                  </a:cubicBezTo>
                  <a:cubicBezTo>
                    <a:pt x="49" y="112"/>
                    <a:pt x="50" y="116"/>
                    <a:pt x="52" y="120"/>
                  </a:cubicBezTo>
                  <a:cubicBezTo>
                    <a:pt x="54" y="124"/>
                    <a:pt x="55" y="129"/>
                    <a:pt x="57" y="134"/>
                  </a:cubicBezTo>
                  <a:cubicBezTo>
                    <a:pt x="58" y="138"/>
                    <a:pt x="60" y="142"/>
                    <a:pt x="61" y="147"/>
                  </a:cubicBezTo>
                  <a:cubicBezTo>
                    <a:pt x="61" y="148"/>
                    <a:pt x="62" y="149"/>
                    <a:pt x="62" y="150"/>
                  </a:cubicBezTo>
                  <a:cubicBezTo>
                    <a:pt x="63" y="149"/>
                    <a:pt x="64" y="149"/>
                    <a:pt x="65" y="149"/>
                  </a:cubicBezTo>
                  <a:cubicBezTo>
                    <a:pt x="68" y="146"/>
                    <a:pt x="70" y="144"/>
                    <a:pt x="73" y="142"/>
                  </a:cubicBezTo>
                  <a:cubicBezTo>
                    <a:pt x="79" y="138"/>
                    <a:pt x="85" y="134"/>
                    <a:pt x="92" y="130"/>
                  </a:cubicBezTo>
                  <a:cubicBezTo>
                    <a:pt x="98" y="126"/>
                    <a:pt x="104" y="126"/>
                    <a:pt x="110" y="129"/>
                  </a:cubicBezTo>
                  <a:cubicBezTo>
                    <a:pt x="115" y="132"/>
                    <a:pt x="118" y="136"/>
                    <a:pt x="119" y="141"/>
                  </a:cubicBezTo>
                  <a:cubicBezTo>
                    <a:pt x="120" y="144"/>
                    <a:pt x="121" y="147"/>
                    <a:pt x="122" y="150"/>
                  </a:cubicBezTo>
                  <a:cubicBezTo>
                    <a:pt x="123" y="158"/>
                    <a:pt x="126" y="165"/>
                    <a:pt x="128" y="172"/>
                  </a:cubicBezTo>
                  <a:cubicBezTo>
                    <a:pt x="128" y="172"/>
                    <a:pt x="129" y="172"/>
                    <a:pt x="129" y="173"/>
                  </a:cubicBezTo>
                  <a:cubicBezTo>
                    <a:pt x="130" y="172"/>
                    <a:pt x="131" y="172"/>
                    <a:pt x="131" y="171"/>
                  </a:cubicBezTo>
                  <a:cubicBezTo>
                    <a:pt x="135" y="167"/>
                    <a:pt x="139" y="166"/>
                    <a:pt x="143" y="164"/>
                  </a:cubicBezTo>
                  <a:cubicBezTo>
                    <a:pt x="147" y="163"/>
                    <a:pt x="150" y="164"/>
                    <a:pt x="152" y="166"/>
                  </a:cubicBezTo>
                  <a:cubicBezTo>
                    <a:pt x="156" y="170"/>
                    <a:pt x="160" y="174"/>
                    <a:pt x="162" y="179"/>
                  </a:cubicBezTo>
                  <a:cubicBezTo>
                    <a:pt x="163" y="182"/>
                    <a:pt x="164" y="185"/>
                    <a:pt x="167" y="186"/>
                  </a:cubicBezTo>
                  <a:cubicBezTo>
                    <a:pt x="168" y="187"/>
                    <a:pt x="168" y="187"/>
                    <a:pt x="169" y="187"/>
                  </a:cubicBezTo>
                  <a:cubicBezTo>
                    <a:pt x="175" y="191"/>
                    <a:pt x="177" y="197"/>
                    <a:pt x="176" y="203"/>
                  </a:cubicBezTo>
                  <a:cubicBezTo>
                    <a:pt x="176" y="206"/>
                    <a:pt x="175" y="209"/>
                    <a:pt x="175" y="212"/>
                  </a:cubicBezTo>
                  <a:cubicBezTo>
                    <a:pt x="175" y="215"/>
                    <a:pt x="174" y="217"/>
                    <a:pt x="174" y="219"/>
                  </a:cubicBezTo>
                  <a:cubicBezTo>
                    <a:pt x="173" y="221"/>
                    <a:pt x="172" y="223"/>
                    <a:pt x="172" y="225"/>
                  </a:cubicBezTo>
                  <a:cubicBezTo>
                    <a:pt x="170" y="234"/>
                    <a:pt x="169" y="242"/>
                    <a:pt x="167" y="250"/>
                  </a:cubicBezTo>
                  <a:cubicBezTo>
                    <a:pt x="167" y="253"/>
                    <a:pt x="167" y="255"/>
                    <a:pt x="166" y="257"/>
                  </a:cubicBezTo>
                  <a:cubicBezTo>
                    <a:pt x="166" y="260"/>
                    <a:pt x="166" y="263"/>
                    <a:pt x="165" y="266"/>
                  </a:cubicBezTo>
                  <a:cubicBezTo>
                    <a:pt x="165" y="268"/>
                    <a:pt x="164" y="270"/>
                    <a:pt x="164" y="272"/>
                  </a:cubicBezTo>
                  <a:cubicBezTo>
                    <a:pt x="162" y="278"/>
                    <a:pt x="163" y="284"/>
                    <a:pt x="164" y="289"/>
                  </a:cubicBezTo>
                  <a:cubicBezTo>
                    <a:pt x="164" y="292"/>
                    <a:pt x="163" y="295"/>
                    <a:pt x="163" y="298"/>
                  </a:cubicBezTo>
                  <a:cubicBezTo>
                    <a:pt x="162" y="302"/>
                    <a:pt x="162" y="306"/>
                    <a:pt x="161" y="310"/>
                  </a:cubicBezTo>
                  <a:cubicBezTo>
                    <a:pt x="161" y="316"/>
                    <a:pt x="160" y="322"/>
                    <a:pt x="157" y="328"/>
                  </a:cubicBezTo>
                  <a:cubicBezTo>
                    <a:pt x="156" y="331"/>
                    <a:pt x="155" y="333"/>
                    <a:pt x="154" y="336"/>
                  </a:cubicBezTo>
                  <a:cubicBezTo>
                    <a:pt x="150" y="345"/>
                    <a:pt x="145" y="353"/>
                    <a:pt x="139" y="361"/>
                  </a:cubicBezTo>
                  <a:cubicBezTo>
                    <a:pt x="132" y="369"/>
                    <a:pt x="126" y="378"/>
                    <a:pt x="119" y="386"/>
                  </a:cubicBezTo>
                  <a:cubicBezTo>
                    <a:pt x="115" y="391"/>
                    <a:pt x="113" y="396"/>
                    <a:pt x="110" y="401"/>
                  </a:cubicBezTo>
                  <a:cubicBezTo>
                    <a:pt x="109" y="404"/>
                    <a:pt x="109" y="407"/>
                    <a:pt x="109" y="410"/>
                  </a:cubicBezTo>
                  <a:cubicBezTo>
                    <a:pt x="108" y="414"/>
                    <a:pt x="109" y="418"/>
                    <a:pt x="110" y="422"/>
                  </a:cubicBezTo>
                  <a:cubicBezTo>
                    <a:pt x="111" y="429"/>
                    <a:pt x="112" y="436"/>
                    <a:pt x="114" y="443"/>
                  </a:cubicBezTo>
                  <a:cubicBezTo>
                    <a:pt x="116" y="451"/>
                    <a:pt x="119" y="460"/>
                    <a:pt x="121" y="468"/>
                  </a:cubicBezTo>
                  <a:cubicBezTo>
                    <a:pt x="124" y="481"/>
                    <a:pt x="127" y="494"/>
                    <a:pt x="130" y="507"/>
                  </a:cubicBezTo>
                  <a:cubicBezTo>
                    <a:pt x="131" y="511"/>
                    <a:pt x="132" y="515"/>
                    <a:pt x="133" y="518"/>
                  </a:cubicBezTo>
                  <a:cubicBezTo>
                    <a:pt x="135" y="524"/>
                    <a:pt x="137" y="530"/>
                    <a:pt x="138" y="536"/>
                  </a:cubicBezTo>
                  <a:cubicBezTo>
                    <a:pt x="98" y="536"/>
                    <a:pt x="58" y="536"/>
                    <a:pt x="17" y="536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189163" y="5118100"/>
              <a:ext cx="660400" cy="1739900"/>
            </a:xfrm>
            <a:custGeom>
              <a:avLst/>
              <a:gdLst>
                <a:gd name="T0" fmla="*/ 67 w 194"/>
                <a:gd name="T1" fmla="*/ 490 h 508"/>
                <a:gd name="T2" fmla="*/ 63 w 194"/>
                <a:gd name="T3" fmla="*/ 443 h 508"/>
                <a:gd name="T4" fmla="*/ 57 w 194"/>
                <a:gd name="T5" fmla="*/ 414 h 508"/>
                <a:gd name="T6" fmla="*/ 54 w 194"/>
                <a:gd name="T7" fmla="*/ 396 h 508"/>
                <a:gd name="T8" fmla="*/ 35 w 194"/>
                <a:gd name="T9" fmla="*/ 363 h 508"/>
                <a:gd name="T10" fmla="*/ 26 w 194"/>
                <a:gd name="T11" fmla="*/ 342 h 508"/>
                <a:gd name="T12" fmla="*/ 15 w 194"/>
                <a:gd name="T13" fmla="*/ 314 h 508"/>
                <a:gd name="T14" fmla="*/ 0 w 194"/>
                <a:gd name="T15" fmla="*/ 276 h 508"/>
                <a:gd name="T16" fmla="*/ 6 w 194"/>
                <a:gd name="T17" fmla="*/ 252 h 508"/>
                <a:gd name="T18" fmla="*/ 29 w 194"/>
                <a:gd name="T19" fmla="*/ 229 h 508"/>
                <a:gd name="T20" fmla="*/ 34 w 194"/>
                <a:gd name="T21" fmla="*/ 220 h 508"/>
                <a:gd name="T22" fmla="*/ 60 w 194"/>
                <a:gd name="T23" fmla="*/ 193 h 508"/>
                <a:gd name="T24" fmla="*/ 63 w 194"/>
                <a:gd name="T25" fmla="*/ 189 h 508"/>
                <a:gd name="T26" fmla="*/ 67 w 194"/>
                <a:gd name="T27" fmla="*/ 169 h 508"/>
                <a:gd name="T28" fmla="*/ 100 w 194"/>
                <a:gd name="T29" fmla="*/ 161 h 508"/>
                <a:gd name="T30" fmla="*/ 106 w 194"/>
                <a:gd name="T31" fmla="*/ 163 h 508"/>
                <a:gd name="T32" fmla="*/ 101 w 194"/>
                <a:gd name="T33" fmla="*/ 127 h 508"/>
                <a:gd name="T34" fmla="*/ 96 w 194"/>
                <a:gd name="T35" fmla="*/ 96 h 508"/>
                <a:gd name="T36" fmla="*/ 89 w 194"/>
                <a:gd name="T37" fmla="*/ 53 h 508"/>
                <a:gd name="T38" fmla="*/ 86 w 194"/>
                <a:gd name="T39" fmla="*/ 29 h 508"/>
                <a:gd name="T40" fmla="*/ 90 w 194"/>
                <a:gd name="T41" fmla="*/ 3 h 508"/>
                <a:gd name="T42" fmla="*/ 114 w 194"/>
                <a:gd name="T43" fmla="*/ 9 h 508"/>
                <a:gd name="T44" fmla="*/ 125 w 194"/>
                <a:gd name="T45" fmla="*/ 40 h 508"/>
                <a:gd name="T46" fmla="*/ 128 w 194"/>
                <a:gd name="T47" fmla="*/ 61 h 508"/>
                <a:gd name="T48" fmla="*/ 141 w 194"/>
                <a:gd name="T49" fmla="*/ 107 h 508"/>
                <a:gd name="T50" fmla="*/ 146 w 194"/>
                <a:gd name="T51" fmla="*/ 134 h 508"/>
                <a:gd name="T52" fmla="*/ 156 w 194"/>
                <a:gd name="T53" fmla="*/ 174 h 508"/>
                <a:gd name="T54" fmla="*/ 167 w 194"/>
                <a:gd name="T55" fmla="*/ 204 h 508"/>
                <a:gd name="T56" fmla="*/ 178 w 194"/>
                <a:gd name="T57" fmla="*/ 226 h 508"/>
                <a:gd name="T58" fmla="*/ 189 w 194"/>
                <a:gd name="T59" fmla="*/ 253 h 508"/>
                <a:gd name="T60" fmla="*/ 193 w 194"/>
                <a:gd name="T61" fmla="*/ 301 h 508"/>
                <a:gd name="T62" fmla="*/ 191 w 194"/>
                <a:gd name="T63" fmla="*/ 340 h 508"/>
                <a:gd name="T64" fmla="*/ 187 w 194"/>
                <a:gd name="T65" fmla="*/ 362 h 508"/>
                <a:gd name="T66" fmla="*/ 187 w 194"/>
                <a:gd name="T67" fmla="*/ 400 h 508"/>
                <a:gd name="T68" fmla="*/ 189 w 194"/>
                <a:gd name="T69" fmla="*/ 437 h 508"/>
                <a:gd name="T70" fmla="*/ 189 w 194"/>
                <a:gd name="T71" fmla="*/ 462 h 508"/>
                <a:gd name="T72" fmla="*/ 191 w 194"/>
                <a:gd name="T7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508">
                  <a:moveTo>
                    <a:pt x="67" y="508"/>
                  </a:moveTo>
                  <a:cubicBezTo>
                    <a:pt x="67" y="502"/>
                    <a:pt x="67" y="496"/>
                    <a:pt x="67" y="490"/>
                  </a:cubicBezTo>
                  <a:cubicBezTo>
                    <a:pt x="66" y="481"/>
                    <a:pt x="66" y="472"/>
                    <a:pt x="65" y="463"/>
                  </a:cubicBezTo>
                  <a:cubicBezTo>
                    <a:pt x="64" y="456"/>
                    <a:pt x="64" y="450"/>
                    <a:pt x="63" y="443"/>
                  </a:cubicBezTo>
                  <a:cubicBezTo>
                    <a:pt x="63" y="440"/>
                    <a:pt x="62" y="437"/>
                    <a:pt x="61" y="434"/>
                  </a:cubicBezTo>
                  <a:cubicBezTo>
                    <a:pt x="59" y="427"/>
                    <a:pt x="58" y="420"/>
                    <a:pt x="57" y="414"/>
                  </a:cubicBezTo>
                  <a:cubicBezTo>
                    <a:pt x="57" y="409"/>
                    <a:pt x="56" y="404"/>
                    <a:pt x="55" y="399"/>
                  </a:cubicBezTo>
                  <a:cubicBezTo>
                    <a:pt x="55" y="398"/>
                    <a:pt x="54" y="397"/>
                    <a:pt x="54" y="396"/>
                  </a:cubicBezTo>
                  <a:cubicBezTo>
                    <a:pt x="52" y="391"/>
                    <a:pt x="50" y="387"/>
                    <a:pt x="48" y="384"/>
                  </a:cubicBezTo>
                  <a:cubicBezTo>
                    <a:pt x="43" y="377"/>
                    <a:pt x="39" y="370"/>
                    <a:pt x="35" y="363"/>
                  </a:cubicBezTo>
                  <a:cubicBezTo>
                    <a:pt x="33" y="360"/>
                    <a:pt x="33" y="357"/>
                    <a:pt x="31" y="355"/>
                  </a:cubicBezTo>
                  <a:cubicBezTo>
                    <a:pt x="30" y="350"/>
                    <a:pt x="28" y="346"/>
                    <a:pt x="26" y="342"/>
                  </a:cubicBezTo>
                  <a:cubicBezTo>
                    <a:pt x="24" y="338"/>
                    <a:pt x="23" y="335"/>
                    <a:pt x="22" y="331"/>
                  </a:cubicBezTo>
                  <a:cubicBezTo>
                    <a:pt x="20" y="325"/>
                    <a:pt x="18" y="319"/>
                    <a:pt x="15" y="314"/>
                  </a:cubicBezTo>
                  <a:cubicBezTo>
                    <a:pt x="14" y="310"/>
                    <a:pt x="12" y="307"/>
                    <a:pt x="10" y="303"/>
                  </a:cubicBezTo>
                  <a:cubicBezTo>
                    <a:pt x="5" y="295"/>
                    <a:pt x="1" y="286"/>
                    <a:pt x="0" y="276"/>
                  </a:cubicBezTo>
                  <a:cubicBezTo>
                    <a:pt x="0" y="275"/>
                    <a:pt x="0" y="274"/>
                    <a:pt x="0" y="272"/>
                  </a:cubicBezTo>
                  <a:cubicBezTo>
                    <a:pt x="1" y="265"/>
                    <a:pt x="2" y="259"/>
                    <a:pt x="6" y="252"/>
                  </a:cubicBezTo>
                  <a:cubicBezTo>
                    <a:pt x="8" y="248"/>
                    <a:pt x="11" y="244"/>
                    <a:pt x="15" y="240"/>
                  </a:cubicBezTo>
                  <a:cubicBezTo>
                    <a:pt x="19" y="235"/>
                    <a:pt x="24" y="231"/>
                    <a:pt x="29" y="229"/>
                  </a:cubicBezTo>
                  <a:cubicBezTo>
                    <a:pt x="33" y="228"/>
                    <a:pt x="34" y="226"/>
                    <a:pt x="34" y="222"/>
                  </a:cubicBezTo>
                  <a:cubicBezTo>
                    <a:pt x="34" y="222"/>
                    <a:pt x="34" y="221"/>
                    <a:pt x="34" y="220"/>
                  </a:cubicBezTo>
                  <a:cubicBezTo>
                    <a:pt x="33" y="216"/>
                    <a:pt x="34" y="213"/>
                    <a:pt x="37" y="209"/>
                  </a:cubicBezTo>
                  <a:cubicBezTo>
                    <a:pt x="43" y="201"/>
                    <a:pt x="50" y="195"/>
                    <a:pt x="60" y="193"/>
                  </a:cubicBezTo>
                  <a:cubicBezTo>
                    <a:pt x="61" y="193"/>
                    <a:pt x="62" y="193"/>
                    <a:pt x="62" y="192"/>
                  </a:cubicBezTo>
                  <a:cubicBezTo>
                    <a:pt x="62" y="191"/>
                    <a:pt x="63" y="190"/>
                    <a:pt x="63" y="189"/>
                  </a:cubicBezTo>
                  <a:cubicBezTo>
                    <a:pt x="62" y="187"/>
                    <a:pt x="62" y="184"/>
                    <a:pt x="62" y="182"/>
                  </a:cubicBezTo>
                  <a:cubicBezTo>
                    <a:pt x="62" y="177"/>
                    <a:pt x="64" y="172"/>
                    <a:pt x="67" y="169"/>
                  </a:cubicBezTo>
                  <a:cubicBezTo>
                    <a:pt x="73" y="162"/>
                    <a:pt x="80" y="158"/>
                    <a:pt x="89" y="158"/>
                  </a:cubicBezTo>
                  <a:cubicBezTo>
                    <a:pt x="93" y="158"/>
                    <a:pt x="97" y="158"/>
                    <a:pt x="100" y="161"/>
                  </a:cubicBezTo>
                  <a:cubicBezTo>
                    <a:pt x="100" y="161"/>
                    <a:pt x="101" y="162"/>
                    <a:pt x="102" y="162"/>
                  </a:cubicBezTo>
                  <a:cubicBezTo>
                    <a:pt x="103" y="163"/>
                    <a:pt x="104" y="163"/>
                    <a:pt x="106" y="163"/>
                  </a:cubicBezTo>
                  <a:cubicBezTo>
                    <a:pt x="107" y="161"/>
                    <a:pt x="106" y="160"/>
                    <a:pt x="106" y="158"/>
                  </a:cubicBezTo>
                  <a:cubicBezTo>
                    <a:pt x="104" y="148"/>
                    <a:pt x="103" y="138"/>
                    <a:pt x="101" y="127"/>
                  </a:cubicBezTo>
                  <a:cubicBezTo>
                    <a:pt x="100" y="124"/>
                    <a:pt x="99" y="121"/>
                    <a:pt x="99" y="118"/>
                  </a:cubicBezTo>
                  <a:cubicBezTo>
                    <a:pt x="98" y="111"/>
                    <a:pt x="97" y="104"/>
                    <a:pt x="96" y="96"/>
                  </a:cubicBezTo>
                  <a:cubicBezTo>
                    <a:pt x="95" y="90"/>
                    <a:pt x="95" y="83"/>
                    <a:pt x="94" y="77"/>
                  </a:cubicBezTo>
                  <a:cubicBezTo>
                    <a:pt x="92" y="69"/>
                    <a:pt x="90" y="61"/>
                    <a:pt x="89" y="53"/>
                  </a:cubicBezTo>
                  <a:cubicBezTo>
                    <a:pt x="88" y="49"/>
                    <a:pt x="88" y="45"/>
                    <a:pt x="88" y="41"/>
                  </a:cubicBezTo>
                  <a:cubicBezTo>
                    <a:pt x="87" y="37"/>
                    <a:pt x="87" y="33"/>
                    <a:pt x="86" y="29"/>
                  </a:cubicBezTo>
                  <a:cubicBezTo>
                    <a:pt x="85" y="23"/>
                    <a:pt x="85" y="18"/>
                    <a:pt x="85" y="12"/>
                  </a:cubicBezTo>
                  <a:cubicBezTo>
                    <a:pt x="86" y="8"/>
                    <a:pt x="88" y="5"/>
                    <a:pt x="90" y="3"/>
                  </a:cubicBezTo>
                  <a:cubicBezTo>
                    <a:pt x="91" y="2"/>
                    <a:pt x="92" y="1"/>
                    <a:pt x="94" y="1"/>
                  </a:cubicBezTo>
                  <a:cubicBezTo>
                    <a:pt x="101" y="0"/>
                    <a:pt x="109" y="2"/>
                    <a:pt x="114" y="9"/>
                  </a:cubicBezTo>
                  <a:cubicBezTo>
                    <a:pt x="116" y="12"/>
                    <a:pt x="118" y="16"/>
                    <a:pt x="119" y="20"/>
                  </a:cubicBezTo>
                  <a:cubicBezTo>
                    <a:pt x="121" y="27"/>
                    <a:pt x="123" y="33"/>
                    <a:pt x="125" y="40"/>
                  </a:cubicBezTo>
                  <a:cubicBezTo>
                    <a:pt x="126" y="45"/>
                    <a:pt x="126" y="49"/>
                    <a:pt x="127" y="53"/>
                  </a:cubicBezTo>
                  <a:cubicBezTo>
                    <a:pt x="127" y="56"/>
                    <a:pt x="128" y="58"/>
                    <a:pt x="128" y="61"/>
                  </a:cubicBezTo>
                  <a:cubicBezTo>
                    <a:pt x="131" y="70"/>
                    <a:pt x="133" y="80"/>
                    <a:pt x="137" y="89"/>
                  </a:cubicBezTo>
                  <a:cubicBezTo>
                    <a:pt x="139" y="95"/>
                    <a:pt x="140" y="101"/>
                    <a:pt x="141" y="107"/>
                  </a:cubicBezTo>
                  <a:cubicBezTo>
                    <a:pt x="142" y="111"/>
                    <a:pt x="143" y="115"/>
                    <a:pt x="144" y="120"/>
                  </a:cubicBezTo>
                  <a:cubicBezTo>
                    <a:pt x="144" y="124"/>
                    <a:pt x="145" y="129"/>
                    <a:pt x="146" y="134"/>
                  </a:cubicBezTo>
                  <a:cubicBezTo>
                    <a:pt x="148" y="143"/>
                    <a:pt x="150" y="151"/>
                    <a:pt x="152" y="159"/>
                  </a:cubicBezTo>
                  <a:cubicBezTo>
                    <a:pt x="153" y="164"/>
                    <a:pt x="154" y="169"/>
                    <a:pt x="156" y="174"/>
                  </a:cubicBezTo>
                  <a:cubicBezTo>
                    <a:pt x="159" y="180"/>
                    <a:pt x="161" y="186"/>
                    <a:pt x="162" y="192"/>
                  </a:cubicBezTo>
                  <a:cubicBezTo>
                    <a:pt x="162" y="196"/>
                    <a:pt x="164" y="201"/>
                    <a:pt x="167" y="204"/>
                  </a:cubicBezTo>
                  <a:cubicBezTo>
                    <a:pt x="169" y="208"/>
                    <a:pt x="171" y="212"/>
                    <a:pt x="173" y="216"/>
                  </a:cubicBezTo>
                  <a:cubicBezTo>
                    <a:pt x="174" y="219"/>
                    <a:pt x="176" y="223"/>
                    <a:pt x="178" y="226"/>
                  </a:cubicBezTo>
                  <a:cubicBezTo>
                    <a:pt x="181" y="231"/>
                    <a:pt x="184" y="237"/>
                    <a:pt x="186" y="242"/>
                  </a:cubicBezTo>
                  <a:cubicBezTo>
                    <a:pt x="187" y="246"/>
                    <a:pt x="188" y="249"/>
                    <a:pt x="189" y="253"/>
                  </a:cubicBezTo>
                  <a:cubicBezTo>
                    <a:pt x="189" y="258"/>
                    <a:pt x="190" y="263"/>
                    <a:pt x="190" y="268"/>
                  </a:cubicBezTo>
                  <a:cubicBezTo>
                    <a:pt x="191" y="279"/>
                    <a:pt x="193" y="290"/>
                    <a:pt x="193" y="301"/>
                  </a:cubicBezTo>
                  <a:cubicBezTo>
                    <a:pt x="193" y="309"/>
                    <a:pt x="194" y="317"/>
                    <a:pt x="193" y="325"/>
                  </a:cubicBezTo>
                  <a:cubicBezTo>
                    <a:pt x="192" y="330"/>
                    <a:pt x="191" y="335"/>
                    <a:pt x="191" y="340"/>
                  </a:cubicBezTo>
                  <a:cubicBezTo>
                    <a:pt x="190" y="342"/>
                    <a:pt x="190" y="344"/>
                    <a:pt x="189" y="347"/>
                  </a:cubicBezTo>
                  <a:cubicBezTo>
                    <a:pt x="188" y="352"/>
                    <a:pt x="187" y="357"/>
                    <a:pt x="187" y="362"/>
                  </a:cubicBezTo>
                  <a:cubicBezTo>
                    <a:pt x="187" y="366"/>
                    <a:pt x="186" y="371"/>
                    <a:pt x="186" y="375"/>
                  </a:cubicBezTo>
                  <a:cubicBezTo>
                    <a:pt x="185" y="384"/>
                    <a:pt x="186" y="392"/>
                    <a:pt x="187" y="400"/>
                  </a:cubicBezTo>
                  <a:cubicBezTo>
                    <a:pt x="188" y="407"/>
                    <a:pt x="188" y="413"/>
                    <a:pt x="189" y="420"/>
                  </a:cubicBezTo>
                  <a:cubicBezTo>
                    <a:pt x="189" y="426"/>
                    <a:pt x="189" y="431"/>
                    <a:pt x="189" y="437"/>
                  </a:cubicBezTo>
                  <a:cubicBezTo>
                    <a:pt x="189" y="442"/>
                    <a:pt x="189" y="447"/>
                    <a:pt x="189" y="452"/>
                  </a:cubicBezTo>
                  <a:cubicBezTo>
                    <a:pt x="189" y="455"/>
                    <a:pt x="189" y="458"/>
                    <a:pt x="189" y="462"/>
                  </a:cubicBezTo>
                  <a:cubicBezTo>
                    <a:pt x="189" y="467"/>
                    <a:pt x="189" y="472"/>
                    <a:pt x="190" y="478"/>
                  </a:cubicBezTo>
                  <a:cubicBezTo>
                    <a:pt x="190" y="488"/>
                    <a:pt x="190" y="498"/>
                    <a:pt x="191" y="508"/>
                  </a:cubicBezTo>
                  <a:cubicBezTo>
                    <a:pt x="149" y="508"/>
                    <a:pt x="108" y="508"/>
                    <a:pt x="67" y="508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49563" y="4968875"/>
              <a:ext cx="566738" cy="1889125"/>
            </a:xfrm>
            <a:custGeom>
              <a:avLst/>
              <a:gdLst>
                <a:gd name="T0" fmla="*/ 53 w 166"/>
                <a:gd name="T1" fmla="*/ 541 h 552"/>
                <a:gd name="T2" fmla="*/ 57 w 166"/>
                <a:gd name="T3" fmla="*/ 491 h 552"/>
                <a:gd name="T4" fmla="*/ 62 w 166"/>
                <a:gd name="T5" fmla="*/ 451 h 552"/>
                <a:gd name="T6" fmla="*/ 60 w 166"/>
                <a:gd name="T7" fmla="*/ 434 h 552"/>
                <a:gd name="T8" fmla="*/ 54 w 166"/>
                <a:gd name="T9" fmla="*/ 409 h 552"/>
                <a:gd name="T10" fmla="*/ 37 w 166"/>
                <a:gd name="T11" fmla="*/ 372 h 552"/>
                <a:gd name="T12" fmla="*/ 8 w 166"/>
                <a:gd name="T13" fmla="*/ 322 h 552"/>
                <a:gd name="T14" fmla="*/ 3 w 166"/>
                <a:gd name="T15" fmla="*/ 297 h 552"/>
                <a:gd name="T16" fmla="*/ 3 w 166"/>
                <a:gd name="T17" fmla="*/ 275 h 552"/>
                <a:gd name="T18" fmla="*/ 3 w 166"/>
                <a:gd name="T19" fmla="*/ 253 h 552"/>
                <a:gd name="T20" fmla="*/ 2 w 166"/>
                <a:gd name="T21" fmla="*/ 227 h 552"/>
                <a:gd name="T22" fmla="*/ 0 w 166"/>
                <a:gd name="T23" fmla="*/ 191 h 552"/>
                <a:gd name="T24" fmla="*/ 9 w 166"/>
                <a:gd name="T25" fmla="*/ 164 h 552"/>
                <a:gd name="T26" fmla="*/ 16 w 166"/>
                <a:gd name="T27" fmla="*/ 145 h 552"/>
                <a:gd name="T28" fmla="*/ 44 w 166"/>
                <a:gd name="T29" fmla="*/ 153 h 552"/>
                <a:gd name="T30" fmla="*/ 49 w 166"/>
                <a:gd name="T31" fmla="*/ 148 h 552"/>
                <a:gd name="T32" fmla="*/ 68 w 166"/>
                <a:gd name="T33" fmla="*/ 146 h 552"/>
                <a:gd name="T34" fmla="*/ 84 w 166"/>
                <a:gd name="T35" fmla="*/ 152 h 552"/>
                <a:gd name="T36" fmla="*/ 91 w 166"/>
                <a:gd name="T37" fmla="*/ 144 h 552"/>
                <a:gd name="T38" fmla="*/ 98 w 166"/>
                <a:gd name="T39" fmla="*/ 112 h 552"/>
                <a:gd name="T40" fmla="*/ 106 w 166"/>
                <a:gd name="T41" fmla="*/ 74 h 552"/>
                <a:gd name="T42" fmla="*/ 111 w 166"/>
                <a:gd name="T43" fmla="*/ 56 h 552"/>
                <a:gd name="T44" fmla="*/ 116 w 166"/>
                <a:gd name="T45" fmla="*/ 33 h 552"/>
                <a:gd name="T46" fmla="*/ 130 w 166"/>
                <a:gd name="T47" fmla="*/ 6 h 552"/>
                <a:gd name="T48" fmla="*/ 150 w 166"/>
                <a:gd name="T49" fmla="*/ 9 h 552"/>
                <a:gd name="T50" fmla="*/ 148 w 166"/>
                <a:gd name="T51" fmla="*/ 34 h 552"/>
                <a:gd name="T52" fmla="*/ 145 w 166"/>
                <a:gd name="T53" fmla="*/ 57 h 552"/>
                <a:gd name="T54" fmla="*/ 143 w 166"/>
                <a:gd name="T55" fmla="*/ 71 h 552"/>
                <a:gd name="T56" fmla="*/ 141 w 166"/>
                <a:gd name="T57" fmla="*/ 104 h 552"/>
                <a:gd name="T58" fmla="*/ 142 w 166"/>
                <a:gd name="T59" fmla="*/ 111 h 552"/>
                <a:gd name="T60" fmla="*/ 140 w 166"/>
                <a:gd name="T61" fmla="*/ 132 h 552"/>
                <a:gd name="T62" fmla="*/ 136 w 166"/>
                <a:gd name="T63" fmla="*/ 168 h 552"/>
                <a:gd name="T64" fmla="*/ 137 w 166"/>
                <a:gd name="T65" fmla="*/ 186 h 552"/>
                <a:gd name="T66" fmla="*/ 155 w 166"/>
                <a:gd name="T67" fmla="*/ 198 h 552"/>
                <a:gd name="T68" fmla="*/ 162 w 166"/>
                <a:gd name="T69" fmla="*/ 226 h 552"/>
                <a:gd name="T70" fmla="*/ 164 w 166"/>
                <a:gd name="T71" fmla="*/ 246 h 552"/>
                <a:gd name="T72" fmla="*/ 161 w 166"/>
                <a:gd name="T73" fmla="*/ 291 h 552"/>
                <a:gd name="T74" fmla="*/ 155 w 166"/>
                <a:gd name="T75" fmla="*/ 321 h 552"/>
                <a:gd name="T76" fmla="*/ 149 w 166"/>
                <a:gd name="T77" fmla="*/ 383 h 552"/>
                <a:gd name="T78" fmla="*/ 151 w 166"/>
                <a:gd name="T79" fmla="*/ 411 h 552"/>
                <a:gd name="T80" fmla="*/ 153 w 166"/>
                <a:gd name="T81" fmla="*/ 443 h 552"/>
                <a:gd name="T82" fmla="*/ 156 w 166"/>
                <a:gd name="T83" fmla="*/ 484 h 552"/>
                <a:gd name="T84" fmla="*/ 160 w 166"/>
                <a:gd name="T85" fmla="*/ 544 h 552"/>
                <a:gd name="T86" fmla="*/ 51 w 166"/>
                <a:gd name="T8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552">
                  <a:moveTo>
                    <a:pt x="51" y="552"/>
                  </a:moveTo>
                  <a:cubicBezTo>
                    <a:pt x="52" y="549"/>
                    <a:pt x="53" y="545"/>
                    <a:pt x="53" y="541"/>
                  </a:cubicBezTo>
                  <a:cubicBezTo>
                    <a:pt x="54" y="533"/>
                    <a:pt x="55" y="525"/>
                    <a:pt x="55" y="518"/>
                  </a:cubicBezTo>
                  <a:cubicBezTo>
                    <a:pt x="56" y="509"/>
                    <a:pt x="57" y="500"/>
                    <a:pt x="57" y="491"/>
                  </a:cubicBezTo>
                  <a:cubicBezTo>
                    <a:pt x="58" y="483"/>
                    <a:pt x="59" y="476"/>
                    <a:pt x="61" y="468"/>
                  </a:cubicBezTo>
                  <a:cubicBezTo>
                    <a:pt x="62" y="462"/>
                    <a:pt x="63" y="457"/>
                    <a:pt x="62" y="451"/>
                  </a:cubicBezTo>
                  <a:cubicBezTo>
                    <a:pt x="62" y="448"/>
                    <a:pt x="62" y="444"/>
                    <a:pt x="61" y="441"/>
                  </a:cubicBezTo>
                  <a:cubicBezTo>
                    <a:pt x="61" y="439"/>
                    <a:pt x="60" y="436"/>
                    <a:pt x="60" y="434"/>
                  </a:cubicBezTo>
                  <a:cubicBezTo>
                    <a:pt x="60" y="430"/>
                    <a:pt x="59" y="426"/>
                    <a:pt x="58" y="423"/>
                  </a:cubicBezTo>
                  <a:cubicBezTo>
                    <a:pt x="56" y="418"/>
                    <a:pt x="55" y="414"/>
                    <a:pt x="54" y="409"/>
                  </a:cubicBezTo>
                  <a:cubicBezTo>
                    <a:pt x="53" y="403"/>
                    <a:pt x="50" y="397"/>
                    <a:pt x="48" y="391"/>
                  </a:cubicBezTo>
                  <a:cubicBezTo>
                    <a:pt x="45" y="384"/>
                    <a:pt x="41" y="378"/>
                    <a:pt x="37" y="372"/>
                  </a:cubicBezTo>
                  <a:cubicBezTo>
                    <a:pt x="33" y="366"/>
                    <a:pt x="28" y="361"/>
                    <a:pt x="23" y="355"/>
                  </a:cubicBezTo>
                  <a:cubicBezTo>
                    <a:pt x="16" y="345"/>
                    <a:pt x="11" y="334"/>
                    <a:pt x="8" y="322"/>
                  </a:cubicBezTo>
                  <a:cubicBezTo>
                    <a:pt x="8" y="320"/>
                    <a:pt x="7" y="318"/>
                    <a:pt x="7" y="316"/>
                  </a:cubicBezTo>
                  <a:cubicBezTo>
                    <a:pt x="5" y="310"/>
                    <a:pt x="4" y="304"/>
                    <a:pt x="3" y="297"/>
                  </a:cubicBezTo>
                  <a:cubicBezTo>
                    <a:pt x="3" y="293"/>
                    <a:pt x="3" y="290"/>
                    <a:pt x="2" y="286"/>
                  </a:cubicBezTo>
                  <a:cubicBezTo>
                    <a:pt x="2" y="282"/>
                    <a:pt x="2" y="279"/>
                    <a:pt x="3" y="275"/>
                  </a:cubicBezTo>
                  <a:cubicBezTo>
                    <a:pt x="4" y="271"/>
                    <a:pt x="4" y="267"/>
                    <a:pt x="3" y="262"/>
                  </a:cubicBezTo>
                  <a:cubicBezTo>
                    <a:pt x="3" y="259"/>
                    <a:pt x="3" y="256"/>
                    <a:pt x="3" y="253"/>
                  </a:cubicBezTo>
                  <a:cubicBezTo>
                    <a:pt x="3" y="247"/>
                    <a:pt x="3" y="242"/>
                    <a:pt x="3" y="236"/>
                  </a:cubicBezTo>
                  <a:cubicBezTo>
                    <a:pt x="3" y="233"/>
                    <a:pt x="2" y="230"/>
                    <a:pt x="2" y="227"/>
                  </a:cubicBezTo>
                  <a:cubicBezTo>
                    <a:pt x="2" y="219"/>
                    <a:pt x="1" y="211"/>
                    <a:pt x="1" y="203"/>
                  </a:cubicBezTo>
                  <a:cubicBezTo>
                    <a:pt x="0" y="199"/>
                    <a:pt x="0" y="195"/>
                    <a:pt x="0" y="191"/>
                  </a:cubicBezTo>
                  <a:cubicBezTo>
                    <a:pt x="0" y="188"/>
                    <a:pt x="0" y="185"/>
                    <a:pt x="2" y="182"/>
                  </a:cubicBezTo>
                  <a:cubicBezTo>
                    <a:pt x="5" y="176"/>
                    <a:pt x="6" y="170"/>
                    <a:pt x="9" y="164"/>
                  </a:cubicBezTo>
                  <a:cubicBezTo>
                    <a:pt x="10" y="160"/>
                    <a:pt x="11" y="156"/>
                    <a:pt x="13" y="152"/>
                  </a:cubicBezTo>
                  <a:cubicBezTo>
                    <a:pt x="14" y="149"/>
                    <a:pt x="15" y="147"/>
                    <a:pt x="16" y="145"/>
                  </a:cubicBezTo>
                  <a:cubicBezTo>
                    <a:pt x="20" y="138"/>
                    <a:pt x="26" y="137"/>
                    <a:pt x="32" y="141"/>
                  </a:cubicBezTo>
                  <a:cubicBezTo>
                    <a:pt x="38" y="145"/>
                    <a:pt x="38" y="146"/>
                    <a:pt x="44" y="153"/>
                  </a:cubicBezTo>
                  <a:cubicBezTo>
                    <a:pt x="45" y="153"/>
                    <a:pt x="46" y="152"/>
                    <a:pt x="46" y="151"/>
                  </a:cubicBezTo>
                  <a:cubicBezTo>
                    <a:pt x="47" y="150"/>
                    <a:pt x="48" y="149"/>
                    <a:pt x="49" y="148"/>
                  </a:cubicBezTo>
                  <a:cubicBezTo>
                    <a:pt x="54" y="144"/>
                    <a:pt x="58" y="143"/>
                    <a:pt x="64" y="144"/>
                  </a:cubicBezTo>
                  <a:cubicBezTo>
                    <a:pt x="65" y="145"/>
                    <a:pt x="67" y="145"/>
                    <a:pt x="68" y="146"/>
                  </a:cubicBezTo>
                  <a:cubicBezTo>
                    <a:pt x="71" y="147"/>
                    <a:pt x="73" y="148"/>
                    <a:pt x="76" y="149"/>
                  </a:cubicBezTo>
                  <a:cubicBezTo>
                    <a:pt x="79" y="150"/>
                    <a:pt x="81" y="151"/>
                    <a:pt x="84" y="152"/>
                  </a:cubicBezTo>
                  <a:cubicBezTo>
                    <a:pt x="86" y="152"/>
                    <a:pt x="88" y="154"/>
                    <a:pt x="90" y="153"/>
                  </a:cubicBezTo>
                  <a:cubicBezTo>
                    <a:pt x="91" y="150"/>
                    <a:pt x="91" y="148"/>
                    <a:pt x="91" y="144"/>
                  </a:cubicBezTo>
                  <a:cubicBezTo>
                    <a:pt x="91" y="138"/>
                    <a:pt x="92" y="131"/>
                    <a:pt x="94" y="125"/>
                  </a:cubicBezTo>
                  <a:cubicBezTo>
                    <a:pt x="95" y="120"/>
                    <a:pt x="97" y="116"/>
                    <a:pt x="98" y="112"/>
                  </a:cubicBezTo>
                  <a:cubicBezTo>
                    <a:pt x="99" y="110"/>
                    <a:pt x="100" y="108"/>
                    <a:pt x="100" y="106"/>
                  </a:cubicBezTo>
                  <a:cubicBezTo>
                    <a:pt x="102" y="95"/>
                    <a:pt x="104" y="84"/>
                    <a:pt x="106" y="74"/>
                  </a:cubicBezTo>
                  <a:cubicBezTo>
                    <a:pt x="107" y="69"/>
                    <a:pt x="108" y="64"/>
                    <a:pt x="110" y="59"/>
                  </a:cubicBezTo>
                  <a:cubicBezTo>
                    <a:pt x="111" y="58"/>
                    <a:pt x="111" y="57"/>
                    <a:pt x="111" y="56"/>
                  </a:cubicBezTo>
                  <a:cubicBezTo>
                    <a:pt x="112" y="51"/>
                    <a:pt x="112" y="47"/>
                    <a:pt x="114" y="42"/>
                  </a:cubicBezTo>
                  <a:cubicBezTo>
                    <a:pt x="115" y="39"/>
                    <a:pt x="115" y="36"/>
                    <a:pt x="116" y="33"/>
                  </a:cubicBezTo>
                  <a:cubicBezTo>
                    <a:pt x="117" y="29"/>
                    <a:pt x="118" y="25"/>
                    <a:pt x="119" y="21"/>
                  </a:cubicBezTo>
                  <a:cubicBezTo>
                    <a:pt x="122" y="15"/>
                    <a:pt x="125" y="10"/>
                    <a:pt x="130" y="6"/>
                  </a:cubicBezTo>
                  <a:cubicBezTo>
                    <a:pt x="134" y="2"/>
                    <a:pt x="142" y="0"/>
                    <a:pt x="147" y="3"/>
                  </a:cubicBezTo>
                  <a:cubicBezTo>
                    <a:pt x="149" y="5"/>
                    <a:pt x="150" y="6"/>
                    <a:pt x="150" y="9"/>
                  </a:cubicBezTo>
                  <a:cubicBezTo>
                    <a:pt x="150" y="13"/>
                    <a:pt x="149" y="17"/>
                    <a:pt x="149" y="21"/>
                  </a:cubicBezTo>
                  <a:cubicBezTo>
                    <a:pt x="148" y="26"/>
                    <a:pt x="147" y="30"/>
                    <a:pt x="148" y="34"/>
                  </a:cubicBezTo>
                  <a:cubicBezTo>
                    <a:pt x="148" y="35"/>
                    <a:pt x="148" y="37"/>
                    <a:pt x="147" y="38"/>
                  </a:cubicBezTo>
                  <a:cubicBezTo>
                    <a:pt x="146" y="44"/>
                    <a:pt x="145" y="50"/>
                    <a:pt x="145" y="57"/>
                  </a:cubicBezTo>
                  <a:cubicBezTo>
                    <a:pt x="145" y="59"/>
                    <a:pt x="144" y="62"/>
                    <a:pt x="144" y="65"/>
                  </a:cubicBezTo>
                  <a:cubicBezTo>
                    <a:pt x="143" y="67"/>
                    <a:pt x="143" y="69"/>
                    <a:pt x="143" y="71"/>
                  </a:cubicBezTo>
                  <a:cubicBezTo>
                    <a:pt x="144" y="74"/>
                    <a:pt x="144" y="77"/>
                    <a:pt x="143" y="81"/>
                  </a:cubicBezTo>
                  <a:cubicBezTo>
                    <a:pt x="142" y="88"/>
                    <a:pt x="141" y="96"/>
                    <a:pt x="141" y="104"/>
                  </a:cubicBezTo>
                  <a:cubicBezTo>
                    <a:pt x="142" y="105"/>
                    <a:pt x="142" y="106"/>
                    <a:pt x="142" y="107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7"/>
                    <a:pt x="141" y="122"/>
                    <a:pt x="140" y="127"/>
                  </a:cubicBezTo>
                  <a:cubicBezTo>
                    <a:pt x="140" y="129"/>
                    <a:pt x="140" y="130"/>
                    <a:pt x="140" y="132"/>
                  </a:cubicBezTo>
                  <a:cubicBezTo>
                    <a:pt x="140" y="135"/>
                    <a:pt x="140" y="138"/>
                    <a:pt x="139" y="140"/>
                  </a:cubicBezTo>
                  <a:cubicBezTo>
                    <a:pt x="139" y="150"/>
                    <a:pt x="137" y="159"/>
                    <a:pt x="136" y="168"/>
                  </a:cubicBezTo>
                  <a:cubicBezTo>
                    <a:pt x="135" y="173"/>
                    <a:pt x="135" y="177"/>
                    <a:pt x="134" y="181"/>
                  </a:cubicBezTo>
                  <a:cubicBezTo>
                    <a:pt x="134" y="184"/>
                    <a:pt x="135" y="185"/>
                    <a:pt x="137" y="186"/>
                  </a:cubicBezTo>
                  <a:cubicBezTo>
                    <a:pt x="138" y="187"/>
                    <a:pt x="139" y="187"/>
                    <a:pt x="140" y="188"/>
                  </a:cubicBezTo>
                  <a:cubicBezTo>
                    <a:pt x="145" y="190"/>
                    <a:pt x="150" y="194"/>
                    <a:pt x="155" y="198"/>
                  </a:cubicBezTo>
                  <a:cubicBezTo>
                    <a:pt x="160" y="203"/>
                    <a:pt x="163" y="209"/>
                    <a:pt x="162" y="216"/>
                  </a:cubicBezTo>
                  <a:cubicBezTo>
                    <a:pt x="161" y="219"/>
                    <a:pt x="161" y="223"/>
                    <a:pt x="162" y="226"/>
                  </a:cubicBezTo>
                  <a:cubicBezTo>
                    <a:pt x="163" y="229"/>
                    <a:pt x="162" y="232"/>
                    <a:pt x="162" y="235"/>
                  </a:cubicBezTo>
                  <a:cubicBezTo>
                    <a:pt x="162" y="239"/>
                    <a:pt x="162" y="243"/>
                    <a:pt x="164" y="246"/>
                  </a:cubicBezTo>
                  <a:cubicBezTo>
                    <a:pt x="165" y="248"/>
                    <a:pt x="166" y="251"/>
                    <a:pt x="166" y="254"/>
                  </a:cubicBezTo>
                  <a:cubicBezTo>
                    <a:pt x="165" y="267"/>
                    <a:pt x="163" y="279"/>
                    <a:pt x="161" y="291"/>
                  </a:cubicBezTo>
                  <a:cubicBezTo>
                    <a:pt x="160" y="297"/>
                    <a:pt x="159" y="302"/>
                    <a:pt x="158" y="308"/>
                  </a:cubicBezTo>
                  <a:cubicBezTo>
                    <a:pt x="157" y="312"/>
                    <a:pt x="156" y="316"/>
                    <a:pt x="155" y="321"/>
                  </a:cubicBezTo>
                  <a:cubicBezTo>
                    <a:pt x="153" y="328"/>
                    <a:pt x="152" y="336"/>
                    <a:pt x="150" y="343"/>
                  </a:cubicBezTo>
                  <a:cubicBezTo>
                    <a:pt x="147" y="357"/>
                    <a:pt x="147" y="370"/>
                    <a:pt x="149" y="383"/>
                  </a:cubicBezTo>
                  <a:cubicBezTo>
                    <a:pt x="150" y="388"/>
                    <a:pt x="151" y="392"/>
                    <a:pt x="151" y="396"/>
                  </a:cubicBezTo>
                  <a:cubicBezTo>
                    <a:pt x="151" y="401"/>
                    <a:pt x="151" y="406"/>
                    <a:pt x="151" y="411"/>
                  </a:cubicBezTo>
                  <a:cubicBezTo>
                    <a:pt x="151" y="418"/>
                    <a:pt x="151" y="426"/>
                    <a:pt x="152" y="433"/>
                  </a:cubicBezTo>
                  <a:cubicBezTo>
                    <a:pt x="153" y="436"/>
                    <a:pt x="153" y="439"/>
                    <a:pt x="153" y="443"/>
                  </a:cubicBezTo>
                  <a:cubicBezTo>
                    <a:pt x="154" y="449"/>
                    <a:pt x="154" y="456"/>
                    <a:pt x="155" y="463"/>
                  </a:cubicBezTo>
                  <a:cubicBezTo>
                    <a:pt x="155" y="470"/>
                    <a:pt x="156" y="477"/>
                    <a:pt x="156" y="484"/>
                  </a:cubicBezTo>
                  <a:cubicBezTo>
                    <a:pt x="157" y="491"/>
                    <a:pt x="157" y="498"/>
                    <a:pt x="157" y="505"/>
                  </a:cubicBezTo>
                  <a:cubicBezTo>
                    <a:pt x="158" y="518"/>
                    <a:pt x="159" y="531"/>
                    <a:pt x="160" y="544"/>
                  </a:cubicBezTo>
                  <a:cubicBezTo>
                    <a:pt x="160" y="547"/>
                    <a:pt x="160" y="550"/>
                    <a:pt x="161" y="552"/>
                  </a:cubicBezTo>
                  <a:cubicBezTo>
                    <a:pt x="124" y="552"/>
                    <a:pt x="88" y="552"/>
                    <a:pt x="51" y="552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657725" y="5173663"/>
              <a:ext cx="704850" cy="1684338"/>
            </a:xfrm>
            <a:custGeom>
              <a:avLst/>
              <a:gdLst>
                <a:gd name="T0" fmla="*/ 97 w 207"/>
                <a:gd name="T1" fmla="*/ 484 h 492"/>
                <a:gd name="T2" fmla="*/ 90 w 207"/>
                <a:gd name="T3" fmla="*/ 439 h 492"/>
                <a:gd name="T4" fmla="*/ 82 w 207"/>
                <a:gd name="T5" fmla="*/ 393 h 492"/>
                <a:gd name="T6" fmla="*/ 80 w 207"/>
                <a:gd name="T7" fmla="*/ 362 h 492"/>
                <a:gd name="T8" fmla="*/ 57 w 207"/>
                <a:gd name="T9" fmla="*/ 305 h 492"/>
                <a:gd name="T10" fmla="*/ 45 w 207"/>
                <a:gd name="T11" fmla="*/ 276 h 492"/>
                <a:gd name="T12" fmla="*/ 37 w 207"/>
                <a:gd name="T13" fmla="*/ 252 h 492"/>
                <a:gd name="T14" fmla="*/ 37 w 207"/>
                <a:gd name="T15" fmla="*/ 233 h 492"/>
                <a:gd name="T16" fmla="*/ 35 w 207"/>
                <a:gd name="T17" fmla="*/ 223 h 492"/>
                <a:gd name="T18" fmla="*/ 37 w 207"/>
                <a:gd name="T19" fmla="*/ 195 h 492"/>
                <a:gd name="T20" fmla="*/ 53 w 207"/>
                <a:gd name="T21" fmla="*/ 175 h 492"/>
                <a:gd name="T22" fmla="*/ 45 w 207"/>
                <a:gd name="T23" fmla="*/ 153 h 492"/>
                <a:gd name="T24" fmla="*/ 40 w 207"/>
                <a:gd name="T25" fmla="*/ 137 h 492"/>
                <a:gd name="T26" fmla="*/ 32 w 207"/>
                <a:gd name="T27" fmla="*/ 115 h 492"/>
                <a:gd name="T28" fmla="*/ 30 w 207"/>
                <a:gd name="T29" fmla="*/ 106 h 492"/>
                <a:gd name="T30" fmla="*/ 19 w 207"/>
                <a:gd name="T31" fmla="*/ 63 h 492"/>
                <a:gd name="T32" fmla="*/ 10 w 207"/>
                <a:gd name="T33" fmla="*/ 37 h 492"/>
                <a:gd name="T34" fmla="*/ 7 w 207"/>
                <a:gd name="T35" fmla="*/ 25 h 492"/>
                <a:gd name="T36" fmla="*/ 6 w 207"/>
                <a:gd name="T37" fmla="*/ 1 h 492"/>
                <a:gd name="T38" fmla="*/ 23 w 207"/>
                <a:gd name="T39" fmla="*/ 5 h 492"/>
                <a:gd name="T40" fmla="*/ 49 w 207"/>
                <a:gd name="T41" fmla="*/ 47 h 492"/>
                <a:gd name="T42" fmla="*/ 57 w 207"/>
                <a:gd name="T43" fmla="*/ 63 h 492"/>
                <a:gd name="T44" fmla="*/ 74 w 207"/>
                <a:gd name="T45" fmla="*/ 101 h 492"/>
                <a:gd name="T46" fmla="*/ 89 w 207"/>
                <a:gd name="T47" fmla="*/ 135 h 492"/>
                <a:gd name="T48" fmla="*/ 97 w 207"/>
                <a:gd name="T49" fmla="*/ 135 h 492"/>
                <a:gd name="T50" fmla="*/ 131 w 207"/>
                <a:gd name="T51" fmla="*/ 126 h 492"/>
                <a:gd name="T52" fmla="*/ 136 w 207"/>
                <a:gd name="T53" fmla="*/ 126 h 492"/>
                <a:gd name="T54" fmla="*/ 161 w 207"/>
                <a:gd name="T55" fmla="*/ 114 h 492"/>
                <a:gd name="T56" fmla="*/ 170 w 207"/>
                <a:gd name="T57" fmla="*/ 128 h 492"/>
                <a:gd name="T58" fmla="*/ 178 w 207"/>
                <a:gd name="T59" fmla="*/ 142 h 492"/>
                <a:gd name="T60" fmla="*/ 187 w 207"/>
                <a:gd name="T61" fmla="*/ 160 h 492"/>
                <a:gd name="T62" fmla="*/ 194 w 207"/>
                <a:gd name="T63" fmla="*/ 206 h 492"/>
                <a:gd name="T64" fmla="*/ 200 w 207"/>
                <a:gd name="T65" fmla="*/ 237 h 492"/>
                <a:gd name="T66" fmla="*/ 206 w 207"/>
                <a:gd name="T67" fmla="*/ 270 h 492"/>
                <a:gd name="T68" fmla="*/ 193 w 207"/>
                <a:gd name="T69" fmla="*/ 329 h 492"/>
                <a:gd name="T70" fmla="*/ 180 w 207"/>
                <a:gd name="T71" fmla="*/ 371 h 492"/>
                <a:gd name="T72" fmla="*/ 178 w 207"/>
                <a:gd name="T73" fmla="*/ 394 h 492"/>
                <a:gd name="T74" fmla="*/ 179 w 207"/>
                <a:gd name="T75" fmla="*/ 414 h 492"/>
                <a:gd name="T76" fmla="*/ 198 w 207"/>
                <a:gd name="T77" fmla="*/ 477 h 492"/>
                <a:gd name="T78" fmla="*/ 98 w 207"/>
                <a:gd name="T7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" h="492">
                  <a:moveTo>
                    <a:pt x="98" y="492"/>
                  </a:moveTo>
                  <a:cubicBezTo>
                    <a:pt x="97" y="490"/>
                    <a:pt x="97" y="487"/>
                    <a:pt x="97" y="484"/>
                  </a:cubicBezTo>
                  <a:cubicBezTo>
                    <a:pt x="95" y="473"/>
                    <a:pt x="93" y="462"/>
                    <a:pt x="91" y="451"/>
                  </a:cubicBezTo>
                  <a:cubicBezTo>
                    <a:pt x="91" y="447"/>
                    <a:pt x="91" y="443"/>
                    <a:pt x="90" y="439"/>
                  </a:cubicBezTo>
                  <a:cubicBezTo>
                    <a:pt x="89" y="429"/>
                    <a:pt x="88" y="419"/>
                    <a:pt x="86" y="409"/>
                  </a:cubicBezTo>
                  <a:cubicBezTo>
                    <a:pt x="84" y="404"/>
                    <a:pt x="83" y="399"/>
                    <a:pt x="82" y="393"/>
                  </a:cubicBezTo>
                  <a:cubicBezTo>
                    <a:pt x="81" y="389"/>
                    <a:pt x="81" y="384"/>
                    <a:pt x="81" y="380"/>
                  </a:cubicBezTo>
                  <a:cubicBezTo>
                    <a:pt x="80" y="374"/>
                    <a:pt x="81" y="368"/>
                    <a:pt x="80" y="362"/>
                  </a:cubicBezTo>
                  <a:cubicBezTo>
                    <a:pt x="78" y="352"/>
                    <a:pt x="75" y="342"/>
                    <a:pt x="70" y="333"/>
                  </a:cubicBezTo>
                  <a:cubicBezTo>
                    <a:pt x="66" y="324"/>
                    <a:pt x="61" y="314"/>
                    <a:pt x="57" y="305"/>
                  </a:cubicBezTo>
                  <a:cubicBezTo>
                    <a:pt x="53" y="298"/>
                    <a:pt x="51" y="291"/>
                    <a:pt x="48" y="283"/>
                  </a:cubicBezTo>
                  <a:cubicBezTo>
                    <a:pt x="47" y="281"/>
                    <a:pt x="46" y="279"/>
                    <a:pt x="45" y="276"/>
                  </a:cubicBezTo>
                  <a:cubicBezTo>
                    <a:pt x="44" y="273"/>
                    <a:pt x="43" y="269"/>
                    <a:pt x="41" y="265"/>
                  </a:cubicBezTo>
                  <a:cubicBezTo>
                    <a:pt x="40" y="261"/>
                    <a:pt x="39" y="256"/>
                    <a:pt x="37" y="252"/>
                  </a:cubicBezTo>
                  <a:cubicBezTo>
                    <a:pt x="36" y="249"/>
                    <a:pt x="36" y="246"/>
                    <a:pt x="37" y="243"/>
                  </a:cubicBezTo>
                  <a:cubicBezTo>
                    <a:pt x="39" y="240"/>
                    <a:pt x="38" y="236"/>
                    <a:pt x="37" y="233"/>
                  </a:cubicBezTo>
                  <a:cubicBezTo>
                    <a:pt x="37" y="231"/>
                    <a:pt x="36" y="230"/>
                    <a:pt x="36" y="228"/>
                  </a:cubicBezTo>
                  <a:cubicBezTo>
                    <a:pt x="35" y="226"/>
                    <a:pt x="35" y="225"/>
                    <a:pt x="35" y="223"/>
                  </a:cubicBezTo>
                  <a:cubicBezTo>
                    <a:pt x="35" y="220"/>
                    <a:pt x="34" y="218"/>
                    <a:pt x="33" y="215"/>
                  </a:cubicBezTo>
                  <a:cubicBezTo>
                    <a:pt x="31" y="208"/>
                    <a:pt x="32" y="201"/>
                    <a:pt x="37" y="195"/>
                  </a:cubicBezTo>
                  <a:cubicBezTo>
                    <a:pt x="41" y="190"/>
                    <a:pt x="45" y="184"/>
                    <a:pt x="51" y="180"/>
                  </a:cubicBezTo>
                  <a:cubicBezTo>
                    <a:pt x="53" y="179"/>
                    <a:pt x="53" y="177"/>
                    <a:pt x="53" y="175"/>
                  </a:cubicBezTo>
                  <a:cubicBezTo>
                    <a:pt x="52" y="170"/>
                    <a:pt x="50" y="165"/>
                    <a:pt x="48" y="161"/>
                  </a:cubicBezTo>
                  <a:cubicBezTo>
                    <a:pt x="47" y="159"/>
                    <a:pt x="46" y="156"/>
                    <a:pt x="45" y="153"/>
                  </a:cubicBezTo>
                  <a:cubicBezTo>
                    <a:pt x="44" y="150"/>
                    <a:pt x="43" y="148"/>
                    <a:pt x="42" y="145"/>
                  </a:cubicBezTo>
                  <a:cubicBezTo>
                    <a:pt x="41" y="142"/>
                    <a:pt x="40" y="140"/>
                    <a:pt x="40" y="137"/>
                  </a:cubicBezTo>
                  <a:cubicBezTo>
                    <a:pt x="39" y="133"/>
                    <a:pt x="37" y="128"/>
                    <a:pt x="35" y="124"/>
                  </a:cubicBezTo>
                  <a:cubicBezTo>
                    <a:pt x="34" y="121"/>
                    <a:pt x="33" y="118"/>
                    <a:pt x="32" y="115"/>
                  </a:cubicBezTo>
                  <a:cubicBezTo>
                    <a:pt x="32" y="114"/>
                    <a:pt x="32" y="113"/>
                    <a:pt x="31" y="112"/>
                  </a:cubicBezTo>
                  <a:cubicBezTo>
                    <a:pt x="31" y="110"/>
                    <a:pt x="30" y="108"/>
                    <a:pt x="30" y="106"/>
                  </a:cubicBezTo>
                  <a:cubicBezTo>
                    <a:pt x="29" y="98"/>
                    <a:pt x="27" y="91"/>
                    <a:pt x="25" y="83"/>
                  </a:cubicBezTo>
                  <a:cubicBezTo>
                    <a:pt x="22" y="77"/>
                    <a:pt x="21" y="70"/>
                    <a:pt x="19" y="63"/>
                  </a:cubicBezTo>
                  <a:cubicBezTo>
                    <a:pt x="18" y="58"/>
                    <a:pt x="16" y="53"/>
                    <a:pt x="14" y="48"/>
                  </a:cubicBezTo>
                  <a:cubicBezTo>
                    <a:pt x="13" y="45"/>
                    <a:pt x="11" y="41"/>
                    <a:pt x="10" y="37"/>
                  </a:cubicBezTo>
                  <a:cubicBezTo>
                    <a:pt x="9" y="36"/>
                    <a:pt x="9" y="35"/>
                    <a:pt x="9" y="34"/>
                  </a:cubicBezTo>
                  <a:cubicBezTo>
                    <a:pt x="9" y="31"/>
                    <a:pt x="8" y="28"/>
                    <a:pt x="7" y="25"/>
                  </a:cubicBezTo>
                  <a:cubicBezTo>
                    <a:pt x="5" y="21"/>
                    <a:pt x="3" y="16"/>
                    <a:pt x="2" y="12"/>
                  </a:cubicBezTo>
                  <a:cubicBezTo>
                    <a:pt x="0" y="6"/>
                    <a:pt x="1" y="4"/>
                    <a:pt x="6" y="1"/>
                  </a:cubicBezTo>
                  <a:cubicBezTo>
                    <a:pt x="7" y="1"/>
                    <a:pt x="9" y="0"/>
                    <a:pt x="10" y="0"/>
                  </a:cubicBezTo>
                  <a:cubicBezTo>
                    <a:pt x="15" y="0"/>
                    <a:pt x="20" y="1"/>
                    <a:pt x="23" y="5"/>
                  </a:cubicBezTo>
                  <a:cubicBezTo>
                    <a:pt x="29" y="9"/>
                    <a:pt x="33" y="14"/>
                    <a:pt x="36" y="20"/>
                  </a:cubicBezTo>
                  <a:cubicBezTo>
                    <a:pt x="41" y="29"/>
                    <a:pt x="45" y="38"/>
                    <a:pt x="49" y="47"/>
                  </a:cubicBezTo>
                  <a:cubicBezTo>
                    <a:pt x="49" y="48"/>
                    <a:pt x="50" y="50"/>
                    <a:pt x="50" y="51"/>
                  </a:cubicBezTo>
                  <a:cubicBezTo>
                    <a:pt x="53" y="55"/>
                    <a:pt x="55" y="59"/>
                    <a:pt x="57" y="63"/>
                  </a:cubicBezTo>
                  <a:cubicBezTo>
                    <a:pt x="61" y="73"/>
                    <a:pt x="65" y="82"/>
                    <a:pt x="70" y="92"/>
                  </a:cubicBezTo>
                  <a:cubicBezTo>
                    <a:pt x="71" y="95"/>
                    <a:pt x="73" y="98"/>
                    <a:pt x="74" y="101"/>
                  </a:cubicBezTo>
                  <a:cubicBezTo>
                    <a:pt x="78" y="107"/>
                    <a:pt x="82" y="113"/>
                    <a:pt x="84" y="120"/>
                  </a:cubicBezTo>
                  <a:cubicBezTo>
                    <a:pt x="86" y="125"/>
                    <a:pt x="87" y="130"/>
                    <a:pt x="89" y="135"/>
                  </a:cubicBezTo>
                  <a:cubicBezTo>
                    <a:pt x="89" y="136"/>
                    <a:pt x="90" y="137"/>
                    <a:pt x="90" y="138"/>
                  </a:cubicBezTo>
                  <a:cubicBezTo>
                    <a:pt x="93" y="137"/>
                    <a:pt x="95" y="136"/>
                    <a:pt x="97" y="135"/>
                  </a:cubicBezTo>
                  <a:cubicBezTo>
                    <a:pt x="101" y="131"/>
                    <a:pt x="106" y="128"/>
                    <a:pt x="111" y="125"/>
                  </a:cubicBezTo>
                  <a:cubicBezTo>
                    <a:pt x="118" y="120"/>
                    <a:pt x="126" y="122"/>
                    <a:pt x="131" y="126"/>
                  </a:cubicBezTo>
                  <a:cubicBezTo>
                    <a:pt x="132" y="127"/>
                    <a:pt x="133" y="128"/>
                    <a:pt x="134" y="128"/>
                  </a:cubicBezTo>
                  <a:cubicBezTo>
                    <a:pt x="136" y="128"/>
                    <a:pt x="136" y="127"/>
                    <a:pt x="136" y="126"/>
                  </a:cubicBezTo>
                  <a:cubicBezTo>
                    <a:pt x="138" y="121"/>
                    <a:pt x="141" y="117"/>
                    <a:pt x="145" y="114"/>
                  </a:cubicBezTo>
                  <a:cubicBezTo>
                    <a:pt x="151" y="109"/>
                    <a:pt x="156" y="109"/>
                    <a:pt x="161" y="114"/>
                  </a:cubicBezTo>
                  <a:cubicBezTo>
                    <a:pt x="163" y="117"/>
                    <a:pt x="165" y="120"/>
                    <a:pt x="167" y="124"/>
                  </a:cubicBezTo>
                  <a:cubicBezTo>
                    <a:pt x="168" y="125"/>
                    <a:pt x="168" y="127"/>
                    <a:pt x="170" y="128"/>
                  </a:cubicBezTo>
                  <a:cubicBezTo>
                    <a:pt x="170" y="128"/>
                    <a:pt x="170" y="129"/>
                    <a:pt x="171" y="129"/>
                  </a:cubicBezTo>
                  <a:cubicBezTo>
                    <a:pt x="173" y="133"/>
                    <a:pt x="176" y="137"/>
                    <a:pt x="178" y="142"/>
                  </a:cubicBezTo>
                  <a:cubicBezTo>
                    <a:pt x="179" y="143"/>
                    <a:pt x="180" y="144"/>
                    <a:pt x="180" y="145"/>
                  </a:cubicBezTo>
                  <a:cubicBezTo>
                    <a:pt x="184" y="149"/>
                    <a:pt x="186" y="155"/>
                    <a:pt x="187" y="160"/>
                  </a:cubicBezTo>
                  <a:cubicBezTo>
                    <a:pt x="187" y="165"/>
                    <a:pt x="188" y="169"/>
                    <a:pt x="188" y="173"/>
                  </a:cubicBezTo>
                  <a:cubicBezTo>
                    <a:pt x="190" y="184"/>
                    <a:pt x="191" y="195"/>
                    <a:pt x="194" y="206"/>
                  </a:cubicBezTo>
                  <a:cubicBezTo>
                    <a:pt x="196" y="213"/>
                    <a:pt x="197" y="221"/>
                    <a:pt x="198" y="229"/>
                  </a:cubicBezTo>
                  <a:cubicBezTo>
                    <a:pt x="198" y="232"/>
                    <a:pt x="199" y="235"/>
                    <a:pt x="200" y="237"/>
                  </a:cubicBezTo>
                  <a:cubicBezTo>
                    <a:pt x="202" y="241"/>
                    <a:pt x="203" y="246"/>
                    <a:pt x="204" y="250"/>
                  </a:cubicBezTo>
                  <a:cubicBezTo>
                    <a:pt x="204" y="257"/>
                    <a:pt x="205" y="264"/>
                    <a:pt x="206" y="270"/>
                  </a:cubicBezTo>
                  <a:cubicBezTo>
                    <a:pt x="207" y="283"/>
                    <a:pt x="205" y="295"/>
                    <a:pt x="202" y="307"/>
                  </a:cubicBezTo>
                  <a:cubicBezTo>
                    <a:pt x="200" y="315"/>
                    <a:pt x="197" y="322"/>
                    <a:pt x="193" y="329"/>
                  </a:cubicBezTo>
                  <a:cubicBezTo>
                    <a:pt x="188" y="338"/>
                    <a:pt x="185" y="347"/>
                    <a:pt x="183" y="356"/>
                  </a:cubicBezTo>
                  <a:cubicBezTo>
                    <a:pt x="182" y="361"/>
                    <a:pt x="181" y="366"/>
                    <a:pt x="180" y="371"/>
                  </a:cubicBezTo>
                  <a:cubicBezTo>
                    <a:pt x="179" y="373"/>
                    <a:pt x="179" y="375"/>
                    <a:pt x="179" y="377"/>
                  </a:cubicBezTo>
                  <a:cubicBezTo>
                    <a:pt x="180" y="383"/>
                    <a:pt x="179" y="389"/>
                    <a:pt x="178" y="394"/>
                  </a:cubicBezTo>
                  <a:cubicBezTo>
                    <a:pt x="178" y="399"/>
                    <a:pt x="177" y="403"/>
                    <a:pt x="178" y="407"/>
                  </a:cubicBezTo>
                  <a:cubicBezTo>
                    <a:pt x="179" y="410"/>
                    <a:pt x="179" y="412"/>
                    <a:pt x="179" y="414"/>
                  </a:cubicBezTo>
                  <a:cubicBezTo>
                    <a:pt x="179" y="421"/>
                    <a:pt x="180" y="428"/>
                    <a:pt x="183" y="435"/>
                  </a:cubicBezTo>
                  <a:cubicBezTo>
                    <a:pt x="189" y="448"/>
                    <a:pt x="193" y="463"/>
                    <a:pt x="198" y="477"/>
                  </a:cubicBezTo>
                  <a:cubicBezTo>
                    <a:pt x="199" y="482"/>
                    <a:pt x="201" y="487"/>
                    <a:pt x="202" y="492"/>
                  </a:cubicBezTo>
                  <a:cubicBezTo>
                    <a:pt x="167" y="492"/>
                    <a:pt x="133" y="492"/>
                    <a:pt x="98" y="492"/>
                  </a:cubicBezTo>
                  <a:close/>
                </a:path>
              </a:pathLst>
            </a:custGeom>
            <a:solidFill>
              <a:srgbClr val="4793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itle 10"/>
          <p:cNvSpPr txBox="1">
            <a:spLocks/>
          </p:cNvSpPr>
          <p:nvPr userDrawn="1"/>
        </p:nvSpPr>
        <p:spPr>
          <a:xfrm>
            <a:off x="694160" y="1626196"/>
            <a:ext cx="4166789" cy="10518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4793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/>
              <a:t>Questions</a:t>
            </a:r>
          </a:p>
        </p:txBody>
      </p:sp>
      <p:sp>
        <p:nvSpPr>
          <p:cNvPr id="17" name="Title 10"/>
          <p:cNvSpPr txBox="1">
            <a:spLocks/>
          </p:cNvSpPr>
          <p:nvPr userDrawn="1"/>
        </p:nvSpPr>
        <p:spPr>
          <a:xfrm>
            <a:off x="5092957" y="2693750"/>
            <a:ext cx="5383159" cy="11061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4793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/>
              <a:t>Answers</a:t>
            </a:r>
          </a:p>
        </p:txBody>
      </p:sp>
      <p:sp>
        <p:nvSpPr>
          <p:cNvPr id="18" name="Title 10"/>
          <p:cNvSpPr txBox="1">
            <a:spLocks/>
          </p:cNvSpPr>
          <p:nvPr userDrawn="1"/>
        </p:nvSpPr>
        <p:spPr>
          <a:xfrm>
            <a:off x="4064558" y="2152122"/>
            <a:ext cx="1411233" cy="7919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4793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/>
              <a:t>&amp;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33344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F4AF3-7643-4349-B6B4-1A158F55E9BD}" type="datetimeFigureOut">
              <a:rPr lang="es-CO" smtClean="0"/>
              <a:t>19/12/17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2871-35E6-485E-9AF3-5071911177AF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223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71016"/>
            <a:ext cx="9144000" cy="768096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075688"/>
            <a:ext cx="9144000" cy="1024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" y="2152650"/>
            <a:ext cx="8879205" cy="9471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" y="133350"/>
            <a:ext cx="7145655" cy="18185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4793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9816"/>
            <a:ext cx="9144000" cy="3758184"/>
          </a:xfrm>
        </p:spPr>
        <p:txBody>
          <a:bodyPr/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2" y="261485"/>
            <a:ext cx="1689736" cy="5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ivider slide image and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71016"/>
            <a:ext cx="9144000" cy="768096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075688"/>
            <a:ext cx="9144000" cy="1024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31" y="914847"/>
            <a:ext cx="2898501" cy="869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" y="2152650"/>
            <a:ext cx="8869680" cy="9471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23826"/>
            <a:ext cx="5650230" cy="1828038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4793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9815"/>
            <a:ext cx="9144000" cy="288505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0159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02928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95697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588466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812360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204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 and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71016"/>
            <a:ext cx="9144000" cy="768096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075688"/>
            <a:ext cx="9144000" cy="1024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" y="2152650"/>
            <a:ext cx="8879205" cy="9471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" y="133350"/>
            <a:ext cx="7145655" cy="18185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4793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9815"/>
            <a:ext cx="9144000" cy="288505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0159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02928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95697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588466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812360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2" y="261485"/>
            <a:ext cx="1689736" cy="5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 slide 2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71016"/>
            <a:ext cx="9144000" cy="768096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2075688"/>
            <a:ext cx="9144000" cy="1024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31" y="914847"/>
            <a:ext cx="2898501" cy="869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" y="2152650"/>
            <a:ext cx="8869680" cy="9471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23826"/>
            <a:ext cx="5650230" cy="1828038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4793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9816"/>
            <a:ext cx="9144000" cy="375818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01599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812360" y="6083300"/>
            <a:ext cx="1227579" cy="679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464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65965" y="1009650"/>
            <a:ext cx="1971896" cy="1314450"/>
          </a:xfrm>
        </p:spPr>
      </p:sp>
      <p:sp>
        <p:nvSpPr>
          <p:cNvPr id="13" name="Picture Placeholder 249"/>
          <p:cNvSpPr>
            <a:spLocks noGrp="1"/>
          </p:cNvSpPr>
          <p:nvPr>
            <p:ph type="pic" sz="quarter" idx="4294967295"/>
          </p:nvPr>
        </p:nvSpPr>
        <p:spPr>
          <a:xfrm>
            <a:off x="3087448" y="1009650"/>
            <a:ext cx="1971896" cy="1314450"/>
          </a:xfrm>
        </p:spPr>
      </p:sp>
      <p:sp>
        <p:nvSpPr>
          <p:cNvPr id="14" name="Picture Placeholder 250"/>
          <p:cNvSpPr>
            <a:spLocks noGrp="1"/>
          </p:cNvSpPr>
          <p:nvPr>
            <p:ph type="pic" sz="quarter" idx="4294967295"/>
          </p:nvPr>
        </p:nvSpPr>
        <p:spPr>
          <a:xfrm>
            <a:off x="5408931" y="1009650"/>
            <a:ext cx="1971896" cy="1314450"/>
          </a:xfrm>
        </p:spPr>
      </p:sp>
      <p:sp>
        <p:nvSpPr>
          <p:cNvPr id="15" name="Picture Placeholder 251"/>
          <p:cNvSpPr>
            <a:spLocks noGrp="1"/>
          </p:cNvSpPr>
          <p:nvPr>
            <p:ph type="pic" sz="quarter" idx="4294967295"/>
          </p:nvPr>
        </p:nvSpPr>
        <p:spPr>
          <a:xfrm>
            <a:off x="3832953" y="5147065"/>
            <a:ext cx="1972800" cy="1314000"/>
          </a:xfrm>
        </p:spPr>
      </p:sp>
      <p:sp>
        <p:nvSpPr>
          <p:cNvPr id="16" name="Picture Placeholder 252"/>
          <p:cNvSpPr>
            <a:spLocks noGrp="1"/>
          </p:cNvSpPr>
          <p:nvPr>
            <p:ph type="pic" sz="quarter" idx="4294967295"/>
          </p:nvPr>
        </p:nvSpPr>
        <p:spPr>
          <a:xfrm>
            <a:off x="6255921" y="5147065"/>
            <a:ext cx="1972800" cy="1314000"/>
          </a:xfrm>
        </p:spPr>
      </p:sp>
    </p:spTree>
    <p:extLst>
      <p:ext uri="{BB962C8B-B14F-4D97-AF65-F5344CB8AC3E}">
        <p14:creationId xmlns:p14="http://schemas.microsoft.com/office/powerpoint/2010/main" val="33382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27476" y="1295400"/>
            <a:ext cx="8321237" cy="48291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96547"/>
            <a:ext cx="6889433" cy="71364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Title text here in 28pt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76" y="1772285"/>
            <a:ext cx="41271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64089" y="1772284"/>
            <a:ext cx="3953192" cy="434911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2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microsoft.com/office/2007/relationships/hdphoto" Target="../media/hdphoto1.wdp"/><Relationship Id="rId22" Type="http://schemas.openxmlformats.org/officeDocument/2006/relationships/image" Target="../media/image2.png"/><Relationship Id="rId23" Type="http://schemas.microsoft.com/office/2007/relationships/hdphoto" Target="../media/hdphoto2.wdp"/><Relationship Id="rId24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7" b="16991"/>
          <a:stretch/>
        </p:blipFill>
        <p:spPr>
          <a:xfrm>
            <a:off x="-1" y="4449528"/>
            <a:ext cx="2433637" cy="2408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461" b="28860"/>
          <a:stretch/>
        </p:blipFill>
        <p:spPr>
          <a:xfrm>
            <a:off x="6882377" y="4473033"/>
            <a:ext cx="2261623" cy="238496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1" y="3686175"/>
            <a:ext cx="9144001" cy="31718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1013840"/>
            <a:ext cx="9144000" cy="5844159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1013836"/>
            <a:ext cx="9144000" cy="4967863"/>
          </a:xfrm>
          <a:prstGeom prst="rect">
            <a:avLst/>
          </a:prstGeom>
          <a:gradFill flip="none" rotWithShape="1">
            <a:gsLst>
              <a:gs pos="0">
                <a:srgbClr val="47939C">
                  <a:alpha val="17000"/>
                </a:srgb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2" y="261485"/>
            <a:ext cx="1689736" cy="5067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7050" y="64468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9FB0-9335-4884-B92E-210820B3EB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" y="1013840"/>
            <a:ext cx="9144001" cy="12569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96547"/>
            <a:ext cx="6885622" cy="10598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476" y="1772285"/>
            <a:ext cx="800024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1" r:id="rId2"/>
    <p:sldLayoutId id="2147483730" r:id="rId3"/>
    <p:sldLayoutId id="2147483731" r:id="rId4"/>
    <p:sldLayoutId id="2147483732" r:id="rId5"/>
    <p:sldLayoutId id="2147483707" r:id="rId6"/>
    <p:sldLayoutId id="2147483727" r:id="rId7"/>
    <p:sldLayoutId id="2147483726" r:id="rId8"/>
    <p:sldLayoutId id="2147483717" r:id="rId9"/>
    <p:sldLayoutId id="2147483718" r:id="rId10"/>
    <p:sldLayoutId id="2147483719" r:id="rId11"/>
    <p:sldLayoutId id="2147483720" r:id="rId12"/>
    <p:sldLayoutId id="2147483709" r:id="rId13"/>
    <p:sldLayoutId id="2147483722" r:id="rId14"/>
    <p:sldLayoutId id="2147483723" r:id="rId15"/>
    <p:sldLayoutId id="2147483724" r:id="rId16"/>
    <p:sldLayoutId id="2147483725" r:id="rId17"/>
    <p:sldLayoutId id="214748373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rgbClr val="4793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70000"/>
        <a:buFont typeface="Wingdings" panose="05000000000000000000" pitchFamily="2" charset="2"/>
        <a:buChar char="§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625475" indent="-176213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−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808038" indent="-182563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982663" indent="-174625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gi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1920" y="583146"/>
            <a:ext cx="5650230" cy="1290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Science for impact? </a:t>
            </a:r>
            <a:br>
              <a:rPr lang="en-GB" dirty="0" smtClean="0"/>
            </a:br>
            <a:r>
              <a:rPr lang="en-GB" dirty="0" smtClean="0"/>
              <a:t>Know your audience.</a:t>
            </a:r>
            <a:endParaRPr lang="en-GB" dirty="0"/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121920" y="3389682"/>
            <a:ext cx="8869680" cy="218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2017 Forest Ecosystem and Monitoring Cooperative </a:t>
            </a:r>
            <a:r>
              <a:rPr lang="en-US" sz="2000" b="1" dirty="0" smtClean="0">
                <a:solidFill>
                  <a:schemeClr val="tx1"/>
                </a:solidFill>
              </a:rPr>
              <a:t>Conference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Julianna White</a:t>
            </a:r>
          </a:p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Low emissions development research, CGIAR Research Program on Climate Change, Agriculture and Food Security (CCAFS)</a:t>
            </a:r>
          </a:p>
          <a:p>
            <a:r>
              <a:rPr lang="en-GB" sz="1600" dirty="0" err="1" smtClean="0">
                <a:solidFill>
                  <a:schemeClr val="accent5">
                    <a:lumMod val="50000"/>
                  </a:schemeClr>
                </a:solidFill>
              </a:rPr>
              <a:t>Gund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 Institute for Environment and Rubenstein School of Environment and Natural Resources, University of Vermont</a:t>
            </a: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" y="2171196"/>
            <a:ext cx="852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Beyond </a:t>
            </a:r>
            <a:r>
              <a:rPr lang="en-US" sz="2400" b="1" dirty="0">
                <a:solidFill>
                  <a:schemeClr val="bg1"/>
                </a:solidFill>
              </a:rPr>
              <a:t>Communication: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Advocating </a:t>
            </a:r>
            <a:r>
              <a:rPr lang="en-US" sz="2400" b="1" dirty="0">
                <a:solidFill>
                  <a:schemeClr val="bg1"/>
                </a:solidFill>
              </a:rPr>
              <a:t>for Science and our Forests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3" y="5576165"/>
            <a:ext cx="3429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8" y="5525403"/>
            <a:ext cx="4078892" cy="12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37">
        <p:fade/>
      </p:transition>
    </mc:Choice>
    <mc:Fallback xmlns="">
      <p:transition spd="med" advTm="25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/>
        </p:blipFill>
        <p:spPr>
          <a:xfrm>
            <a:off x="0" y="1"/>
            <a:ext cx="930011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353" y="423266"/>
            <a:ext cx="89194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7939C"/>
                </a:solidFill>
                <a:latin typeface="+mj-lt"/>
                <a:ea typeface="+mj-ea"/>
                <a:cs typeface="+mj-cs"/>
              </a:rPr>
              <a:t>Low emissions development </a:t>
            </a:r>
            <a:r>
              <a:rPr lang="en-US" sz="2800" b="1" smtClean="0">
                <a:solidFill>
                  <a:srgbClr val="47939C"/>
                </a:solidFill>
                <a:latin typeface="+mj-lt"/>
                <a:ea typeface="+mj-ea"/>
                <a:cs typeface="+mj-cs"/>
              </a:rPr>
              <a:t>in agriculture</a:t>
            </a:r>
            <a:endParaRPr lang="en-US" sz="2800" b="1" dirty="0" smtClean="0">
              <a:solidFill>
                <a:srgbClr val="47939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1" y="4831065"/>
            <a:ext cx="2518611" cy="1680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4370292"/>
            <a:ext cx="2534209" cy="1690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05" y="994611"/>
            <a:ext cx="2095725" cy="13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022">
        <p:fade/>
      </p:transition>
    </mc:Choice>
    <mc:Fallback xmlns="">
      <p:transition spd="med" advTm="35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911" y="425470"/>
            <a:ext cx="8405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7939C"/>
                </a:solidFill>
                <a:latin typeface="+mj-lt"/>
                <a:ea typeface="+mj-ea"/>
                <a:cs typeface="+mj-cs"/>
              </a:rPr>
              <a:t>Impact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911" y="1234440"/>
            <a:ext cx="87136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pathway</a:t>
            </a:r>
          </a:p>
          <a:p>
            <a:r>
              <a:rPr lang="en-US" dirty="0" smtClean="0"/>
              <a:t>Shows your plan for how your work will have effects and upon whom, and what will need to happen next and with whom.</a:t>
            </a:r>
          </a:p>
          <a:p>
            <a:endParaRPr lang="en-US" b="1" dirty="0" smtClean="0"/>
          </a:p>
          <a:p>
            <a:r>
              <a:rPr lang="en-US" b="1" dirty="0" smtClean="0"/>
              <a:t>Outputs</a:t>
            </a: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Journal articles, tools, data bases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Reports, briefs, info notes, media pieces </a:t>
            </a:r>
            <a:r>
              <a:rPr lang="mr-IN" dirty="0"/>
              <a:t>–</a:t>
            </a:r>
            <a:r>
              <a:rPr lang="en-US" dirty="0"/>
              <a:t> key messages refined for stakeholders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Infographics, figures </a:t>
            </a:r>
            <a:r>
              <a:rPr lang="mr-IN" dirty="0"/>
              <a:t>–</a:t>
            </a:r>
            <a:r>
              <a:rPr lang="en-US" dirty="0"/>
              <a:t> immediately understandable and identifiable</a:t>
            </a:r>
          </a:p>
          <a:p>
            <a:endParaRPr lang="en-US" b="1" dirty="0" smtClean="0"/>
          </a:p>
          <a:p>
            <a:r>
              <a:rPr lang="en-US" b="1" dirty="0" smtClean="0"/>
              <a:t>USE </a:t>
            </a:r>
            <a:r>
              <a:rPr lang="mr-IN" b="1" dirty="0" smtClean="0"/>
              <a:t>–</a:t>
            </a:r>
            <a:r>
              <a:rPr lang="en-US" b="1" dirty="0" smtClean="0"/>
              <a:t> by stakeholders</a:t>
            </a: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Research users </a:t>
            </a:r>
            <a:r>
              <a:rPr lang="mr-IN" dirty="0" smtClean="0"/>
              <a:t>–</a:t>
            </a:r>
            <a:r>
              <a:rPr lang="en-US" dirty="0" smtClean="0"/>
              <a:t> Scientists, experts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Next users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National </a:t>
            </a:r>
            <a:r>
              <a:rPr lang="en-US" dirty="0"/>
              <a:t>research institutions, extension organizations, </a:t>
            </a:r>
            <a:r>
              <a:rPr lang="en-US" dirty="0" smtClean="0"/>
              <a:t>NGOs, etc.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End </a:t>
            </a:r>
            <a:r>
              <a:rPr lang="en-US" dirty="0" smtClean="0"/>
              <a:t>users </a:t>
            </a:r>
            <a:r>
              <a:rPr lang="mr-IN" dirty="0" smtClean="0"/>
              <a:t>–</a:t>
            </a:r>
            <a:r>
              <a:rPr lang="en-US" dirty="0" smtClean="0"/>
              <a:t> Farmers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r>
              <a:rPr lang="en-US" i="1" dirty="0" smtClean="0"/>
              <a:t>Stakeholder meetings and engagement </a:t>
            </a:r>
            <a:r>
              <a:rPr lang="mr-IN" i="1" dirty="0" smtClean="0"/>
              <a:t>–</a:t>
            </a:r>
            <a:r>
              <a:rPr lang="en-US" i="1" dirty="0" smtClean="0"/>
              <a:t> at all stages of the research process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05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12">
        <p:fade/>
      </p:transition>
    </mc:Choice>
    <mc:Fallback xmlns="">
      <p:transition spd="med" advTm="4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017" y="3359777"/>
            <a:ext cx="43673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Fertilizer use has grown quickly in some countries </a:t>
            </a:r>
            <a:r>
              <a:rPr lang="mr-IN" sz="2000" dirty="0" smtClean="0"/>
              <a:t>–</a:t>
            </a:r>
            <a:r>
              <a:rPr lang="en-US" sz="2000" dirty="0" smtClean="0"/>
              <a:t> and fertilizer became over-used in some places, such as India and China.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Result = profitability down and </a:t>
            </a:r>
            <a:r>
              <a:rPr lang="en-US" sz="2000" dirty="0" err="1" smtClean="0"/>
              <a:t>ghg</a:t>
            </a:r>
            <a:r>
              <a:rPr lang="en-US" sz="2000" dirty="0" smtClean="0"/>
              <a:t> emissions &amp; water pollution up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Researchers in India and Mexico tested the use of handheld optical sensors.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Released a journal article showing that the sensors had promise.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study: Nutrient management using optical </a:t>
            </a:r>
            <a:r>
              <a:rPr lang="en-US" b="1" dirty="0" smtClean="0"/>
              <a:t>sensors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6532" r="3202" b="60802"/>
          <a:stretch/>
        </p:blipFill>
        <p:spPr>
          <a:xfrm>
            <a:off x="4776660" y="1350935"/>
            <a:ext cx="4100052" cy="192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1" y="1739243"/>
            <a:ext cx="4100052" cy="1357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661" y="3374892"/>
            <a:ext cx="4100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Nutrient management optical sensors help farmers calculate how much and what kind of fertilizers to use in fields.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Developed in the U.S. in the 1990s, they are used widely in large-scale industrial agriculture.</a:t>
            </a:r>
          </a:p>
        </p:txBody>
      </p:sp>
    </p:spTree>
    <p:extLst>
      <p:ext uri="{BB962C8B-B14F-4D97-AF65-F5344CB8AC3E}">
        <p14:creationId xmlns:p14="http://schemas.microsoft.com/office/powerpoint/2010/main" val="1136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6" y="216336"/>
            <a:ext cx="7224562" cy="762232"/>
          </a:xfrm>
        </p:spPr>
        <p:txBody>
          <a:bodyPr/>
          <a:lstStyle/>
          <a:p>
            <a:r>
              <a:rPr lang="en-US" b="1" dirty="0" smtClean="0"/>
              <a:t>Case (2): Bring the science to next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2410" r="196" b="-322"/>
          <a:stretch/>
        </p:blipFill>
        <p:spPr>
          <a:xfrm>
            <a:off x="3600623" y="978568"/>
            <a:ext cx="2066282" cy="2608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347" y="3911182"/>
            <a:ext cx="7976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smtClean="0"/>
              <a:t>Build </a:t>
            </a:r>
            <a:r>
              <a:rPr lang="en-US" sz="2000" dirty="0" smtClean="0"/>
              <a:t>on peer-reviewed scientific evidence to provide key messages to </a:t>
            </a:r>
            <a:r>
              <a:rPr lang="en-US" sz="2000" b="1" dirty="0" smtClean="0"/>
              <a:t>policy-makers and investors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Feasibility analysis </a:t>
            </a:r>
            <a:r>
              <a:rPr lang="en-US" sz="2000" dirty="0" smtClean="0"/>
              <a:t>and business case for </a:t>
            </a:r>
            <a:r>
              <a:rPr lang="en-US" sz="2000" b="1" dirty="0" smtClean="0"/>
              <a:t>investors, private sector leaders, extension organizations, farm associations</a:t>
            </a:r>
            <a:r>
              <a:rPr lang="en-US" sz="2000" dirty="0" smtClean="0"/>
              <a:t>. Show users</a:t>
            </a:r>
            <a:r>
              <a:rPr lang="en-US" sz="2000" dirty="0"/>
              <a:t>’ access to equipment and Internet, calibrated for local nutrient, crop and </a:t>
            </a:r>
            <a:r>
              <a:rPr lang="en-US" sz="2000" dirty="0" smtClean="0"/>
              <a:t>region. 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Support research </a:t>
            </a:r>
            <a:r>
              <a:rPr lang="en-US" sz="2000" dirty="0"/>
              <a:t>activity </a:t>
            </a:r>
            <a:r>
              <a:rPr lang="en-US" sz="2000" dirty="0" smtClean="0"/>
              <a:t>for farmer </a:t>
            </a:r>
            <a:r>
              <a:rPr lang="en-US" sz="2000" dirty="0"/>
              <a:t>trials, </a:t>
            </a:r>
            <a:r>
              <a:rPr lang="en-US" sz="2000" dirty="0" smtClean="0"/>
              <a:t>document production and socio-economic results</a:t>
            </a:r>
            <a:r>
              <a:rPr lang="en-US" sz="2000" dirty="0"/>
              <a:t>, </a:t>
            </a:r>
            <a:r>
              <a:rPr lang="en-US" sz="2000" dirty="0" smtClean="0"/>
              <a:t>focus on </a:t>
            </a:r>
            <a:r>
              <a:rPr lang="en-US" sz="2000" b="1" dirty="0" smtClean="0"/>
              <a:t>development organizations, research stations, extension organizations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/>
          <a:stretch/>
        </p:blipFill>
        <p:spPr>
          <a:xfrm>
            <a:off x="6439372" y="978568"/>
            <a:ext cx="1877973" cy="2598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256" b="4785"/>
          <a:stretch/>
        </p:blipFill>
        <p:spPr>
          <a:xfrm>
            <a:off x="849509" y="978568"/>
            <a:ext cx="1978647" cy="26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6" y="216336"/>
            <a:ext cx="7224562" cy="762232"/>
          </a:xfrm>
        </p:spPr>
        <p:txBody>
          <a:bodyPr/>
          <a:lstStyle/>
          <a:p>
            <a:r>
              <a:rPr lang="en-US" b="1" dirty="0" smtClean="0"/>
              <a:t>Case (3): Bring the science to end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928" y="3422137"/>
            <a:ext cx="79658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Collaboration with government and private sector to provide services (device, smart technology), Local innovation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How-to guides,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Availability via entrepreneurs, media, testimonials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Impact</a:t>
            </a:r>
            <a:endParaRPr lang="en-US" sz="3600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Farmers increase productivity </a:t>
            </a:r>
            <a:r>
              <a:rPr lang="mr-IN" sz="2000" dirty="0"/>
              <a:t>–</a:t>
            </a:r>
            <a:r>
              <a:rPr lang="en-US" sz="2000" dirty="0"/>
              <a:t> and </a:t>
            </a:r>
            <a:r>
              <a:rPr lang="en-US" sz="2000" dirty="0" smtClean="0"/>
              <a:t>profits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Farmers decrease N2O emissions, water pollution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4"/>
          <a:stretch/>
        </p:blipFill>
        <p:spPr>
          <a:xfrm>
            <a:off x="154805" y="857770"/>
            <a:ext cx="1830633" cy="22062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2813" y="3391352"/>
            <a:ext cx="2409823" cy="18262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4"/>
          <a:stretch/>
        </p:blipFill>
        <p:spPr>
          <a:xfrm>
            <a:off x="6346274" y="1015394"/>
            <a:ext cx="2428758" cy="1916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15900" r="6770" b="16526"/>
          <a:stretch/>
        </p:blipFill>
        <p:spPr>
          <a:xfrm>
            <a:off x="8277725" y="1344374"/>
            <a:ext cx="470072" cy="26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41" y="857771"/>
            <a:ext cx="4206430" cy="2206271"/>
          </a:xfrm>
          <a:prstGeom prst="rect">
            <a:avLst/>
          </a:prstGeom>
        </p:spPr>
      </p:pic>
      <p:sp>
        <p:nvSpPr>
          <p:cNvPr id="9" name="Subtitle 8"/>
          <p:cNvSpPr txBox="1">
            <a:spLocks/>
          </p:cNvSpPr>
          <p:nvPr/>
        </p:nvSpPr>
        <p:spPr>
          <a:xfrm>
            <a:off x="233314" y="6858000"/>
            <a:ext cx="8122965" cy="14173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5475" indent="-1762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8038" indent="-1825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2663" indent="-1746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 smtClean="0">
                <a:solidFill>
                  <a:schemeClr val="tx1"/>
                </a:solidFill>
              </a:rPr>
              <a:t>Thank you!  Questions or comments? </a:t>
            </a:r>
          </a:p>
          <a:p>
            <a:pPr marL="0" indent="0" algn="ctr">
              <a:buNone/>
            </a:pPr>
            <a:r>
              <a:rPr lang="sv-SE" dirty="0" smtClean="0">
                <a:solidFill>
                  <a:schemeClr val="tx1"/>
                </a:solidFill>
              </a:rPr>
              <a:t>Julianna.m.white@uvm.edu</a:t>
            </a: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https://</a:t>
            </a:r>
            <a:r>
              <a:rPr lang="sv-SE" dirty="0" smtClean="0">
                <a:solidFill>
                  <a:schemeClr val="tx1"/>
                </a:solidFill>
              </a:rPr>
              <a:t>ccafs.cgiar.org/flagships/low-emissions-development </a:t>
            </a:r>
          </a:p>
        </p:txBody>
      </p:sp>
    </p:spTree>
    <p:extLst>
      <p:ext uri="{BB962C8B-B14F-4D97-AF65-F5344CB8AC3E}">
        <p14:creationId xmlns:p14="http://schemas.microsoft.com/office/powerpoint/2010/main" val="1720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 WATERMARK">
  <a:themeElements>
    <a:clrScheme name="Custom 17">
      <a:dk1>
        <a:sysClr val="windowText" lastClr="000000"/>
      </a:dk1>
      <a:lt1>
        <a:sysClr val="window" lastClr="FFFFFF"/>
      </a:lt1>
      <a:dk2>
        <a:srgbClr val="472200"/>
      </a:dk2>
      <a:lt2>
        <a:srgbClr val="F1F1F1"/>
      </a:lt2>
      <a:accent1>
        <a:srgbClr val="47939C"/>
      </a:accent1>
      <a:accent2>
        <a:srgbClr val="FCD116"/>
      </a:accent2>
      <a:accent3>
        <a:srgbClr val="8EA786"/>
      </a:accent3>
      <a:accent4>
        <a:srgbClr val="A6D1D6"/>
      </a:accent4>
      <a:accent5>
        <a:srgbClr val="547730"/>
      </a:accent5>
      <a:accent6>
        <a:srgbClr val="0076A3"/>
      </a:accent6>
      <a:hlink>
        <a:srgbClr val="A9BB97"/>
      </a:hlink>
      <a:folHlink>
        <a:srgbClr val="A3907F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5"/>
            </a:gs>
            <a:gs pos="100000">
              <a:schemeClr val="accent5"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a:spPr>
      <a:bodyPr rtlCol="0" anchor="ctr"/>
      <a:lstStyle>
        <a:defPPr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accent6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1328761AF3B4D968A271F5642047E" ma:contentTypeVersion="22" ma:contentTypeDescription="Create a new document." ma:contentTypeScope="" ma:versionID="76e8cc425b943a31e26fda71ee17b64a">
  <xsd:schema xmlns:xsd="http://www.w3.org/2001/XMLSchema" xmlns:xs="http://www.w3.org/2001/XMLSchema" xmlns:p="http://schemas.microsoft.com/office/2006/metadata/properties" xmlns:ns2="e63d6e25-cde1-4a96-a25f-6e16868be13e" xmlns:ns3="1027f8fd-8c35-4caf-9bb8-b19a015459f5" targetNamespace="http://schemas.microsoft.com/office/2006/metadata/properties" ma:root="true" ma:fieldsID="d55d24af55aab99d3feeebe106bafebd" ns2:_="" ns3:_="">
    <xsd:import namespace="e63d6e25-cde1-4a96-a25f-6e16868be13e"/>
    <xsd:import namespace="1027f8fd-8c35-4caf-9bb8-b19a015459f5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d6e25-cde1-4a96-a25f-6e16868be13e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4" nillable="true" ma:displayName="CCAFS Document Type" ma:default="N/A" ma:format="Dropdown" ma:internalName="Document_x0020_Type">
      <xsd:simpleType>
        <xsd:restriction base="dms:Choice">
          <xsd:enumeration value="Activity Plan"/>
          <xsd:enumeration value="Agenda"/>
          <xsd:enumeration value="Budget"/>
          <xsd:enumeration value="Case Studies"/>
          <xsd:enumeration value="Contract"/>
          <xsd:enumeration value="Financial Report"/>
          <xsd:enumeration value="Form"/>
          <xsd:enumeration value="Grant Applications"/>
          <xsd:enumeration value="Guidelines, manuals and instructions"/>
          <xsd:enumeration value="Legal Document"/>
          <xsd:enumeration value="LOA/MOA"/>
          <xsd:enumeration value="Logos"/>
          <xsd:enumeration value="Minutes"/>
          <xsd:enumeration value="Policies and procedures"/>
          <xsd:enumeration value="Presentations"/>
          <xsd:enumeration value="Project deliverables"/>
          <xsd:enumeration value="Project Profile"/>
          <xsd:enumeration value="Proposal"/>
          <xsd:enumeration value="Technical Report"/>
          <xsd:enumeration value="Terms of Reference (TORs)"/>
          <xsd:enumeration value="Template"/>
          <xsd:enumeration value="Workplans and Logframes"/>
          <xsd:enumeration value="N/A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7f8fd-8c35-4caf-9bb8-b19a015459f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3d6e25-cde1-4a96-a25f-6e16868be13e">N/A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F8DC2C-1BA4-4418-9A8B-3B560CEAD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d6e25-cde1-4a96-a25f-6e16868be13e"/>
    <ds:schemaRef ds:uri="1027f8fd-8c35-4caf-9bb8-b19a01545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B629DC-E445-441C-98D0-24FA42E689E0}">
  <ds:schemaRefs>
    <ds:schemaRef ds:uri="http://schemas.microsoft.com/office/2006/metadata/properties"/>
    <ds:schemaRef ds:uri="http://schemas.microsoft.com/office/infopath/2007/PartnerControls"/>
    <ds:schemaRef ds:uri="e63d6e25-cde1-4a96-a25f-6e16868be13e"/>
  </ds:schemaRefs>
</ds:datastoreItem>
</file>

<file path=customXml/itemProps3.xml><?xml version="1.0" encoding="utf-8"?>
<ds:datastoreItem xmlns:ds="http://schemas.openxmlformats.org/officeDocument/2006/customXml" ds:itemID="{0F43B44F-B4AE-48E9-A0CA-596EE3295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417</Words>
  <Application>Microsoft Macintosh PowerPoint</Application>
  <PresentationFormat>On-screen Show (4:3)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GREY WATERMARK</vt:lpstr>
      <vt:lpstr>Science for impact?  Know your audience.</vt:lpstr>
      <vt:lpstr>PowerPoint Presentation</vt:lpstr>
      <vt:lpstr>PowerPoint Presentation</vt:lpstr>
      <vt:lpstr>Case study: Nutrient management using optical sensors (1)</vt:lpstr>
      <vt:lpstr>Case (2): Bring the science to next users </vt:lpstr>
      <vt:lpstr>Case (3): Bring the science to end users 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Julianna White</cp:lastModifiedBy>
  <cp:revision>44</cp:revision>
  <cp:lastPrinted>2017-12-13T22:35:31Z</cp:lastPrinted>
  <dcterms:modified xsi:type="dcterms:W3CDTF">2017-12-19T19:24:40Z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0x0101001BD1328761AF3B4D968A271F5642047E</vt:lpwstr>
  </property>
  <property fmtid="{D5CDD505-2E9C-101B-9397-08002B2CF9AE}" pid="3" name="_dlc_DocIdItemGuid">
    <vt:lpwstr>38547c30-8f71-44e2-b30b-67ad7db9b045</vt:lpwstr>
  </property>
</Properties>
</file>