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16" r:id="rId2"/>
    <p:sldId id="305" r:id="rId3"/>
    <p:sldId id="308" r:id="rId4"/>
    <p:sldId id="263" r:id="rId5"/>
    <p:sldId id="315" r:id="rId6"/>
    <p:sldId id="265" r:id="rId7"/>
    <p:sldId id="288" r:id="rId8"/>
    <p:sldId id="275" r:id="rId9"/>
    <p:sldId id="313" r:id="rId10"/>
    <p:sldId id="314" r:id="rId11"/>
    <p:sldId id="277" r:id="rId12"/>
    <p:sldId id="31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B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88047" autoAdjust="0"/>
  </p:normalViewPr>
  <p:slideViewPr>
    <p:cSldViewPr>
      <p:cViewPr varScale="1">
        <p:scale>
          <a:sx n="81" d="100"/>
          <a:sy n="81" d="100"/>
        </p:scale>
        <p:origin x="108" y="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F7F4E-4E31-47E4-9DC5-81E38BF0D98D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AD90C-31E8-4705-B986-E318BBC7B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4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AD90C-31E8-4705-B986-E318BBC7B0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0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F6198-1BEE-4FC4-9B78-30202FA49F6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11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90996-9249-472F-AC51-C7A445EF4F7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68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269EC-5838-4AB3-BBC3-855123595D7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59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1AE070C-79C1-462D-A011-0EE069ACCE3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8523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D9F1E-E63E-4E8D-BC35-C254DDACA6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003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88E95-A4D9-40DF-A2FA-A7EB65D5C7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5931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1F06C-5F95-42C2-9328-9B12E6630A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394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201A8-1A36-414E-A5F7-E50BC62DA8B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17683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34A66-0ECF-4E69-8227-4E942798DE2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30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0D894A8-EEB7-4862-8AA9-1B28A21FDE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10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79AE2B-97D1-422D-8646-7FB9BF0AB3A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14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7FFD19-AC27-4E76-A403-9B5A549A34D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346785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75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Effects of landscape development on bobcat carrying capacity in Vermont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250" y="6043136"/>
            <a:ext cx="89187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1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Rubenstein School of Environment and Natural Resources, University of Vermont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2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U.S. Geological Survey, Vermont Cooperative Fish and Wildlife Research Unit, University of Vermont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3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Vermont Cooperative Fish and Wildlife Research Unit, University of Vermont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209800"/>
            <a:ext cx="3911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Wendy Cole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, Therese Donovan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Michelle Brown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3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, James Murdoch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93538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4207" y="381000"/>
            <a:ext cx="2140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Applications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098845"/>
            <a:ext cx="38739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 can be used for other territorial species.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Means to assess any kind of landscape change.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207" y="3505200"/>
            <a:ext cx="3752802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3164" y="3505200"/>
            <a:ext cx="3800499" cy="26854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Chapter_3_Figure_Occupancy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7132" y="1246499"/>
            <a:ext cx="3781697" cy="1791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7529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322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  <a:endParaRPr lang="en-US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914400"/>
            <a:ext cx="364577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Organizations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Vermont Fish and Wildlife Department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Vermont Cooperative Fish and Wildlife Research Unit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Geological Survey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Wildlife Management Institute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Vermont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Rubenstein School of Environment and Natural Resources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Hafner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Consulting</a:t>
            </a:r>
          </a:p>
          <a:p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Individuals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Freeman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Hanem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Abouelezz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Royar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 Howard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Ruth Mickey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 Warrington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Scott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Schwenk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Jeffrey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Dinitz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Sasha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Hafner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\\files.campus.ad.uvm.edu\jmurdoch\MyDocs\My Pictures\Bear and fisher camera trap Lost Nation\Highlight photos\PICT009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bright="1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9056" t="14843" r="39023" b="5436"/>
          <a:stretch/>
        </p:blipFill>
        <p:spPr bwMode="auto">
          <a:xfrm>
            <a:off x="4724400" y="1216429"/>
            <a:ext cx="3581400" cy="5108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3585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05916" y="641246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47169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13" y="392053"/>
            <a:ext cx="8026400" cy="601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6062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PICT0076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782" y="838200"/>
            <a:ext cx="8309955" cy="502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524081" y="6031468"/>
            <a:ext cx="2141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Bobcat – </a:t>
            </a:r>
            <a:r>
              <a:rPr lang="en-US" altLang="en-US" sz="18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Lynx </a:t>
            </a:r>
            <a:r>
              <a:rPr lang="en-US" altLang="en-US" sz="1800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rufus</a:t>
            </a:r>
            <a:endParaRPr lang="en-US" altLang="en-US" sz="18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082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381000"/>
            <a:ext cx="1810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Objectives</a:t>
            </a:r>
            <a:endParaRPr lang="en-US" sz="2800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599" y="957943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is the maximum carrying capacity for bobcats in Vermont?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 will carrying capacity change between 2000 and 2050 given housing/road development?</a:t>
            </a: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 descr="C:\Users\Sara\Desktop\Cameras_5_27_12\49\New_Weybridge_Check_4(Goes on Camera 49 Data Sheet)\PICT036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380" y="3352800"/>
            <a:ext cx="7913238" cy="2569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803" y="3657600"/>
            <a:ext cx="2428648" cy="1897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142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4207" y="381000"/>
            <a:ext cx="1553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Methods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990600"/>
            <a:ext cx="40237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 range data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Habitat suitability map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 carrying capacity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03"/>
          <a:stretch/>
        </p:blipFill>
        <p:spPr bwMode="auto">
          <a:xfrm>
            <a:off x="5562600" y="476250"/>
            <a:ext cx="1898303" cy="2469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156856"/>
            <a:ext cx="3282872" cy="3216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2435" y="3159135"/>
            <a:ext cx="3663429" cy="3216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097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5456" y="1143000"/>
            <a:ext cx="2116177" cy="4277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74" r="5985"/>
          <a:stretch/>
        </p:blipFill>
        <p:spPr bwMode="auto">
          <a:xfrm>
            <a:off x="7162800" y="1132821"/>
            <a:ext cx="1637881" cy="4304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6693" y="1132820"/>
            <a:ext cx="1629907" cy="4304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1132820"/>
            <a:ext cx="2854654" cy="4277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2971800" y="2754086"/>
            <a:ext cx="609600" cy="446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181600" y="2754086"/>
            <a:ext cx="609600" cy="446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858000" y="2754086"/>
            <a:ext cx="609600" cy="446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8674" y="5638800"/>
            <a:ext cx="2689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Maximum clique analysis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8798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9144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Habitat suitability map in 2050 given projected housing and road development.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Estimated carrying capacity.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7347" b="5307"/>
          <a:stretch/>
        </p:blipFill>
        <p:spPr>
          <a:xfrm>
            <a:off x="494820" y="3180303"/>
            <a:ext cx="8154360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5825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04800"/>
            <a:ext cx="130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Results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135612" cy="4228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838200"/>
            <a:ext cx="37294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Radio-collared 4 females and 10 males.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Shrub, deciduous, mixed, wetland, evergreen, roads.</a:t>
            </a: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Females: 	835 (±120)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Males:		316 (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145)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Total: 		1150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2050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Females: 	804 (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117)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Males: 	367 (±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41)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Total: 		1171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1293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57200"/>
            <a:ext cx="2083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Conclusions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7272" y="1066800"/>
            <a:ext cx="8356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statewide estimates of bobcat carrying capacity.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 development and roads exerts little change.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Caveats: data, modeling, and future projections.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\\files.campus.ad.uvm.edu\jmurdoch\MyDocs\2 - Research\3 - Vermont\McIntire Stennis Project - Carnivore Forest Fragmentation\Highlight photos\Krahl\Bobcat_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0213" y="3200400"/>
            <a:ext cx="7385537" cy="3125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0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3575</TotalTime>
  <Words>244</Words>
  <Application>Microsoft Office PowerPoint</Application>
  <PresentationFormat>On-screen Show (4:3)</PresentationFormat>
  <Paragraphs>67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Constantia</vt:lpstr>
      <vt:lpstr>Wingdings 2</vt:lpstr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Vermont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effects of forest fragmentation on bobcat, coyote, and fisher in Vermont</dc:title>
  <dc:creator>James Murdoch</dc:creator>
  <cp:lastModifiedBy>Jim Duncan</cp:lastModifiedBy>
  <cp:revision>89</cp:revision>
  <dcterms:created xsi:type="dcterms:W3CDTF">2012-09-07T14:30:55Z</dcterms:created>
  <dcterms:modified xsi:type="dcterms:W3CDTF">2015-01-13T18:43:47Z</dcterms:modified>
</cp:coreProperties>
</file>