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257" r:id="rId5"/>
    <p:sldId id="264" r:id="rId6"/>
    <p:sldId id="303" r:id="rId7"/>
    <p:sldId id="290" r:id="rId8"/>
    <p:sldId id="301" r:id="rId9"/>
    <p:sldId id="302"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28" r:id="rId25"/>
    <p:sldId id="292" r:id="rId26"/>
    <p:sldId id="318" r:id="rId27"/>
    <p:sldId id="319" r:id="rId28"/>
    <p:sldId id="320" r:id="rId29"/>
    <p:sldId id="321" r:id="rId30"/>
    <p:sldId id="322" r:id="rId31"/>
    <p:sldId id="323" r:id="rId32"/>
    <p:sldId id="324" r:id="rId33"/>
    <p:sldId id="325" r:id="rId34"/>
    <p:sldId id="326" r:id="rId35"/>
    <p:sldId id="32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51"/>
    <a:srgbClr val="154734"/>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009AC-D500-432A-A925-708A16C174E6}" v="2" dt="2026-09-29T20:32:56.2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72" y="96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plinski" userId="732f42bb-9f3f-4980-bf23-3efc4903f968" providerId="ADAL" clId="{2AE89452-0B97-40B9-A600-317EB70F3717}"/>
    <pc:docChg chg="custSel addSld modSld sldOrd">
      <pc:chgData name="Hannah Peplinski" userId="732f42bb-9f3f-4980-bf23-3efc4903f968" providerId="ADAL" clId="{2AE89452-0B97-40B9-A600-317EB70F3717}" dt="2026-09-29T20:34:02.346" v="52"/>
      <pc:docMkLst>
        <pc:docMk/>
      </pc:docMkLst>
      <pc:sldChg chg="modSp mod">
        <pc:chgData name="Hannah Peplinski" userId="732f42bb-9f3f-4980-bf23-3efc4903f968" providerId="ADAL" clId="{2AE89452-0B97-40B9-A600-317EB70F3717}" dt="2026-09-18T20:16:13.310" v="0" actId="1076"/>
        <pc:sldMkLst>
          <pc:docMk/>
          <pc:sldMk cId="1435539701" sldId="305"/>
        </pc:sldMkLst>
        <pc:picChg chg="mod">
          <ac:chgData name="Hannah Peplinski" userId="732f42bb-9f3f-4980-bf23-3efc4903f968" providerId="ADAL" clId="{2AE89452-0B97-40B9-A600-317EB70F3717}" dt="2026-09-18T20:16:13.310" v="0" actId="1076"/>
          <ac:picMkLst>
            <pc:docMk/>
            <pc:sldMk cId="1435539701" sldId="305"/>
            <ac:picMk id="6" creationId="{40EF7822-3412-5086-A63A-ED4FBBC31067}"/>
          </ac:picMkLst>
        </pc:picChg>
      </pc:sldChg>
      <pc:sldChg chg="modSp mod">
        <pc:chgData name="Hannah Peplinski" userId="732f42bb-9f3f-4980-bf23-3efc4903f968" providerId="ADAL" clId="{2AE89452-0B97-40B9-A600-317EB70F3717}" dt="2026-09-18T20:16:22.176" v="2" actId="1076"/>
        <pc:sldMkLst>
          <pc:docMk/>
          <pc:sldMk cId="3312417987" sldId="306"/>
        </pc:sldMkLst>
        <pc:picChg chg="mod">
          <ac:chgData name="Hannah Peplinski" userId="732f42bb-9f3f-4980-bf23-3efc4903f968" providerId="ADAL" clId="{2AE89452-0B97-40B9-A600-317EB70F3717}" dt="2026-09-18T20:16:22.176" v="2" actId="1076"/>
          <ac:picMkLst>
            <pc:docMk/>
            <pc:sldMk cId="3312417987" sldId="306"/>
            <ac:picMk id="6" creationId="{9BE7A225-BF24-12C9-F22D-69002AD8ACEC}"/>
          </ac:picMkLst>
        </pc:picChg>
      </pc:sldChg>
      <pc:sldChg chg="modSp mod">
        <pc:chgData name="Hannah Peplinski" userId="732f42bb-9f3f-4980-bf23-3efc4903f968" providerId="ADAL" clId="{2AE89452-0B97-40B9-A600-317EB70F3717}" dt="2026-09-18T20:17:03.990" v="10" actId="1076"/>
        <pc:sldMkLst>
          <pc:docMk/>
          <pc:sldMk cId="840222003" sldId="309"/>
        </pc:sldMkLst>
        <pc:spChg chg="mod">
          <ac:chgData name="Hannah Peplinski" userId="732f42bb-9f3f-4980-bf23-3efc4903f968" providerId="ADAL" clId="{2AE89452-0B97-40B9-A600-317EB70F3717}" dt="2026-09-18T20:17:01.727" v="9" actId="1076"/>
          <ac:spMkLst>
            <pc:docMk/>
            <pc:sldMk cId="840222003" sldId="309"/>
            <ac:spMk id="5" creationId="{D21B8D3F-935D-234D-A51F-107800CBE621}"/>
          </ac:spMkLst>
        </pc:spChg>
        <pc:picChg chg="mod">
          <ac:chgData name="Hannah Peplinski" userId="732f42bb-9f3f-4980-bf23-3efc4903f968" providerId="ADAL" clId="{2AE89452-0B97-40B9-A600-317EB70F3717}" dt="2026-09-18T20:17:03.990" v="10" actId="1076"/>
          <ac:picMkLst>
            <pc:docMk/>
            <pc:sldMk cId="840222003" sldId="309"/>
            <ac:picMk id="6" creationId="{2557BB4D-8776-505B-D48C-E4D8720EB932}"/>
          </ac:picMkLst>
        </pc:picChg>
      </pc:sldChg>
      <pc:sldChg chg="modSp mod">
        <pc:chgData name="Hannah Peplinski" userId="732f42bb-9f3f-4980-bf23-3efc4903f968" providerId="ADAL" clId="{2AE89452-0B97-40B9-A600-317EB70F3717}" dt="2026-09-18T20:17:13.418" v="11" actId="1076"/>
        <pc:sldMkLst>
          <pc:docMk/>
          <pc:sldMk cId="4179835339" sldId="310"/>
        </pc:sldMkLst>
        <pc:spChg chg="mod">
          <ac:chgData name="Hannah Peplinski" userId="732f42bb-9f3f-4980-bf23-3efc4903f968" providerId="ADAL" clId="{2AE89452-0B97-40B9-A600-317EB70F3717}" dt="2026-09-18T20:17:13.418" v="11" actId="1076"/>
          <ac:spMkLst>
            <pc:docMk/>
            <pc:sldMk cId="4179835339" sldId="310"/>
            <ac:spMk id="9" creationId="{717AD369-6392-2ECF-5ECB-6340C86BE01D}"/>
          </ac:spMkLst>
        </pc:spChg>
      </pc:sldChg>
      <pc:sldChg chg="addSp delSp modSp new mod ord">
        <pc:chgData name="Hannah Peplinski" userId="732f42bb-9f3f-4980-bf23-3efc4903f968" providerId="ADAL" clId="{2AE89452-0B97-40B9-A600-317EB70F3717}" dt="2026-09-29T20:34:02.346" v="52"/>
        <pc:sldMkLst>
          <pc:docMk/>
          <pc:sldMk cId="4267284617" sldId="328"/>
        </pc:sldMkLst>
        <pc:spChg chg="del">
          <ac:chgData name="Hannah Peplinski" userId="732f42bb-9f3f-4980-bf23-3efc4903f968" providerId="ADAL" clId="{2AE89452-0B97-40B9-A600-317EB70F3717}" dt="2026-09-29T20:29:52.408" v="13" actId="478"/>
          <ac:spMkLst>
            <pc:docMk/>
            <pc:sldMk cId="4267284617" sldId="328"/>
            <ac:spMk id="2" creationId="{E37F1205-B445-6FD6-6C07-606E3FBEDADE}"/>
          </ac:spMkLst>
        </pc:spChg>
        <pc:spChg chg="mod">
          <ac:chgData name="Hannah Peplinski" userId="732f42bb-9f3f-4980-bf23-3efc4903f968" providerId="ADAL" clId="{2AE89452-0B97-40B9-A600-317EB70F3717}" dt="2026-09-29T20:30:05.753" v="24" actId="20577"/>
          <ac:spMkLst>
            <pc:docMk/>
            <pc:sldMk cId="4267284617" sldId="328"/>
            <ac:spMk id="3" creationId="{9B0E417F-9436-B9EA-8220-F89D02C6E263}"/>
          </ac:spMkLst>
        </pc:spChg>
        <pc:spChg chg="add mod">
          <ac:chgData name="Hannah Peplinski" userId="732f42bb-9f3f-4980-bf23-3efc4903f968" providerId="ADAL" clId="{2AE89452-0B97-40B9-A600-317EB70F3717}" dt="2026-09-29T20:33:37.014" v="46" actId="14100"/>
          <ac:spMkLst>
            <pc:docMk/>
            <pc:sldMk cId="4267284617" sldId="328"/>
            <ac:spMk id="7" creationId="{0B1F8218-CBE4-1D70-BEF0-5E8B33136A89}"/>
          </ac:spMkLst>
        </pc:spChg>
        <pc:picChg chg="add mod modCrop">
          <ac:chgData name="Hannah Peplinski" userId="732f42bb-9f3f-4980-bf23-3efc4903f968" providerId="ADAL" clId="{2AE89452-0B97-40B9-A600-317EB70F3717}" dt="2026-09-29T20:33:44.468" v="50" actId="1036"/>
          <ac:picMkLst>
            <pc:docMk/>
            <pc:sldMk cId="4267284617" sldId="328"/>
            <ac:picMk id="5" creationId="{D7172ED3-C1E7-9382-A403-CC5B025D3E6A}"/>
          </ac:picMkLst>
        </pc:picChg>
      </pc:sldChg>
    </pc:docChg>
  </pc:docChgLst>
  <pc:docChgLst>
    <pc:chgData name="Lola Chen" userId="b637c5d2-6342-48fb-8a32-094ef46ad502" providerId="ADAL" clId="{F4878119-9827-5360-B0C1-1C80C87003D5}"/>
    <pc:docChg chg="undo custSel addSld delSld modSld">
      <pc:chgData name="Lola Chen" userId="b637c5d2-6342-48fb-8a32-094ef46ad502" providerId="ADAL" clId="{F4878119-9827-5360-B0C1-1C80C87003D5}" dt="2026-09-14T21:33:13.549" v="1318" actId="478"/>
      <pc:docMkLst>
        <pc:docMk/>
      </pc:docMkLst>
      <pc:sldChg chg="delSp modSp add mod">
        <pc:chgData name="Lola Chen" userId="b637c5d2-6342-48fb-8a32-094ef46ad502" providerId="ADAL" clId="{F4878119-9827-5360-B0C1-1C80C87003D5}" dt="2026-09-14T21:24:21.718" v="1258" actId="478"/>
        <pc:sldMkLst>
          <pc:docMk/>
          <pc:sldMk cId="3115076065" sldId="257"/>
        </pc:sldMkLst>
        <pc:spChg chg="mod">
          <ac:chgData name="Lola Chen" userId="b637c5d2-6342-48fb-8a32-094ef46ad502" providerId="ADAL" clId="{F4878119-9827-5360-B0C1-1C80C87003D5}" dt="2026-09-14T19:54:03.755" v="9" actId="20577"/>
          <ac:spMkLst>
            <pc:docMk/>
            <pc:sldMk cId="3115076065" sldId="257"/>
            <ac:spMk id="2" creationId="{5FB0CB78-58A7-C663-471C-56F096780401}"/>
          </ac:spMkLst>
        </pc:spChg>
        <pc:spChg chg="mod">
          <ac:chgData name="Lola Chen" userId="b637c5d2-6342-48fb-8a32-094ef46ad502" providerId="ADAL" clId="{F4878119-9827-5360-B0C1-1C80C87003D5}" dt="2026-09-14T19:55:47.913" v="94" actId="14100"/>
          <ac:spMkLst>
            <pc:docMk/>
            <pc:sldMk cId="3115076065" sldId="257"/>
            <ac:spMk id="3" creationId="{39509F87-5DB0-F2FA-A4EB-071DDF88D0EF}"/>
          </ac:spMkLst>
        </pc:spChg>
        <pc:spChg chg="mod">
          <ac:chgData name="Lola Chen" userId="b637c5d2-6342-48fb-8a32-094ef46ad502" providerId="ADAL" clId="{F4878119-9827-5360-B0C1-1C80C87003D5}" dt="2026-09-14T19:56:45.421" v="108" actId="27636"/>
          <ac:spMkLst>
            <pc:docMk/>
            <pc:sldMk cId="3115076065" sldId="257"/>
            <ac:spMk id="4" creationId="{134C9C11-E6B2-5B44-26B8-190736CDD404}"/>
          </ac:spMkLst>
        </pc:spChg>
      </pc:sldChg>
      <pc:sldChg chg="delSp modSp mod modClrScheme chgLayout">
        <pc:chgData name="Lola Chen" userId="b637c5d2-6342-48fb-8a32-094ef46ad502" providerId="ADAL" clId="{F4878119-9827-5360-B0C1-1C80C87003D5}" dt="2026-09-14T21:24:32.551" v="1259" actId="478"/>
        <pc:sldMkLst>
          <pc:docMk/>
          <pc:sldMk cId="2951517766" sldId="264"/>
        </pc:sldMkLst>
        <pc:spChg chg="mod ord">
          <ac:chgData name="Lola Chen" userId="b637c5d2-6342-48fb-8a32-094ef46ad502" providerId="ADAL" clId="{F4878119-9827-5360-B0C1-1C80C87003D5}" dt="2026-09-14T19:59:05.276" v="119" actId="14100"/>
          <ac:spMkLst>
            <pc:docMk/>
            <pc:sldMk cId="2951517766" sldId="264"/>
            <ac:spMk id="4" creationId="{5D1C75B5-B95B-B291-DB27-EC74D0C62D15}"/>
          </ac:spMkLst>
        </pc:spChg>
        <pc:spChg chg="mod ord">
          <ac:chgData name="Lola Chen" userId="b637c5d2-6342-48fb-8a32-094ef46ad502" providerId="ADAL" clId="{F4878119-9827-5360-B0C1-1C80C87003D5}" dt="2026-09-14T19:58:55.895" v="117" actId="700"/>
          <ac:spMkLst>
            <pc:docMk/>
            <pc:sldMk cId="2951517766" sldId="264"/>
            <ac:spMk id="9" creationId="{489C9C48-DC41-523B-7D30-C673D32EF51D}"/>
          </ac:spMkLst>
        </pc:spChg>
      </pc:sldChg>
      <pc:sldChg chg="addSp delSp modSp mod modNotesTx">
        <pc:chgData name="Lola Chen" userId="b637c5d2-6342-48fb-8a32-094ef46ad502" providerId="ADAL" clId="{F4878119-9827-5360-B0C1-1C80C87003D5}" dt="2026-09-14T21:25:45.328" v="1277" actId="33553"/>
        <pc:sldMkLst>
          <pc:docMk/>
          <pc:sldMk cId="441276729" sldId="290"/>
        </pc:sldMkLst>
        <pc:spChg chg="add mod">
          <ac:chgData name="Lola Chen" userId="b637c5d2-6342-48fb-8a32-094ef46ad502" providerId="ADAL" clId="{F4878119-9827-5360-B0C1-1C80C87003D5}" dt="2026-09-14T21:25:45.328" v="1277" actId="33553"/>
          <ac:spMkLst>
            <pc:docMk/>
            <pc:sldMk cId="441276729" sldId="290"/>
            <ac:spMk id="2" creationId="{2EBA917A-0ABD-5770-E457-8D588D4C277C}"/>
          </ac:spMkLst>
        </pc:spChg>
        <pc:spChg chg="add mod">
          <ac:chgData name="Lola Chen" userId="b637c5d2-6342-48fb-8a32-094ef46ad502" providerId="ADAL" clId="{F4878119-9827-5360-B0C1-1C80C87003D5}" dt="2026-09-14T20:08:52.796" v="147" actId="20577"/>
          <ac:spMkLst>
            <pc:docMk/>
            <pc:sldMk cId="441276729" sldId="290"/>
            <ac:spMk id="5" creationId="{0E9741BF-35CD-5DFD-D0E5-25A93E7B7D85}"/>
          </ac:spMkLst>
        </pc:spChg>
        <pc:picChg chg="add mod">
          <ac:chgData name="Lola Chen" userId="b637c5d2-6342-48fb-8a32-094ef46ad502" providerId="ADAL" clId="{F4878119-9827-5360-B0C1-1C80C87003D5}" dt="2026-09-14T20:34:46.142" v="554" actId="962"/>
          <ac:picMkLst>
            <pc:docMk/>
            <pc:sldMk cId="441276729" sldId="290"/>
            <ac:picMk id="8" creationId="{C727926D-8F3B-C725-A2F6-1C955436F3E4}"/>
          </ac:picMkLst>
        </pc:picChg>
      </pc:sldChg>
      <pc:sldChg chg="addSp delSp modSp mod">
        <pc:chgData name="Lola Chen" userId="b637c5d2-6342-48fb-8a32-094ef46ad502" providerId="ADAL" clId="{F4878119-9827-5360-B0C1-1C80C87003D5}" dt="2026-09-14T21:26:03.660" v="1292" actId="33553"/>
        <pc:sldMkLst>
          <pc:docMk/>
          <pc:sldMk cId="705240201" sldId="292"/>
        </pc:sldMkLst>
        <pc:spChg chg="add mod">
          <ac:chgData name="Lola Chen" userId="b637c5d2-6342-48fb-8a32-094ef46ad502" providerId="ADAL" clId="{F4878119-9827-5360-B0C1-1C80C87003D5}" dt="2026-09-14T21:26:03.660" v="1292" actId="33553"/>
          <ac:spMkLst>
            <pc:docMk/>
            <pc:sldMk cId="705240201" sldId="292"/>
            <ac:spMk id="9" creationId="{DEA9644D-C4C8-1751-A303-34FB63E64F9F}"/>
          </ac:spMkLst>
        </pc:spChg>
        <pc:spChg chg="add mod">
          <ac:chgData name="Lola Chen" userId="b637c5d2-6342-48fb-8a32-094ef46ad502" providerId="ADAL" clId="{F4878119-9827-5360-B0C1-1C80C87003D5}" dt="2026-09-14T20:58:21.469" v="864" actId="20577"/>
          <ac:spMkLst>
            <pc:docMk/>
            <pc:sldMk cId="705240201" sldId="292"/>
            <ac:spMk id="10" creationId="{3C42A4A0-63FB-09BF-F1C9-12672D93DB36}"/>
          </ac:spMkLst>
        </pc:spChg>
        <pc:picChg chg="add mod">
          <ac:chgData name="Lola Chen" userId="b637c5d2-6342-48fb-8a32-094ef46ad502" providerId="ADAL" clId="{F4878119-9827-5360-B0C1-1C80C87003D5}" dt="2026-09-14T20:58:45.070" v="873" actId="962"/>
          <ac:picMkLst>
            <pc:docMk/>
            <pc:sldMk cId="705240201" sldId="292"/>
            <ac:picMk id="11" creationId="{54CF7CA0-D164-FFEA-E381-B0C2846066EE}"/>
          </ac:picMkLst>
        </pc:picChg>
      </pc:sldChg>
      <pc:sldChg chg="addSp delSp modSp add mod modNotesTx">
        <pc:chgData name="Lola Chen" userId="b637c5d2-6342-48fb-8a32-094ef46ad502" providerId="ADAL" clId="{F4878119-9827-5360-B0C1-1C80C87003D5}" dt="2026-09-14T21:25:46.749" v="1278" actId="33553"/>
        <pc:sldMkLst>
          <pc:docMk/>
          <pc:sldMk cId="3140498974" sldId="301"/>
        </pc:sldMkLst>
        <pc:spChg chg="mod">
          <ac:chgData name="Lola Chen" userId="b637c5d2-6342-48fb-8a32-094ef46ad502" providerId="ADAL" clId="{F4878119-9827-5360-B0C1-1C80C87003D5}" dt="2026-09-14T21:25:46.749" v="1278" actId="33553"/>
          <ac:spMkLst>
            <pc:docMk/>
            <pc:sldMk cId="3140498974" sldId="301"/>
            <ac:spMk id="2" creationId="{1C4BE09C-7CC0-D208-204E-755019E5C092}"/>
          </ac:spMkLst>
        </pc:spChg>
        <pc:spChg chg="mod">
          <ac:chgData name="Lola Chen" userId="b637c5d2-6342-48fb-8a32-094ef46ad502" providerId="ADAL" clId="{F4878119-9827-5360-B0C1-1C80C87003D5}" dt="2026-09-14T20:15:42.748" v="260" actId="1035"/>
          <ac:spMkLst>
            <pc:docMk/>
            <pc:sldMk cId="3140498974" sldId="301"/>
            <ac:spMk id="5" creationId="{8EDEB9FB-5DBA-1F2C-80D4-E2C6C2E96F45}"/>
          </ac:spMkLst>
        </pc:spChg>
        <pc:picChg chg="add mod modCrop">
          <ac:chgData name="Lola Chen" userId="b637c5d2-6342-48fb-8a32-094ef46ad502" providerId="ADAL" clId="{F4878119-9827-5360-B0C1-1C80C87003D5}" dt="2026-09-14T20:34:32.538" v="552" actId="962"/>
          <ac:picMkLst>
            <pc:docMk/>
            <pc:sldMk cId="3140498974" sldId="301"/>
            <ac:picMk id="4" creationId="{12797851-F313-4F67-8001-048D0D2BC817}"/>
          </ac:picMkLst>
        </pc:picChg>
      </pc:sldChg>
      <pc:sldChg chg="addSp delSp modSp add mod modNotesTx">
        <pc:chgData name="Lola Chen" userId="b637c5d2-6342-48fb-8a32-094ef46ad502" providerId="ADAL" clId="{F4878119-9827-5360-B0C1-1C80C87003D5}" dt="2026-09-14T21:25:47.779" v="1279" actId="33553"/>
        <pc:sldMkLst>
          <pc:docMk/>
          <pc:sldMk cId="4093183068" sldId="302"/>
        </pc:sldMkLst>
        <pc:spChg chg="mod">
          <ac:chgData name="Lola Chen" userId="b637c5d2-6342-48fb-8a32-094ef46ad502" providerId="ADAL" clId="{F4878119-9827-5360-B0C1-1C80C87003D5}" dt="2026-09-14T21:25:47.779" v="1279" actId="33553"/>
          <ac:spMkLst>
            <pc:docMk/>
            <pc:sldMk cId="4093183068" sldId="302"/>
            <ac:spMk id="2" creationId="{0383139F-FB75-2FD3-B1F0-CACCCB6633CD}"/>
          </ac:spMkLst>
        </pc:spChg>
        <pc:spChg chg="mod">
          <ac:chgData name="Lola Chen" userId="b637c5d2-6342-48fb-8a32-094ef46ad502" providerId="ADAL" clId="{F4878119-9827-5360-B0C1-1C80C87003D5}" dt="2026-09-14T20:22:39.381" v="312" actId="20577"/>
          <ac:spMkLst>
            <pc:docMk/>
            <pc:sldMk cId="4093183068" sldId="302"/>
            <ac:spMk id="5" creationId="{944FB602-6AA3-3763-909D-687B8C9384FC}"/>
          </ac:spMkLst>
        </pc:spChg>
        <pc:picChg chg="add mod">
          <ac:chgData name="Lola Chen" userId="b637c5d2-6342-48fb-8a32-094ef46ad502" providerId="ADAL" clId="{F4878119-9827-5360-B0C1-1C80C87003D5}" dt="2026-09-14T20:34:14.594" v="550" actId="962"/>
          <ac:picMkLst>
            <pc:docMk/>
            <pc:sldMk cId="4093183068" sldId="302"/>
            <ac:picMk id="4" creationId="{7B576E8F-3C84-7431-850F-44825DAE2490}"/>
          </ac:picMkLst>
        </pc:picChg>
      </pc:sldChg>
      <pc:sldChg chg="addSp delSp modSp add mod modNotesTx">
        <pc:chgData name="Lola Chen" userId="b637c5d2-6342-48fb-8a32-094ef46ad502" providerId="ADAL" clId="{F4878119-9827-5360-B0C1-1C80C87003D5}" dt="2026-09-14T21:25:43.603" v="1276" actId="33553"/>
        <pc:sldMkLst>
          <pc:docMk/>
          <pc:sldMk cId="899866028" sldId="303"/>
        </pc:sldMkLst>
        <pc:spChg chg="mod">
          <ac:chgData name="Lola Chen" userId="b637c5d2-6342-48fb-8a32-094ef46ad502" providerId="ADAL" clId="{F4878119-9827-5360-B0C1-1C80C87003D5}" dt="2026-09-14T21:25:43.603" v="1276" actId="33553"/>
          <ac:spMkLst>
            <pc:docMk/>
            <pc:sldMk cId="899866028" sldId="303"/>
            <ac:spMk id="2" creationId="{C719C1B9-1F81-61E8-D6B5-F00F1BAD9FB0}"/>
          </ac:spMkLst>
        </pc:spChg>
        <pc:spChg chg="mod">
          <ac:chgData name="Lola Chen" userId="b637c5d2-6342-48fb-8a32-094ef46ad502" providerId="ADAL" clId="{F4878119-9827-5360-B0C1-1C80C87003D5}" dt="2026-09-14T20:19:54.556" v="286" actId="14100"/>
          <ac:spMkLst>
            <pc:docMk/>
            <pc:sldMk cId="899866028" sldId="303"/>
            <ac:spMk id="5" creationId="{E8A75852-8E36-0B3D-7A21-B2334ECA65F6}"/>
          </ac:spMkLst>
        </pc:spChg>
        <pc:picChg chg="add mod">
          <ac:chgData name="Lola Chen" userId="b637c5d2-6342-48fb-8a32-094ef46ad502" providerId="ADAL" clId="{F4878119-9827-5360-B0C1-1C80C87003D5}" dt="2026-09-14T20:35:01.335" v="556" actId="962"/>
          <ac:picMkLst>
            <pc:docMk/>
            <pc:sldMk cId="899866028" sldId="303"/>
            <ac:picMk id="4" creationId="{55328F5D-FB23-A98C-D0EF-978806395825}"/>
          </ac:picMkLst>
        </pc:picChg>
      </pc:sldChg>
      <pc:sldChg chg="addSp delSp modSp add mod modNotesTx">
        <pc:chgData name="Lola Chen" userId="b637c5d2-6342-48fb-8a32-094ef46ad502" providerId="ADAL" clId="{F4878119-9827-5360-B0C1-1C80C87003D5}" dt="2026-09-14T21:25:48.799" v="1280" actId="33553"/>
        <pc:sldMkLst>
          <pc:docMk/>
          <pc:sldMk cId="1189598359" sldId="304"/>
        </pc:sldMkLst>
        <pc:spChg chg="mod">
          <ac:chgData name="Lola Chen" userId="b637c5d2-6342-48fb-8a32-094ef46ad502" providerId="ADAL" clId="{F4878119-9827-5360-B0C1-1C80C87003D5}" dt="2026-09-14T21:25:48.799" v="1280" actId="33553"/>
          <ac:spMkLst>
            <pc:docMk/>
            <pc:sldMk cId="1189598359" sldId="304"/>
            <ac:spMk id="2" creationId="{16A9F65A-3046-2F5C-BA73-54C7859C303B}"/>
          </ac:spMkLst>
        </pc:spChg>
        <pc:spChg chg="mod">
          <ac:chgData name="Lola Chen" userId="b637c5d2-6342-48fb-8a32-094ef46ad502" providerId="ADAL" clId="{F4878119-9827-5360-B0C1-1C80C87003D5}" dt="2026-09-14T20:23:54.964" v="399" actId="1036"/>
          <ac:spMkLst>
            <pc:docMk/>
            <pc:sldMk cId="1189598359" sldId="304"/>
            <ac:spMk id="5" creationId="{E662F1FE-374F-EB9D-9A23-B69F01B3CFE3}"/>
          </ac:spMkLst>
        </pc:spChg>
        <pc:picChg chg="add mod">
          <ac:chgData name="Lola Chen" userId="b637c5d2-6342-48fb-8a32-094ef46ad502" providerId="ADAL" clId="{F4878119-9827-5360-B0C1-1C80C87003D5}" dt="2026-09-14T20:33:12.176" v="544" actId="962"/>
          <ac:picMkLst>
            <pc:docMk/>
            <pc:sldMk cId="1189598359" sldId="304"/>
            <ac:picMk id="3" creationId="{1383D9F8-4964-6AD9-9417-511BCE281356}"/>
          </ac:picMkLst>
        </pc:picChg>
      </pc:sldChg>
      <pc:sldChg chg="addSp delSp modSp add mod modNotesTx">
        <pc:chgData name="Lola Chen" userId="b637c5d2-6342-48fb-8a32-094ef46ad502" providerId="ADAL" clId="{F4878119-9827-5360-B0C1-1C80C87003D5}" dt="2026-09-14T21:25:50.523" v="1281" actId="33553"/>
        <pc:sldMkLst>
          <pc:docMk/>
          <pc:sldMk cId="1435539701" sldId="305"/>
        </pc:sldMkLst>
        <pc:spChg chg="mod">
          <ac:chgData name="Lola Chen" userId="b637c5d2-6342-48fb-8a32-094ef46ad502" providerId="ADAL" clId="{F4878119-9827-5360-B0C1-1C80C87003D5}" dt="2026-09-14T21:25:50.523" v="1281" actId="33553"/>
          <ac:spMkLst>
            <pc:docMk/>
            <pc:sldMk cId="1435539701" sldId="305"/>
            <ac:spMk id="2" creationId="{9251C7BD-387E-9077-1028-55D05E2532D8}"/>
          </ac:spMkLst>
        </pc:spChg>
        <pc:spChg chg="mod">
          <ac:chgData name="Lola Chen" userId="b637c5d2-6342-48fb-8a32-094ef46ad502" providerId="ADAL" clId="{F4878119-9827-5360-B0C1-1C80C87003D5}" dt="2026-09-14T20:26:18.054" v="453" actId="1036"/>
          <ac:spMkLst>
            <pc:docMk/>
            <pc:sldMk cId="1435539701" sldId="305"/>
            <ac:spMk id="5" creationId="{A75A5879-0E2A-49BC-8D28-1F7DE6B263D2}"/>
          </ac:spMkLst>
        </pc:spChg>
        <pc:picChg chg="add mod">
          <ac:chgData name="Lola Chen" userId="b637c5d2-6342-48fb-8a32-094ef46ad502" providerId="ADAL" clId="{F4878119-9827-5360-B0C1-1C80C87003D5}" dt="2026-09-14T20:33:30.787" v="546" actId="962"/>
          <ac:picMkLst>
            <pc:docMk/>
            <pc:sldMk cId="1435539701" sldId="305"/>
            <ac:picMk id="6" creationId="{40EF7822-3412-5086-A63A-ED4FBBC31067}"/>
          </ac:picMkLst>
        </pc:picChg>
      </pc:sldChg>
      <pc:sldChg chg="addSp delSp modSp add mod modNotesTx">
        <pc:chgData name="Lola Chen" userId="b637c5d2-6342-48fb-8a32-094ef46ad502" providerId="ADAL" clId="{F4878119-9827-5360-B0C1-1C80C87003D5}" dt="2026-09-14T21:25:51.694" v="1282" actId="33553"/>
        <pc:sldMkLst>
          <pc:docMk/>
          <pc:sldMk cId="3312417987" sldId="306"/>
        </pc:sldMkLst>
        <pc:spChg chg="mod">
          <ac:chgData name="Lola Chen" userId="b637c5d2-6342-48fb-8a32-094ef46ad502" providerId="ADAL" clId="{F4878119-9827-5360-B0C1-1C80C87003D5}" dt="2026-09-14T21:25:51.694" v="1282" actId="33553"/>
          <ac:spMkLst>
            <pc:docMk/>
            <pc:sldMk cId="3312417987" sldId="306"/>
            <ac:spMk id="2" creationId="{F6A17064-A7A6-9956-B978-068410ED0FA7}"/>
          </ac:spMkLst>
        </pc:spChg>
        <pc:spChg chg="mod">
          <ac:chgData name="Lola Chen" userId="b637c5d2-6342-48fb-8a32-094ef46ad502" providerId="ADAL" clId="{F4878119-9827-5360-B0C1-1C80C87003D5}" dt="2026-09-14T20:28:20.176" v="473" actId="1035"/>
          <ac:spMkLst>
            <pc:docMk/>
            <pc:sldMk cId="3312417987" sldId="306"/>
            <ac:spMk id="5" creationId="{9ECD8DB3-E572-1900-8C14-DC67E5481E18}"/>
          </ac:spMkLst>
        </pc:spChg>
        <pc:picChg chg="add mod">
          <ac:chgData name="Lola Chen" userId="b637c5d2-6342-48fb-8a32-094ef46ad502" providerId="ADAL" clId="{F4878119-9827-5360-B0C1-1C80C87003D5}" dt="2026-09-14T20:32:43.138" v="542" actId="962"/>
          <ac:picMkLst>
            <pc:docMk/>
            <pc:sldMk cId="3312417987" sldId="306"/>
            <ac:picMk id="6" creationId="{9BE7A225-BF24-12C9-F22D-69002AD8ACEC}"/>
          </ac:picMkLst>
        </pc:picChg>
      </pc:sldChg>
      <pc:sldChg chg="addSp delSp modSp add mod">
        <pc:chgData name="Lola Chen" userId="b637c5d2-6342-48fb-8a32-094ef46ad502" providerId="ADAL" clId="{F4878119-9827-5360-B0C1-1C80C87003D5}" dt="2026-09-14T21:25:52.722" v="1283" actId="33553"/>
        <pc:sldMkLst>
          <pc:docMk/>
          <pc:sldMk cId="2589600229" sldId="307"/>
        </pc:sldMkLst>
        <pc:spChg chg="mod">
          <ac:chgData name="Lola Chen" userId="b637c5d2-6342-48fb-8a32-094ef46ad502" providerId="ADAL" clId="{F4878119-9827-5360-B0C1-1C80C87003D5}" dt="2026-09-14T21:25:52.722" v="1283" actId="33553"/>
          <ac:spMkLst>
            <pc:docMk/>
            <pc:sldMk cId="2589600229" sldId="307"/>
            <ac:spMk id="2" creationId="{98F0DA0C-A130-4240-2F75-0AF62323A16F}"/>
          </ac:spMkLst>
        </pc:spChg>
        <pc:spChg chg="mod">
          <ac:chgData name="Lola Chen" userId="b637c5d2-6342-48fb-8a32-094ef46ad502" providerId="ADAL" clId="{F4878119-9827-5360-B0C1-1C80C87003D5}" dt="2026-09-14T20:31:15.826" v="520" actId="1035"/>
          <ac:spMkLst>
            <pc:docMk/>
            <pc:sldMk cId="2589600229" sldId="307"/>
            <ac:spMk id="5" creationId="{59E886F8-8AE0-BE8D-A8A3-E211060905C7}"/>
          </ac:spMkLst>
        </pc:spChg>
        <pc:picChg chg="add mod">
          <ac:chgData name="Lola Chen" userId="b637c5d2-6342-48fb-8a32-094ef46ad502" providerId="ADAL" clId="{F4878119-9827-5360-B0C1-1C80C87003D5}" dt="2026-09-14T20:33:49.832" v="548" actId="962"/>
          <ac:picMkLst>
            <pc:docMk/>
            <pc:sldMk cId="2589600229" sldId="307"/>
            <ac:picMk id="4" creationId="{7936D4CF-DA3B-CA88-CD89-D6FE4C7A1386}"/>
          </ac:picMkLst>
        </pc:picChg>
      </pc:sldChg>
      <pc:sldChg chg="addSp delSp modSp add mod">
        <pc:chgData name="Lola Chen" userId="b637c5d2-6342-48fb-8a32-094ef46ad502" providerId="ADAL" clId="{F4878119-9827-5360-B0C1-1C80C87003D5}" dt="2026-09-14T21:25:53.826" v="1284" actId="33553"/>
        <pc:sldMkLst>
          <pc:docMk/>
          <pc:sldMk cId="1708462322" sldId="308"/>
        </pc:sldMkLst>
        <pc:spChg chg="mod">
          <ac:chgData name="Lola Chen" userId="b637c5d2-6342-48fb-8a32-094ef46ad502" providerId="ADAL" clId="{F4878119-9827-5360-B0C1-1C80C87003D5}" dt="2026-09-14T21:25:53.826" v="1284" actId="33553"/>
          <ac:spMkLst>
            <pc:docMk/>
            <pc:sldMk cId="1708462322" sldId="308"/>
            <ac:spMk id="2" creationId="{01536C2C-E681-1609-90CB-FF555850E9BC}"/>
          </ac:spMkLst>
        </pc:spChg>
        <pc:spChg chg="mod">
          <ac:chgData name="Lola Chen" userId="b637c5d2-6342-48fb-8a32-094ef46ad502" providerId="ADAL" clId="{F4878119-9827-5360-B0C1-1C80C87003D5}" dt="2026-09-14T20:35:50.506" v="565" actId="14100"/>
          <ac:spMkLst>
            <pc:docMk/>
            <pc:sldMk cId="1708462322" sldId="308"/>
            <ac:spMk id="5" creationId="{4E1290EA-B816-9C66-62F3-023BF1CA6948}"/>
          </ac:spMkLst>
        </pc:spChg>
        <pc:picChg chg="add mod">
          <ac:chgData name="Lola Chen" userId="b637c5d2-6342-48fb-8a32-094ef46ad502" providerId="ADAL" clId="{F4878119-9827-5360-B0C1-1C80C87003D5}" dt="2026-09-14T20:36:03.181" v="568" actId="962"/>
          <ac:picMkLst>
            <pc:docMk/>
            <pc:sldMk cId="1708462322" sldId="308"/>
            <ac:picMk id="4" creationId="{3A458C75-FB03-6034-D249-A958299D1238}"/>
          </ac:picMkLst>
        </pc:picChg>
      </pc:sldChg>
      <pc:sldChg chg="addSp delSp modSp add mod">
        <pc:chgData name="Lola Chen" userId="b637c5d2-6342-48fb-8a32-094ef46ad502" providerId="ADAL" clId="{F4878119-9827-5360-B0C1-1C80C87003D5}" dt="2026-09-14T21:25:54.855" v="1285" actId="33553"/>
        <pc:sldMkLst>
          <pc:docMk/>
          <pc:sldMk cId="840222003" sldId="309"/>
        </pc:sldMkLst>
        <pc:spChg chg="mod">
          <ac:chgData name="Lola Chen" userId="b637c5d2-6342-48fb-8a32-094ef46ad502" providerId="ADAL" clId="{F4878119-9827-5360-B0C1-1C80C87003D5}" dt="2026-09-14T21:25:54.855" v="1285" actId="33553"/>
          <ac:spMkLst>
            <pc:docMk/>
            <pc:sldMk cId="840222003" sldId="309"/>
            <ac:spMk id="2" creationId="{BDDE5955-17C4-B139-B3CD-A2AD695A02E4}"/>
          </ac:spMkLst>
        </pc:spChg>
        <pc:spChg chg="mod">
          <ac:chgData name="Lola Chen" userId="b637c5d2-6342-48fb-8a32-094ef46ad502" providerId="ADAL" clId="{F4878119-9827-5360-B0C1-1C80C87003D5}" dt="2026-09-14T20:37:07.919" v="574"/>
          <ac:spMkLst>
            <pc:docMk/>
            <pc:sldMk cId="840222003" sldId="309"/>
            <ac:spMk id="5" creationId="{D21B8D3F-935D-234D-A51F-107800CBE621}"/>
          </ac:spMkLst>
        </pc:spChg>
        <pc:picChg chg="add mod">
          <ac:chgData name="Lola Chen" userId="b637c5d2-6342-48fb-8a32-094ef46ad502" providerId="ADAL" clId="{F4878119-9827-5360-B0C1-1C80C87003D5}" dt="2026-09-14T20:37:38.369" v="581" actId="962"/>
          <ac:picMkLst>
            <pc:docMk/>
            <pc:sldMk cId="840222003" sldId="309"/>
            <ac:picMk id="6" creationId="{2557BB4D-8776-505B-D48C-E4D8720EB932}"/>
          </ac:picMkLst>
        </pc:picChg>
      </pc:sldChg>
      <pc:sldChg chg="delSp modSp add mod">
        <pc:chgData name="Lola Chen" userId="b637c5d2-6342-48fb-8a32-094ef46ad502" providerId="ADAL" clId="{F4878119-9827-5360-B0C1-1C80C87003D5}" dt="2026-09-14T20:54:30.669" v="821" actId="20577"/>
        <pc:sldMkLst>
          <pc:docMk/>
          <pc:sldMk cId="4179835339" sldId="310"/>
        </pc:sldMkLst>
        <pc:spChg chg="mod">
          <ac:chgData name="Lola Chen" userId="b637c5d2-6342-48fb-8a32-094ef46ad502" providerId="ADAL" clId="{F4878119-9827-5360-B0C1-1C80C87003D5}" dt="2026-09-14T20:54:30.669" v="821" actId="20577"/>
          <ac:spMkLst>
            <pc:docMk/>
            <pc:sldMk cId="4179835339" sldId="310"/>
            <ac:spMk id="4" creationId="{8A14DBE3-43AB-0BAC-404F-54ECA3DB0DED}"/>
          </ac:spMkLst>
        </pc:spChg>
        <pc:spChg chg="mod">
          <ac:chgData name="Lola Chen" userId="b637c5d2-6342-48fb-8a32-094ef46ad502" providerId="ADAL" clId="{F4878119-9827-5360-B0C1-1C80C87003D5}" dt="2026-09-14T20:38:35.525" v="595" actId="113"/>
          <ac:spMkLst>
            <pc:docMk/>
            <pc:sldMk cId="4179835339" sldId="310"/>
            <ac:spMk id="9" creationId="{717AD369-6392-2ECF-5ECB-6340C86BE01D}"/>
          </ac:spMkLst>
        </pc:spChg>
      </pc:sldChg>
      <pc:sldChg chg="addSp delSp modSp add mod">
        <pc:chgData name="Lola Chen" userId="b637c5d2-6342-48fb-8a32-094ef46ad502" providerId="ADAL" clId="{F4878119-9827-5360-B0C1-1C80C87003D5}" dt="2026-09-14T21:25:56.697" v="1286" actId="33553"/>
        <pc:sldMkLst>
          <pc:docMk/>
          <pc:sldMk cId="540066306" sldId="311"/>
        </pc:sldMkLst>
        <pc:spChg chg="mod">
          <ac:chgData name="Lola Chen" userId="b637c5d2-6342-48fb-8a32-094ef46ad502" providerId="ADAL" clId="{F4878119-9827-5360-B0C1-1C80C87003D5}" dt="2026-09-14T21:25:56.697" v="1286" actId="33553"/>
          <ac:spMkLst>
            <pc:docMk/>
            <pc:sldMk cId="540066306" sldId="311"/>
            <ac:spMk id="2" creationId="{42647557-7662-A048-4BCE-7F32AB09A7C7}"/>
          </ac:spMkLst>
        </pc:spChg>
        <pc:spChg chg="mod">
          <ac:chgData name="Lola Chen" userId="b637c5d2-6342-48fb-8a32-094ef46ad502" providerId="ADAL" clId="{F4878119-9827-5360-B0C1-1C80C87003D5}" dt="2026-09-14T20:42:17.075" v="678" actId="1036"/>
          <ac:spMkLst>
            <pc:docMk/>
            <pc:sldMk cId="540066306" sldId="311"/>
            <ac:spMk id="5" creationId="{7BE8B26E-D8FA-4B09-BF99-0B01BFD36B6C}"/>
          </ac:spMkLst>
        </pc:spChg>
        <pc:picChg chg="add mod">
          <ac:chgData name="Lola Chen" userId="b637c5d2-6342-48fb-8a32-094ef46ad502" providerId="ADAL" clId="{F4878119-9827-5360-B0C1-1C80C87003D5}" dt="2026-09-14T20:42:11.306" v="669" actId="1076"/>
          <ac:picMkLst>
            <pc:docMk/>
            <pc:sldMk cId="540066306" sldId="311"/>
            <ac:picMk id="4" creationId="{7C2529DE-2709-CC4B-2B10-9E8C67A2372E}"/>
          </ac:picMkLst>
        </pc:picChg>
      </pc:sldChg>
      <pc:sldChg chg="addSp delSp modSp add mod">
        <pc:chgData name="Lola Chen" userId="b637c5d2-6342-48fb-8a32-094ef46ad502" providerId="ADAL" clId="{F4878119-9827-5360-B0C1-1C80C87003D5}" dt="2026-09-14T21:25:57.927" v="1287" actId="33553"/>
        <pc:sldMkLst>
          <pc:docMk/>
          <pc:sldMk cId="156101854" sldId="312"/>
        </pc:sldMkLst>
        <pc:spChg chg="mod">
          <ac:chgData name="Lola Chen" userId="b637c5d2-6342-48fb-8a32-094ef46ad502" providerId="ADAL" clId="{F4878119-9827-5360-B0C1-1C80C87003D5}" dt="2026-09-14T21:25:57.927" v="1287" actId="33553"/>
          <ac:spMkLst>
            <pc:docMk/>
            <pc:sldMk cId="156101854" sldId="312"/>
            <ac:spMk id="2" creationId="{AB5C29E3-706C-EF96-25F9-49CEE7F1D1F8}"/>
          </ac:spMkLst>
        </pc:spChg>
        <pc:spChg chg="mod">
          <ac:chgData name="Lola Chen" userId="b637c5d2-6342-48fb-8a32-094ef46ad502" providerId="ADAL" clId="{F4878119-9827-5360-B0C1-1C80C87003D5}" dt="2026-09-14T20:44:58.158" v="718" actId="1035"/>
          <ac:spMkLst>
            <pc:docMk/>
            <pc:sldMk cId="156101854" sldId="312"/>
            <ac:spMk id="5" creationId="{F5106C50-04D7-D2E9-1247-D47BD969361C}"/>
          </ac:spMkLst>
        </pc:spChg>
        <pc:picChg chg="add mod">
          <ac:chgData name="Lola Chen" userId="b637c5d2-6342-48fb-8a32-094ef46ad502" providerId="ADAL" clId="{F4878119-9827-5360-B0C1-1C80C87003D5}" dt="2026-09-14T20:45:13.661" v="722" actId="1076"/>
          <ac:picMkLst>
            <pc:docMk/>
            <pc:sldMk cId="156101854" sldId="312"/>
            <ac:picMk id="4" creationId="{DDF3BD81-D477-1378-B988-6617DD4904AB}"/>
          </ac:picMkLst>
        </pc:picChg>
      </pc:sldChg>
      <pc:sldChg chg="addSp delSp modSp add mod">
        <pc:chgData name="Lola Chen" userId="b637c5d2-6342-48fb-8a32-094ef46ad502" providerId="ADAL" clId="{F4878119-9827-5360-B0C1-1C80C87003D5}" dt="2026-09-14T21:26:35.804" v="1303" actId="20577"/>
        <pc:sldMkLst>
          <pc:docMk/>
          <pc:sldMk cId="636970336" sldId="313"/>
        </pc:sldMkLst>
        <pc:spChg chg="mod">
          <ac:chgData name="Lola Chen" userId="b637c5d2-6342-48fb-8a32-094ef46ad502" providerId="ADAL" clId="{F4878119-9827-5360-B0C1-1C80C87003D5}" dt="2026-09-14T21:26:35.804" v="1303" actId="20577"/>
          <ac:spMkLst>
            <pc:docMk/>
            <pc:sldMk cId="636970336" sldId="313"/>
            <ac:spMk id="2" creationId="{5F2098DA-12C2-3F71-E47B-69C168030723}"/>
          </ac:spMkLst>
        </pc:spChg>
        <pc:spChg chg="mod">
          <ac:chgData name="Lola Chen" userId="b637c5d2-6342-48fb-8a32-094ef46ad502" providerId="ADAL" clId="{F4878119-9827-5360-B0C1-1C80C87003D5}" dt="2026-09-14T20:48:01.881" v="736" actId="20577"/>
          <ac:spMkLst>
            <pc:docMk/>
            <pc:sldMk cId="636970336" sldId="313"/>
            <ac:spMk id="5" creationId="{6E7CC624-EDB5-6C8D-71D8-FE28ABEE4061}"/>
          </ac:spMkLst>
        </pc:spChg>
        <pc:picChg chg="add mod">
          <ac:chgData name="Lola Chen" userId="b637c5d2-6342-48fb-8a32-094ef46ad502" providerId="ADAL" clId="{F4878119-9827-5360-B0C1-1C80C87003D5}" dt="2026-09-14T20:51:29.474" v="767" actId="962"/>
          <ac:picMkLst>
            <pc:docMk/>
            <pc:sldMk cId="636970336" sldId="313"/>
            <ac:picMk id="6" creationId="{8EB3EFED-2274-306C-5022-01D589B44912}"/>
          </ac:picMkLst>
        </pc:picChg>
      </pc:sldChg>
      <pc:sldChg chg="addSp delSp modSp add mod">
        <pc:chgData name="Lola Chen" userId="b637c5d2-6342-48fb-8a32-094ef46ad502" providerId="ADAL" clId="{F4878119-9827-5360-B0C1-1C80C87003D5}" dt="2026-09-14T21:26:39.047" v="1305" actId="20577"/>
        <pc:sldMkLst>
          <pc:docMk/>
          <pc:sldMk cId="919939282" sldId="314"/>
        </pc:sldMkLst>
        <pc:spChg chg="mod">
          <ac:chgData name="Lola Chen" userId="b637c5d2-6342-48fb-8a32-094ef46ad502" providerId="ADAL" clId="{F4878119-9827-5360-B0C1-1C80C87003D5}" dt="2026-09-14T21:26:39.047" v="1305" actId="20577"/>
          <ac:spMkLst>
            <pc:docMk/>
            <pc:sldMk cId="919939282" sldId="314"/>
            <ac:spMk id="2" creationId="{9FF80C3C-011D-4678-A12C-39C246B5B556}"/>
          </ac:spMkLst>
        </pc:spChg>
        <pc:picChg chg="add mod">
          <ac:chgData name="Lola Chen" userId="b637c5d2-6342-48fb-8a32-094ef46ad502" providerId="ADAL" clId="{F4878119-9827-5360-B0C1-1C80C87003D5}" dt="2026-09-14T20:51:39.283" v="769" actId="962"/>
          <ac:picMkLst>
            <pc:docMk/>
            <pc:sldMk cId="919939282" sldId="314"/>
            <ac:picMk id="4" creationId="{44A89541-CFB3-E7B6-E162-2DF76597ABAC}"/>
          </ac:picMkLst>
        </pc:picChg>
      </pc:sldChg>
      <pc:sldChg chg="addSp delSp modSp add mod">
        <pc:chgData name="Lola Chen" userId="b637c5d2-6342-48fb-8a32-094ef46ad502" providerId="ADAL" clId="{F4878119-9827-5360-B0C1-1C80C87003D5}" dt="2026-09-14T21:26:01.387" v="1290" actId="33553"/>
        <pc:sldMkLst>
          <pc:docMk/>
          <pc:sldMk cId="1923345547" sldId="315"/>
        </pc:sldMkLst>
        <pc:spChg chg="mod">
          <ac:chgData name="Lola Chen" userId="b637c5d2-6342-48fb-8a32-094ef46ad502" providerId="ADAL" clId="{F4878119-9827-5360-B0C1-1C80C87003D5}" dt="2026-09-14T21:26:01.387" v="1290" actId="33553"/>
          <ac:spMkLst>
            <pc:docMk/>
            <pc:sldMk cId="1923345547" sldId="315"/>
            <ac:spMk id="2" creationId="{DD4E366E-8DCA-0E80-9EE7-F92123A2BD40}"/>
          </ac:spMkLst>
        </pc:spChg>
        <pc:spChg chg="mod">
          <ac:chgData name="Lola Chen" userId="b637c5d2-6342-48fb-8a32-094ef46ad502" providerId="ADAL" clId="{F4878119-9827-5360-B0C1-1C80C87003D5}" dt="2026-09-14T20:50:43.717" v="758"/>
          <ac:spMkLst>
            <pc:docMk/>
            <pc:sldMk cId="1923345547" sldId="315"/>
            <ac:spMk id="5" creationId="{00F61C9C-90F2-0BA6-9EB1-CC9D6782553F}"/>
          </ac:spMkLst>
        </pc:spChg>
        <pc:picChg chg="add mod">
          <ac:chgData name="Lola Chen" userId="b637c5d2-6342-48fb-8a32-094ef46ad502" providerId="ADAL" clId="{F4878119-9827-5360-B0C1-1C80C87003D5}" dt="2026-09-14T20:51:07.721" v="765" actId="14100"/>
          <ac:picMkLst>
            <pc:docMk/>
            <pc:sldMk cId="1923345547" sldId="315"/>
            <ac:picMk id="6" creationId="{F6AC1F9F-4BCA-93F5-FA91-ABD13B35342D}"/>
          </ac:picMkLst>
        </pc:picChg>
      </pc:sldChg>
      <pc:sldChg chg="addSp delSp modSp add mod">
        <pc:chgData name="Lola Chen" userId="b637c5d2-6342-48fb-8a32-094ef46ad502" providerId="ADAL" clId="{F4878119-9827-5360-B0C1-1C80C87003D5}" dt="2026-09-14T21:26:02.529" v="1291" actId="33553"/>
        <pc:sldMkLst>
          <pc:docMk/>
          <pc:sldMk cId="1827094957" sldId="316"/>
        </pc:sldMkLst>
        <pc:spChg chg="mod">
          <ac:chgData name="Lola Chen" userId="b637c5d2-6342-48fb-8a32-094ef46ad502" providerId="ADAL" clId="{F4878119-9827-5360-B0C1-1C80C87003D5}" dt="2026-09-14T21:26:02.529" v="1291" actId="33553"/>
          <ac:spMkLst>
            <pc:docMk/>
            <pc:sldMk cId="1827094957" sldId="316"/>
            <ac:spMk id="2" creationId="{6E9B9579-27D7-FA9E-7B50-FAC38FD44BC3}"/>
          </ac:spMkLst>
        </pc:spChg>
        <pc:spChg chg="mod">
          <ac:chgData name="Lola Chen" userId="b637c5d2-6342-48fb-8a32-094ef46ad502" providerId="ADAL" clId="{F4878119-9827-5360-B0C1-1C80C87003D5}" dt="2026-09-14T20:53:28.764" v="818" actId="1036"/>
          <ac:spMkLst>
            <pc:docMk/>
            <pc:sldMk cId="1827094957" sldId="316"/>
            <ac:spMk id="5" creationId="{4E7C874C-EBDB-8904-0C2C-95A5D0E8CBFC}"/>
          </ac:spMkLst>
        </pc:spChg>
        <pc:picChg chg="add mod">
          <ac:chgData name="Lola Chen" userId="b637c5d2-6342-48fb-8a32-094ef46ad502" providerId="ADAL" clId="{F4878119-9827-5360-B0C1-1C80C87003D5}" dt="2026-09-14T20:53:09.557" v="806" actId="962"/>
          <ac:picMkLst>
            <pc:docMk/>
            <pc:sldMk cId="1827094957" sldId="316"/>
            <ac:picMk id="3" creationId="{5AE5C677-2E54-1397-BBC2-2421058F8A6E}"/>
          </ac:picMkLst>
        </pc:picChg>
      </pc:sldChg>
      <pc:sldChg chg="modSp add mod">
        <pc:chgData name="Lola Chen" userId="b637c5d2-6342-48fb-8a32-094ef46ad502" providerId="ADAL" clId="{F4878119-9827-5360-B0C1-1C80C87003D5}" dt="2026-09-14T20:54:50.385" v="838" actId="20577"/>
        <pc:sldMkLst>
          <pc:docMk/>
          <pc:sldMk cId="4215337619" sldId="317"/>
        </pc:sldMkLst>
        <pc:spChg chg="mod">
          <ac:chgData name="Lola Chen" userId="b637c5d2-6342-48fb-8a32-094ef46ad502" providerId="ADAL" clId="{F4878119-9827-5360-B0C1-1C80C87003D5}" dt="2026-09-14T20:54:38.837" v="834" actId="20577"/>
          <ac:spMkLst>
            <pc:docMk/>
            <pc:sldMk cId="4215337619" sldId="317"/>
            <ac:spMk id="4" creationId="{8666034B-5BAA-6FFF-E809-EAE0B6F8ACCE}"/>
          </ac:spMkLst>
        </pc:spChg>
        <pc:spChg chg="mod">
          <ac:chgData name="Lola Chen" userId="b637c5d2-6342-48fb-8a32-094ef46ad502" providerId="ADAL" clId="{F4878119-9827-5360-B0C1-1C80C87003D5}" dt="2026-09-14T20:54:50.385" v="838" actId="20577"/>
          <ac:spMkLst>
            <pc:docMk/>
            <pc:sldMk cId="4215337619" sldId="317"/>
            <ac:spMk id="9" creationId="{12B322FB-E9F3-BCE6-4902-0AB558293E75}"/>
          </ac:spMkLst>
        </pc:spChg>
      </pc:sldChg>
      <pc:sldChg chg="addSp delSp modSp add mod">
        <pc:chgData name="Lola Chen" userId="b637c5d2-6342-48fb-8a32-094ef46ad502" providerId="ADAL" clId="{F4878119-9827-5360-B0C1-1C80C87003D5}" dt="2026-09-14T21:26:04.694" v="1293" actId="33553"/>
        <pc:sldMkLst>
          <pc:docMk/>
          <pc:sldMk cId="372061247" sldId="318"/>
        </pc:sldMkLst>
        <pc:spChg chg="mod">
          <ac:chgData name="Lola Chen" userId="b637c5d2-6342-48fb-8a32-094ef46ad502" providerId="ADAL" clId="{F4878119-9827-5360-B0C1-1C80C87003D5}" dt="2026-09-14T21:26:04.694" v="1293" actId="33553"/>
          <ac:spMkLst>
            <pc:docMk/>
            <pc:sldMk cId="372061247" sldId="318"/>
            <ac:spMk id="9" creationId="{658CFA14-DFCE-2AD4-FD19-2A9B4D50B72A}"/>
          </ac:spMkLst>
        </pc:spChg>
        <pc:spChg chg="mod">
          <ac:chgData name="Lola Chen" userId="b637c5d2-6342-48fb-8a32-094ef46ad502" providerId="ADAL" clId="{F4878119-9827-5360-B0C1-1C80C87003D5}" dt="2026-09-14T21:01:21.773" v="887" actId="14100"/>
          <ac:spMkLst>
            <pc:docMk/>
            <pc:sldMk cId="372061247" sldId="318"/>
            <ac:spMk id="10" creationId="{862CA857-AE25-93EA-5747-C50E09A04406}"/>
          </ac:spMkLst>
        </pc:spChg>
        <pc:picChg chg="add mod">
          <ac:chgData name="Lola Chen" userId="b637c5d2-6342-48fb-8a32-094ef46ad502" providerId="ADAL" clId="{F4878119-9827-5360-B0C1-1C80C87003D5}" dt="2026-09-14T21:01:32.417" v="893" actId="962"/>
          <ac:picMkLst>
            <pc:docMk/>
            <pc:sldMk cId="372061247" sldId="318"/>
            <ac:picMk id="2" creationId="{B23994A9-3706-57C0-CB33-E9866AC3E7FB}"/>
          </ac:picMkLst>
        </pc:picChg>
      </pc:sldChg>
      <pc:sldChg chg="addSp delSp modSp add mod">
        <pc:chgData name="Lola Chen" userId="b637c5d2-6342-48fb-8a32-094ef46ad502" providerId="ADAL" clId="{F4878119-9827-5360-B0C1-1C80C87003D5}" dt="2026-09-14T21:26:06.421" v="1294" actId="33553"/>
        <pc:sldMkLst>
          <pc:docMk/>
          <pc:sldMk cId="3254287399" sldId="319"/>
        </pc:sldMkLst>
        <pc:spChg chg="mod">
          <ac:chgData name="Lola Chen" userId="b637c5d2-6342-48fb-8a32-094ef46ad502" providerId="ADAL" clId="{F4878119-9827-5360-B0C1-1C80C87003D5}" dt="2026-09-14T21:02:31.905" v="899"/>
          <ac:spMkLst>
            <pc:docMk/>
            <pc:sldMk cId="3254287399" sldId="319"/>
            <ac:spMk id="5" creationId="{21756FDC-2DCD-23FE-07C2-6F330316D986}"/>
          </ac:spMkLst>
        </pc:spChg>
        <pc:spChg chg="mod">
          <ac:chgData name="Lola Chen" userId="b637c5d2-6342-48fb-8a32-094ef46ad502" providerId="ADAL" clId="{F4878119-9827-5360-B0C1-1C80C87003D5}" dt="2026-09-14T21:02:31.905" v="899"/>
          <ac:spMkLst>
            <pc:docMk/>
            <pc:sldMk cId="3254287399" sldId="319"/>
            <ac:spMk id="6" creationId="{1CA3C510-FB90-0C8E-4548-0F99098ABE20}"/>
          </ac:spMkLst>
        </pc:spChg>
        <pc:spChg chg="mod">
          <ac:chgData name="Lola Chen" userId="b637c5d2-6342-48fb-8a32-094ef46ad502" providerId="ADAL" clId="{F4878119-9827-5360-B0C1-1C80C87003D5}" dt="2026-09-14T21:02:31.905" v="899"/>
          <ac:spMkLst>
            <pc:docMk/>
            <pc:sldMk cId="3254287399" sldId="319"/>
            <ac:spMk id="7" creationId="{8AC49071-DC41-7A8E-FEDE-C2F72F9541DF}"/>
          </ac:spMkLst>
        </pc:spChg>
        <pc:spChg chg="mod">
          <ac:chgData name="Lola Chen" userId="b637c5d2-6342-48fb-8a32-094ef46ad502" providerId="ADAL" clId="{F4878119-9827-5360-B0C1-1C80C87003D5}" dt="2026-09-14T21:02:31.905" v="899"/>
          <ac:spMkLst>
            <pc:docMk/>
            <pc:sldMk cId="3254287399" sldId="319"/>
            <ac:spMk id="8" creationId="{BC90293C-612D-FBB5-202F-18A9B2DB953C}"/>
          </ac:spMkLst>
        </pc:spChg>
        <pc:spChg chg="mod">
          <ac:chgData name="Lola Chen" userId="b637c5d2-6342-48fb-8a32-094ef46ad502" providerId="ADAL" clId="{F4878119-9827-5360-B0C1-1C80C87003D5}" dt="2026-09-14T21:26:06.421" v="1294" actId="33553"/>
          <ac:spMkLst>
            <pc:docMk/>
            <pc:sldMk cId="3254287399" sldId="319"/>
            <ac:spMk id="9" creationId="{B78AF125-EAE5-77F0-C830-85A02CE84A4B}"/>
          </ac:spMkLst>
        </pc:spChg>
        <pc:spChg chg="mod">
          <ac:chgData name="Lola Chen" userId="b637c5d2-6342-48fb-8a32-094ef46ad502" providerId="ADAL" clId="{F4878119-9827-5360-B0C1-1C80C87003D5}" dt="2026-09-14T21:04:34.370" v="911" actId="20577"/>
          <ac:spMkLst>
            <pc:docMk/>
            <pc:sldMk cId="3254287399" sldId="319"/>
            <ac:spMk id="10" creationId="{FE8D7BC2-C616-8A1E-47C4-CBFA3A8168AC}"/>
          </ac:spMkLst>
        </pc:spChg>
        <pc:spChg chg="mod">
          <ac:chgData name="Lola Chen" userId="b637c5d2-6342-48fb-8a32-094ef46ad502" providerId="ADAL" clId="{F4878119-9827-5360-B0C1-1C80C87003D5}" dt="2026-09-14T21:02:31.905" v="899"/>
          <ac:spMkLst>
            <pc:docMk/>
            <pc:sldMk cId="3254287399" sldId="319"/>
            <ac:spMk id="11" creationId="{1AB21864-9263-4467-EF17-E9163E9FDB2B}"/>
          </ac:spMkLst>
        </pc:spChg>
        <pc:spChg chg="mod">
          <ac:chgData name="Lola Chen" userId="b637c5d2-6342-48fb-8a32-094ef46ad502" providerId="ADAL" clId="{F4878119-9827-5360-B0C1-1C80C87003D5}" dt="2026-09-14T21:02:31.905" v="899"/>
          <ac:spMkLst>
            <pc:docMk/>
            <pc:sldMk cId="3254287399" sldId="319"/>
            <ac:spMk id="12" creationId="{D6203772-4DEB-A2A5-8749-1393E6369CA7}"/>
          </ac:spMkLst>
        </pc:spChg>
        <pc:spChg chg="mod">
          <ac:chgData name="Lola Chen" userId="b637c5d2-6342-48fb-8a32-094ef46ad502" providerId="ADAL" clId="{F4878119-9827-5360-B0C1-1C80C87003D5}" dt="2026-09-14T21:02:31.905" v="899"/>
          <ac:spMkLst>
            <pc:docMk/>
            <pc:sldMk cId="3254287399" sldId="319"/>
            <ac:spMk id="13" creationId="{11629D36-B94D-45F8-D281-BD9B170B68F0}"/>
          </ac:spMkLst>
        </pc:spChg>
        <pc:spChg chg="mod">
          <ac:chgData name="Lola Chen" userId="b637c5d2-6342-48fb-8a32-094ef46ad502" providerId="ADAL" clId="{F4878119-9827-5360-B0C1-1C80C87003D5}" dt="2026-09-14T21:02:31.905" v="899"/>
          <ac:spMkLst>
            <pc:docMk/>
            <pc:sldMk cId="3254287399" sldId="319"/>
            <ac:spMk id="14" creationId="{3F8C1F1F-3083-8566-82C0-DF1C2D20EFEE}"/>
          </ac:spMkLst>
        </pc:spChg>
        <pc:spChg chg="mod">
          <ac:chgData name="Lola Chen" userId="b637c5d2-6342-48fb-8a32-094ef46ad502" providerId="ADAL" clId="{F4878119-9827-5360-B0C1-1C80C87003D5}" dt="2026-09-14T21:02:31.905" v="899"/>
          <ac:spMkLst>
            <pc:docMk/>
            <pc:sldMk cId="3254287399" sldId="319"/>
            <ac:spMk id="15" creationId="{3EBC3D87-C97C-2292-D872-978613DFA685}"/>
          </ac:spMkLst>
        </pc:spChg>
        <pc:spChg chg="mod">
          <ac:chgData name="Lola Chen" userId="b637c5d2-6342-48fb-8a32-094ef46ad502" providerId="ADAL" clId="{F4878119-9827-5360-B0C1-1C80C87003D5}" dt="2026-09-14T21:02:31.905" v="899"/>
          <ac:spMkLst>
            <pc:docMk/>
            <pc:sldMk cId="3254287399" sldId="319"/>
            <ac:spMk id="16" creationId="{8B45566F-07B8-E87F-77D9-26338F9310C2}"/>
          </ac:spMkLst>
        </pc:spChg>
        <pc:grpChg chg="mod">
          <ac:chgData name="Lola Chen" userId="b637c5d2-6342-48fb-8a32-094ef46ad502" providerId="ADAL" clId="{F4878119-9827-5360-B0C1-1C80C87003D5}" dt="2026-09-14T21:06:38.359" v="962" actId="962"/>
          <ac:grpSpMkLst>
            <pc:docMk/>
            <pc:sldMk cId="3254287399" sldId="319"/>
            <ac:grpSpMk id="3" creationId="{A92B800B-885B-450D-5060-BCF24185FF9E}"/>
          </ac:grpSpMkLst>
        </pc:grpChg>
      </pc:sldChg>
      <pc:sldChg chg="addSp delSp modSp add mod">
        <pc:chgData name="Lola Chen" userId="b637c5d2-6342-48fb-8a32-094ef46ad502" providerId="ADAL" clId="{F4878119-9827-5360-B0C1-1C80C87003D5}" dt="2026-09-14T21:33:13.549" v="1318" actId="478"/>
        <pc:sldMkLst>
          <pc:docMk/>
          <pc:sldMk cId="3684464596" sldId="320"/>
        </pc:sldMkLst>
        <pc:spChg chg="mod">
          <ac:chgData name="Lola Chen" userId="b637c5d2-6342-48fb-8a32-094ef46ad502" providerId="ADAL" clId="{F4878119-9827-5360-B0C1-1C80C87003D5}" dt="2026-09-14T21:26:07.356" v="1295" actId="33553"/>
          <ac:spMkLst>
            <pc:docMk/>
            <pc:sldMk cId="3684464596" sldId="320"/>
            <ac:spMk id="9" creationId="{C38B489D-996D-F40A-515A-494D914E3292}"/>
          </ac:spMkLst>
        </pc:spChg>
        <pc:spChg chg="mod">
          <ac:chgData name="Lola Chen" userId="b637c5d2-6342-48fb-8a32-094ef46ad502" providerId="ADAL" clId="{F4878119-9827-5360-B0C1-1C80C87003D5}" dt="2026-09-14T21:05:54.546" v="959" actId="207"/>
          <ac:spMkLst>
            <pc:docMk/>
            <pc:sldMk cId="3684464596" sldId="320"/>
            <ac:spMk id="10" creationId="{25CF42A3-F315-8866-0DA9-ABA5F35AA0FD}"/>
          </ac:spMkLst>
        </pc:spChg>
        <pc:picChg chg="add del mod">
          <ac:chgData name="Lola Chen" userId="b637c5d2-6342-48fb-8a32-094ef46ad502" providerId="ADAL" clId="{F4878119-9827-5360-B0C1-1C80C87003D5}" dt="2026-09-14T21:33:13.549" v="1318" actId="478"/>
          <ac:picMkLst>
            <pc:docMk/>
            <pc:sldMk cId="3684464596" sldId="320"/>
            <ac:picMk id="2" creationId="{81F8777E-0561-7F54-07C5-80A5E1DEDBCC}"/>
          </ac:picMkLst>
        </pc:picChg>
      </pc:sldChg>
      <pc:sldChg chg="addSp delSp modSp add mod">
        <pc:chgData name="Lola Chen" userId="b637c5d2-6342-48fb-8a32-094ef46ad502" providerId="ADAL" clId="{F4878119-9827-5360-B0C1-1C80C87003D5}" dt="2026-09-14T21:26:08.260" v="1296" actId="33553"/>
        <pc:sldMkLst>
          <pc:docMk/>
          <pc:sldMk cId="4132288844" sldId="321"/>
        </pc:sldMkLst>
        <pc:spChg chg="mod">
          <ac:chgData name="Lola Chen" userId="b637c5d2-6342-48fb-8a32-094ef46ad502" providerId="ADAL" clId="{F4878119-9827-5360-B0C1-1C80C87003D5}" dt="2026-09-14T21:26:08.260" v="1296" actId="33553"/>
          <ac:spMkLst>
            <pc:docMk/>
            <pc:sldMk cId="4132288844" sldId="321"/>
            <ac:spMk id="9" creationId="{F9DE54D7-683C-3DAC-5C1C-33BF2D842833}"/>
          </ac:spMkLst>
        </pc:spChg>
        <pc:spChg chg="mod">
          <ac:chgData name="Lola Chen" userId="b637c5d2-6342-48fb-8a32-094ef46ad502" providerId="ADAL" clId="{F4878119-9827-5360-B0C1-1C80C87003D5}" dt="2026-09-14T21:08:23.769" v="1010" actId="1038"/>
          <ac:spMkLst>
            <pc:docMk/>
            <pc:sldMk cId="4132288844" sldId="321"/>
            <ac:spMk id="10" creationId="{35E0A730-ADD3-44F7-9D61-E036AB4C227B}"/>
          </ac:spMkLst>
        </pc:spChg>
        <pc:picChg chg="add mod">
          <ac:chgData name="Lola Chen" userId="b637c5d2-6342-48fb-8a32-094ef46ad502" providerId="ADAL" clId="{F4878119-9827-5360-B0C1-1C80C87003D5}" dt="2026-09-14T21:09:01.563" v="1012" actId="962"/>
          <ac:picMkLst>
            <pc:docMk/>
            <pc:sldMk cId="4132288844" sldId="321"/>
            <ac:picMk id="17" creationId="{DF7306DA-7223-8A5C-A77F-59E5D5F6BBF5}"/>
          </ac:picMkLst>
        </pc:picChg>
      </pc:sldChg>
      <pc:sldChg chg="modSp add mod">
        <pc:chgData name="Lola Chen" userId="b637c5d2-6342-48fb-8a32-094ef46ad502" providerId="ADAL" clId="{F4878119-9827-5360-B0C1-1C80C87003D5}" dt="2026-09-14T21:09:40.308" v="1038"/>
        <pc:sldMkLst>
          <pc:docMk/>
          <pc:sldMk cId="570995941" sldId="322"/>
        </pc:sldMkLst>
        <pc:spChg chg="mod">
          <ac:chgData name="Lola Chen" userId="b637c5d2-6342-48fb-8a32-094ef46ad502" providerId="ADAL" clId="{F4878119-9827-5360-B0C1-1C80C87003D5}" dt="2026-09-14T21:09:30.577" v="1037" actId="20577"/>
          <ac:spMkLst>
            <pc:docMk/>
            <pc:sldMk cId="570995941" sldId="322"/>
            <ac:spMk id="4" creationId="{DD0ADE57-1965-A9E3-744F-78040C0937CE}"/>
          </ac:spMkLst>
        </pc:spChg>
        <pc:spChg chg="mod">
          <ac:chgData name="Lola Chen" userId="b637c5d2-6342-48fb-8a32-094ef46ad502" providerId="ADAL" clId="{F4878119-9827-5360-B0C1-1C80C87003D5}" dt="2026-09-14T21:09:40.308" v="1038"/>
          <ac:spMkLst>
            <pc:docMk/>
            <pc:sldMk cId="570995941" sldId="322"/>
            <ac:spMk id="9" creationId="{0F638FB3-859E-9320-63C6-2DC4CB163D64}"/>
          </ac:spMkLst>
        </pc:spChg>
      </pc:sldChg>
      <pc:sldChg chg="addSp delSp modSp add mod">
        <pc:chgData name="Lola Chen" userId="b637c5d2-6342-48fb-8a32-094ef46ad502" providerId="ADAL" clId="{F4878119-9827-5360-B0C1-1C80C87003D5}" dt="2026-09-14T21:26:09.258" v="1297" actId="33553"/>
        <pc:sldMkLst>
          <pc:docMk/>
          <pc:sldMk cId="1383873283" sldId="323"/>
        </pc:sldMkLst>
        <pc:spChg chg="mod">
          <ac:chgData name="Lola Chen" userId="b637c5d2-6342-48fb-8a32-094ef46ad502" providerId="ADAL" clId="{F4878119-9827-5360-B0C1-1C80C87003D5}" dt="2026-09-14T21:26:09.258" v="1297" actId="33553"/>
          <ac:spMkLst>
            <pc:docMk/>
            <pc:sldMk cId="1383873283" sldId="323"/>
            <ac:spMk id="2" creationId="{BF78BF18-69E5-2E5D-1186-8AF4CD12A1C1}"/>
          </ac:spMkLst>
        </pc:spChg>
        <pc:spChg chg="mod">
          <ac:chgData name="Lola Chen" userId="b637c5d2-6342-48fb-8a32-094ef46ad502" providerId="ADAL" clId="{F4878119-9827-5360-B0C1-1C80C87003D5}" dt="2026-09-14T21:14:17.719" v="1107" actId="14100"/>
          <ac:spMkLst>
            <pc:docMk/>
            <pc:sldMk cId="1383873283" sldId="323"/>
            <ac:spMk id="5" creationId="{03FFE105-F1E7-8648-24BE-78925B1BC993}"/>
          </ac:spMkLst>
        </pc:spChg>
        <pc:picChg chg="add mod modCrop">
          <ac:chgData name="Lola Chen" userId="b637c5d2-6342-48fb-8a32-094ef46ad502" providerId="ADAL" clId="{F4878119-9827-5360-B0C1-1C80C87003D5}" dt="2026-09-14T21:16:37.387" v="1113" actId="962"/>
          <ac:picMkLst>
            <pc:docMk/>
            <pc:sldMk cId="1383873283" sldId="323"/>
            <ac:picMk id="4" creationId="{5AD59916-7563-D2C1-7DFE-DBB010C569AF}"/>
          </ac:picMkLst>
        </pc:picChg>
      </pc:sldChg>
      <pc:sldChg chg="addSp delSp modSp add mod">
        <pc:chgData name="Lola Chen" userId="b637c5d2-6342-48fb-8a32-094ef46ad502" providerId="ADAL" clId="{F4878119-9827-5360-B0C1-1C80C87003D5}" dt="2026-09-14T21:26:10.626" v="1298" actId="33553"/>
        <pc:sldMkLst>
          <pc:docMk/>
          <pc:sldMk cId="1779490851" sldId="324"/>
        </pc:sldMkLst>
        <pc:spChg chg="mod">
          <ac:chgData name="Lola Chen" userId="b637c5d2-6342-48fb-8a32-094ef46ad502" providerId="ADAL" clId="{F4878119-9827-5360-B0C1-1C80C87003D5}" dt="2026-09-14T21:26:10.626" v="1298" actId="33553"/>
          <ac:spMkLst>
            <pc:docMk/>
            <pc:sldMk cId="1779490851" sldId="324"/>
            <ac:spMk id="2" creationId="{7550F7EC-8F83-3796-4AEF-0D721B9FFF6C}"/>
          </ac:spMkLst>
        </pc:spChg>
        <pc:spChg chg="mod">
          <ac:chgData name="Lola Chen" userId="b637c5d2-6342-48fb-8a32-094ef46ad502" providerId="ADAL" clId="{F4878119-9827-5360-B0C1-1C80C87003D5}" dt="2026-09-14T21:22:52.469" v="1242" actId="21"/>
          <ac:spMkLst>
            <pc:docMk/>
            <pc:sldMk cId="1779490851" sldId="324"/>
            <ac:spMk id="5" creationId="{3899CE23-7A1F-2590-08C0-D6B643C49919}"/>
          </ac:spMkLst>
        </pc:spChg>
        <pc:spChg chg="add mod">
          <ac:chgData name="Lola Chen" userId="b637c5d2-6342-48fb-8a32-094ef46ad502" providerId="ADAL" clId="{F4878119-9827-5360-B0C1-1C80C87003D5}" dt="2026-09-14T21:23:12.397" v="1249" actId="14100"/>
          <ac:spMkLst>
            <pc:docMk/>
            <pc:sldMk cId="1779490851" sldId="324"/>
            <ac:spMk id="10" creationId="{03A3F608-D14C-D2CB-F308-66213925B32D}"/>
          </ac:spMkLst>
        </pc:spChg>
        <pc:graphicFrameChg chg="add mod modGraphic">
          <ac:chgData name="Lola Chen" userId="b637c5d2-6342-48fb-8a32-094ef46ad502" providerId="ADAL" clId="{F4878119-9827-5360-B0C1-1C80C87003D5}" dt="2026-09-14T21:23:46.160" v="1252" actId="12385"/>
          <ac:graphicFrameMkLst>
            <pc:docMk/>
            <pc:sldMk cId="1779490851" sldId="324"/>
            <ac:graphicFrameMk id="3" creationId="{D0FAEE78-A110-7E94-E65B-75AAA56AC753}"/>
          </ac:graphicFrameMkLst>
        </pc:graphicFrameChg>
      </pc:sldChg>
      <pc:sldChg chg="addSp delSp modSp add mod">
        <pc:chgData name="Lola Chen" userId="b637c5d2-6342-48fb-8a32-094ef46ad502" providerId="ADAL" clId="{F4878119-9827-5360-B0C1-1C80C87003D5}" dt="2026-09-14T21:26:11.812" v="1299" actId="33553"/>
        <pc:sldMkLst>
          <pc:docMk/>
          <pc:sldMk cId="862219152" sldId="325"/>
        </pc:sldMkLst>
        <pc:spChg chg="mod">
          <ac:chgData name="Lola Chen" userId="b637c5d2-6342-48fb-8a32-094ef46ad502" providerId="ADAL" clId="{F4878119-9827-5360-B0C1-1C80C87003D5}" dt="2026-09-14T21:26:11.812" v="1299" actId="33553"/>
          <ac:spMkLst>
            <pc:docMk/>
            <pc:sldMk cId="862219152" sldId="325"/>
            <ac:spMk id="9" creationId="{7559603A-B539-74ED-7211-D1526811BCB2}"/>
          </ac:spMkLst>
        </pc:spChg>
        <pc:spChg chg="mod">
          <ac:chgData name="Lola Chen" userId="b637c5d2-6342-48fb-8a32-094ef46ad502" providerId="ADAL" clId="{F4878119-9827-5360-B0C1-1C80C87003D5}" dt="2026-09-14T21:19:56.683" v="1172" actId="14100"/>
          <ac:spMkLst>
            <pc:docMk/>
            <pc:sldMk cId="862219152" sldId="325"/>
            <ac:spMk id="10" creationId="{8C07730D-1967-F60F-0B78-7C34332364CF}"/>
          </ac:spMkLst>
        </pc:spChg>
        <pc:picChg chg="add mod">
          <ac:chgData name="Lola Chen" userId="b637c5d2-6342-48fb-8a32-094ef46ad502" providerId="ADAL" clId="{F4878119-9827-5360-B0C1-1C80C87003D5}" dt="2026-09-14T21:23:34.260" v="1251" actId="962"/>
          <ac:picMkLst>
            <pc:docMk/>
            <pc:sldMk cId="862219152" sldId="325"/>
            <ac:picMk id="3" creationId="{4802C76D-ED35-C9BD-91EA-769AF6347C39}"/>
          </ac:picMkLst>
        </pc:picChg>
      </pc:sldChg>
      <pc:sldChg chg="addSp delSp modSp add mod">
        <pc:chgData name="Lola Chen" userId="b637c5d2-6342-48fb-8a32-094ef46ad502" providerId="ADAL" clId="{F4878119-9827-5360-B0C1-1C80C87003D5}" dt="2026-09-14T21:21:04.709" v="1214" actId="478"/>
        <pc:sldMkLst>
          <pc:docMk/>
          <pc:sldMk cId="1721596868" sldId="326"/>
        </pc:sldMkLst>
        <pc:spChg chg="mod">
          <ac:chgData name="Lola Chen" userId="b637c5d2-6342-48fb-8a32-094ef46ad502" providerId="ADAL" clId="{F4878119-9827-5360-B0C1-1C80C87003D5}" dt="2026-09-14T21:20:55.781" v="1212" actId="20577"/>
          <ac:spMkLst>
            <pc:docMk/>
            <pc:sldMk cId="1721596868" sldId="326"/>
            <ac:spMk id="4" creationId="{DB8771A0-7544-6B42-2C2D-3D2ED02A731B}"/>
          </ac:spMkLst>
        </pc:spChg>
      </pc:sldChg>
      <pc:sldChg chg="addSp delSp modSp add mod">
        <pc:chgData name="Lola Chen" userId="b637c5d2-6342-48fb-8a32-094ef46ad502" providerId="ADAL" clId="{F4878119-9827-5360-B0C1-1C80C87003D5}" dt="2026-09-14T21:27:07.761" v="1308" actId="13244"/>
        <pc:sldMkLst>
          <pc:docMk/>
          <pc:sldMk cId="566967926" sldId="327"/>
        </pc:sldMkLst>
        <pc:spChg chg="mod">
          <ac:chgData name="Lola Chen" userId="b637c5d2-6342-48fb-8a32-094ef46ad502" providerId="ADAL" clId="{F4878119-9827-5360-B0C1-1C80C87003D5}" dt="2026-09-14T21:26:12.898" v="1300" actId="33553"/>
          <ac:spMkLst>
            <pc:docMk/>
            <pc:sldMk cId="566967926" sldId="327"/>
            <ac:spMk id="2" creationId="{53C1997B-C568-F37F-2983-C1FB64DB4BA9}"/>
          </ac:spMkLst>
        </pc:spChg>
        <pc:spChg chg="mod">
          <ac:chgData name="Lola Chen" userId="b637c5d2-6342-48fb-8a32-094ef46ad502" providerId="ADAL" clId="{F4878119-9827-5360-B0C1-1C80C87003D5}" dt="2026-09-14T21:27:07.761" v="1308" actId="13244"/>
          <ac:spMkLst>
            <pc:docMk/>
            <pc:sldMk cId="566967926" sldId="327"/>
            <ac:spMk id="5" creationId="{08907539-F2DA-FB33-DFF7-08BF519C2FA5}"/>
          </ac:spMkLst>
        </pc:spChg>
        <pc:spChg chg="add mod">
          <ac:chgData name="Lola Chen" userId="b637c5d2-6342-48fb-8a32-094ef46ad502" providerId="ADAL" clId="{F4878119-9827-5360-B0C1-1C80C87003D5}" dt="2026-09-14T21:22:48.111" v="1241" actId="1076"/>
          <ac:spMkLst>
            <pc:docMk/>
            <pc:sldMk cId="566967926" sldId="327"/>
            <ac:spMk id="6" creationId="{EA3CE6FD-27CB-E851-3D40-CBBA6AB4F356}"/>
          </ac:spMkLst>
        </pc:spChg>
        <pc:graphicFrameChg chg="add mod modGraphic">
          <ac:chgData name="Lola Chen" userId="b637c5d2-6342-48fb-8a32-094ef46ad502" providerId="ADAL" clId="{F4878119-9827-5360-B0C1-1C80C87003D5}" dt="2026-09-14T21:26:58.319" v="1306" actId="13244"/>
          <ac:graphicFrameMkLst>
            <pc:docMk/>
            <pc:sldMk cId="566967926" sldId="327"/>
            <ac:graphicFrameMk id="7" creationId="{11F31E04-3223-B6E1-A348-8BA176962CE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600" b="1">
                <a:latin typeface="+mn-lt"/>
              </a:rPr>
              <a:t>Luke H. Briccetti</a:t>
            </a:r>
            <a:r>
              <a:rPr lang="en-US" sz="1600" b="1" baseline="30000">
                <a:latin typeface="+mn-lt"/>
              </a:rPr>
              <a:t>1</a:t>
            </a:r>
            <a:r>
              <a:rPr lang="en-US" sz="1600" b="1">
                <a:latin typeface="+mn-lt"/>
              </a:rPr>
              <a:t>, Lily Maenza</a:t>
            </a:r>
            <a:r>
              <a:rPr lang="en-US" sz="1600" b="1" baseline="30000">
                <a:latin typeface="+mn-lt"/>
              </a:rPr>
              <a:t>2</a:t>
            </a:r>
            <a:endParaRPr lang="en-US" sz="1600" b="1">
              <a:latin typeface="+mn-lt"/>
            </a:endParaRPr>
          </a:p>
          <a:p>
            <a:pPr marL="0" indent="0">
              <a:buNone/>
            </a:pPr>
            <a:r>
              <a:rPr lang="en-US" sz="1200" b="1" baseline="30000">
                <a:latin typeface="+mn-lt"/>
              </a:rPr>
              <a:t>1</a:t>
            </a:r>
            <a:r>
              <a:rPr lang="en-US" sz="1200" b="1">
                <a:latin typeface="+mn-lt"/>
              </a:rPr>
              <a:t>Rubenstein School of the Environment and Natural Resources, University of Vermont, Burlington, VT, USA; Gund Institute for Environment, University of Vermont, Burlington, VT, USA,</a:t>
            </a:r>
            <a:endParaRPr lang="en-US" sz="1200">
              <a:latin typeface="Century Gothic"/>
            </a:endParaRPr>
          </a:p>
          <a:p>
            <a:pPr marL="0" indent="0">
              <a:buNone/>
            </a:pPr>
            <a:r>
              <a:rPr lang="en-US" sz="1200" b="1" baseline="30000">
                <a:latin typeface="+mn-lt"/>
              </a:rPr>
              <a:t>2</a:t>
            </a:r>
            <a:r>
              <a:rPr lang="en-US" sz="1200" b="1">
                <a:latin typeface="+mn-lt"/>
              </a:rPr>
              <a:t>Rubenstein School of the Environment and Natural Resources, University of Vermont, Burlington, VT, USA</a:t>
            </a:r>
          </a:p>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a:t>
            </a:fld>
            <a:endParaRPr lang="en-US"/>
          </a:p>
        </p:txBody>
      </p:sp>
    </p:spTree>
    <p:extLst>
      <p:ext uri="{BB962C8B-B14F-4D97-AF65-F5344CB8AC3E}">
        <p14:creationId xmlns:p14="http://schemas.microsoft.com/office/powerpoint/2010/main" val="2130368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CC4B7-77EC-32A5-D21B-6DD617E06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B0CE8-157D-4706-1A6C-D150B7BE2E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905A1E-D315-2678-B2D9-759004C07D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F816B4-25F0-D76E-3295-5120F27D92A5}"/>
              </a:ext>
            </a:extLst>
          </p:cNvPr>
          <p:cNvSpPr>
            <a:spLocks noGrp="1"/>
          </p:cNvSpPr>
          <p:nvPr>
            <p:ph type="sldNum" sz="quarter" idx="5"/>
          </p:nvPr>
        </p:nvSpPr>
        <p:spPr/>
        <p:txBody>
          <a:bodyPr/>
          <a:lstStyle/>
          <a:p>
            <a:fld id="{DFC1B3BD-97C9-6447-9D2B-E183E22BC502}" type="slidenum">
              <a:rPr lang="en-US" smtClean="0"/>
              <a:t>3</a:t>
            </a:fld>
            <a:endParaRPr lang="en-US"/>
          </a:p>
        </p:txBody>
      </p:sp>
    </p:spTree>
    <p:extLst>
      <p:ext uri="{BB962C8B-B14F-4D97-AF65-F5344CB8AC3E}">
        <p14:creationId xmlns:p14="http://schemas.microsoft.com/office/powerpoint/2010/main" val="1760105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4</a:t>
            </a:fld>
            <a:endParaRPr lang="en-US"/>
          </a:p>
        </p:txBody>
      </p:sp>
    </p:spTree>
    <p:extLst>
      <p:ext uri="{BB962C8B-B14F-4D97-AF65-F5344CB8AC3E}">
        <p14:creationId xmlns:p14="http://schemas.microsoft.com/office/powerpoint/2010/main" val="1629456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E384-8DAD-5947-617E-8A464806B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7C359-D4C2-B6AF-5EBB-81BD72075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0EAC0-7774-BA05-FCF6-8C410B0DE8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A6A655-4A74-61AD-2776-AD8CCC541C1B}"/>
              </a:ext>
            </a:extLst>
          </p:cNvPr>
          <p:cNvSpPr>
            <a:spLocks noGrp="1"/>
          </p:cNvSpPr>
          <p:nvPr>
            <p:ph type="sldNum" sz="quarter" idx="5"/>
          </p:nvPr>
        </p:nvSpPr>
        <p:spPr/>
        <p:txBody>
          <a:bodyPr/>
          <a:lstStyle/>
          <a:p>
            <a:fld id="{DFC1B3BD-97C9-6447-9D2B-E183E22BC502}" type="slidenum">
              <a:rPr lang="en-US" smtClean="0"/>
              <a:t>5</a:t>
            </a:fld>
            <a:endParaRPr lang="en-US"/>
          </a:p>
        </p:txBody>
      </p:sp>
    </p:spTree>
    <p:extLst>
      <p:ext uri="{BB962C8B-B14F-4D97-AF65-F5344CB8AC3E}">
        <p14:creationId xmlns:p14="http://schemas.microsoft.com/office/powerpoint/2010/main" val="4016667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7DB47-2354-C688-35BD-CA253422B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DCDE8-2606-84C1-A87A-99C9C6558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ADC48-947C-E90F-B63F-4E81BA0657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9244E6-D43B-34B3-00C3-0C551C4A939B}"/>
              </a:ext>
            </a:extLst>
          </p:cNvPr>
          <p:cNvSpPr>
            <a:spLocks noGrp="1"/>
          </p:cNvSpPr>
          <p:nvPr>
            <p:ph type="sldNum" sz="quarter" idx="5"/>
          </p:nvPr>
        </p:nvSpPr>
        <p:spPr/>
        <p:txBody>
          <a:bodyPr/>
          <a:lstStyle/>
          <a:p>
            <a:fld id="{DFC1B3BD-97C9-6447-9D2B-E183E22BC502}" type="slidenum">
              <a:rPr lang="en-US" smtClean="0"/>
              <a:t>6</a:t>
            </a:fld>
            <a:endParaRPr lang="en-US"/>
          </a:p>
        </p:txBody>
      </p:sp>
    </p:spTree>
    <p:extLst>
      <p:ext uri="{BB962C8B-B14F-4D97-AF65-F5344CB8AC3E}">
        <p14:creationId xmlns:p14="http://schemas.microsoft.com/office/powerpoint/2010/main" val="3111226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80B17-B174-42F4-60D8-28A2586C4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34A48-1602-D019-1B3B-41511085A7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B944E-A0AA-A947-5A86-5D43AFF865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C55779-8FB0-F529-7477-1DA9C0E7C1BE}"/>
              </a:ext>
            </a:extLst>
          </p:cNvPr>
          <p:cNvSpPr>
            <a:spLocks noGrp="1"/>
          </p:cNvSpPr>
          <p:nvPr>
            <p:ph type="sldNum" sz="quarter" idx="5"/>
          </p:nvPr>
        </p:nvSpPr>
        <p:spPr/>
        <p:txBody>
          <a:bodyPr/>
          <a:lstStyle/>
          <a:p>
            <a:fld id="{DFC1B3BD-97C9-6447-9D2B-E183E22BC502}" type="slidenum">
              <a:rPr lang="en-US" smtClean="0"/>
              <a:t>7</a:t>
            </a:fld>
            <a:endParaRPr lang="en-US"/>
          </a:p>
        </p:txBody>
      </p:sp>
    </p:spTree>
    <p:extLst>
      <p:ext uri="{BB962C8B-B14F-4D97-AF65-F5344CB8AC3E}">
        <p14:creationId xmlns:p14="http://schemas.microsoft.com/office/powerpoint/2010/main" val="1350338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069D3-5D61-B7D6-8206-8EB369CC4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2757F-D999-6B9F-5DA7-AAC5A0806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64658-5754-ADCB-6B68-6FF65E885A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7B7D14-D173-0B56-90DD-E2E4D7C28986}"/>
              </a:ext>
            </a:extLst>
          </p:cNvPr>
          <p:cNvSpPr>
            <a:spLocks noGrp="1"/>
          </p:cNvSpPr>
          <p:nvPr>
            <p:ph type="sldNum" sz="quarter" idx="5"/>
          </p:nvPr>
        </p:nvSpPr>
        <p:spPr/>
        <p:txBody>
          <a:bodyPr/>
          <a:lstStyle/>
          <a:p>
            <a:fld id="{DFC1B3BD-97C9-6447-9D2B-E183E22BC502}" type="slidenum">
              <a:rPr lang="en-US" smtClean="0"/>
              <a:t>8</a:t>
            </a:fld>
            <a:endParaRPr lang="en-US"/>
          </a:p>
        </p:txBody>
      </p:sp>
    </p:spTree>
    <p:extLst>
      <p:ext uri="{BB962C8B-B14F-4D97-AF65-F5344CB8AC3E}">
        <p14:creationId xmlns:p14="http://schemas.microsoft.com/office/powerpoint/2010/main" val="1847526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87350-3BCA-C5DE-8BA2-5121D6362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5011B-2BF6-F874-9942-7331A0677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73E84-935B-0005-0D5A-973289B6D6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1EDA72-204B-83D5-A06F-948EBE9E5EAE}"/>
              </a:ext>
            </a:extLst>
          </p:cNvPr>
          <p:cNvSpPr>
            <a:spLocks noGrp="1"/>
          </p:cNvSpPr>
          <p:nvPr>
            <p:ph type="sldNum" sz="quarter" idx="5"/>
          </p:nvPr>
        </p:nvSpPr>
        <p:spPr/>
        <p:txBody>
          <a:bodyPr/>
          <a:lstStyle/>
          <a:p>
            <a:fld id="{DFC1B3BD-97C9-6447-9D2B-E183E22BC502}" type="slidenum">
              <a:rPr lang="en-US" smtClean="0"/>
              <a:t>9</a:t>
            </a:fld>
            <a:endParaRPr lang="en-US"/>
          </a:p>
        </p:txBody>
      </p:sp>
    </p:spTree>
    <p:extLst>
      <p:ext uri="{BB962C8B-B14F-4D97-AF65-F5344CB8AC3E}">
        <p14:creationId xmlns:p14="http://schemas.microsoft.com/office/powerpoint/2010/main" val="3508080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88FE9-F68E-E1ED-0AA1-E8DF6EEA1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D43C4-6172-734D-9F32-0B8A7C0DD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80976-0548-48BA-C3CF-3417B5A759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C50FE3-71FE-D8A0-F5E6-5DCEA7DA9706}"/>
              </a:ext>
            </a:extLst>
          </p:cNvPr>
          <p:cNvSpPr>
            <a:spLocks noGrp="1"/>
          </p:cNvSpPr>
          <p:nvPr>
            <p:ph type="sldNum" sz="quarter" idx="5"/>
          </p:nvPr>
        </p:nvSpPr>
        <p:spPr/>
        <p:txBody>
          <a:bodyPr/>
          <a:lstStyle/>
          <a:p>
            <a:fld id="{DFC1B3BD-97C9-6447-9D2B-E183E22BC502}" type="slidenum">
              <a:rPr lang="en-US" smtClean="0"/>
              <a:t>10</a:t>
            </a:fld>
            <a:endParaRPr lang="en-US"/>
          </a:p>
        </p:txBody>
      </p:sp>
    </p:spTree>
    <p:extLst>
      <p:ext uri="{BB962C8B-B14F-4D97-AF65-F5344CB8AC3E}">
        <p14:creationId xmlns:p14="http://schemas.microsoft.com/office/powerpoint/2010/main" val="3892662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0BD81-2637-4968-F46B-3C453AD19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93CCE-185C-EBB5-72E7-7269CDF38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F818D-0C5C-B729-FEA9-CC54CD2B65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2F15FA-DFFB-A7AC-B444-15EFB6F13579}"/>
              </a:ext>
            </a:extLst>
          </p:cNvPr>
          <p:cNvSpPr>
            <a:spLocks noGrp="1"/>
          </p:cNvSpPr>
          <p:nvPr>
            <p:ph type="sldNum" sz="quarter" idx="5"/>
          </p:nvPr>
        </p:nvSpPr>
        <p:spPr/>
        <p:txBody>
          <a:bodyPr/>
          <a:lstStyle/>
          <a:p>
            <a:fld id="{DFC1B3BD-97C9-6447-9D2B-E183E22BC502}" type="slidenum">
              <a:rPr lang="en-US" smtClean="0"/>
              <a:t>11</a:t>
            </a:fld>
            <a:endParaRPr lang="en-US"/>
          </a:p>
        </p:txBody>
      </p:sp>
    </p:spTree>
    <p:extLst>
      <p:ext uri="{BB962C8B-B14F-4D97-AF65-F5344CB8AC3E}">
        <p14:creationId xmlns:p14="http://schemas.microsoft.com/office/powerpoint/2010/main" val="197064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456D3-4064-5208-698A-440F8C3D9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9658A3-561D-F72A-9100-37E5264CE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D3FA7-5FEE-324F-956D-BF60BEA4D0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80D35B-614D-97C9-CF04-54CC38F70A10}"/>
              </a:ext>
            </a:extLst>
          </p:cNvPr>
          <p:cNvSpPr>
            <a:spLocks noGrp="1"/>
          </p:cNvSpPr>
          <p:nvPr>
            <p:ph type="sldNum" sz="quarter" idx="5"/>
          </p:nvPr>
        </p:nvSpPr>
        <p:spPr/>
        <p:txBody>
          <a:bodyPr/>
          <a:lstStyle/>
          <a:p>
            <a:fld id="{DFC1B3BD-97C9-6447-9D2B-E183E22BC502}" type="slidenum">
              <a:rPr lang="en-US" smtClean="0"/>
              <a:t>12</a:t>
            </a:fld>
            <a:endParaRPr lang="en-US"/>
          </a:p>
        </p:txBody>
      </p:sp>
    </p:spTree>
    <p:extLst>
      <p:ext uri="{BB962C8B-B14F-4D97-AF65-F5344CB8AC3E}">
        <p14:creationId xmlns:p14="http://schemas.microsoft.com/office/powerpoint/2010/main" val="2270061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80E2C-735D-9EC7-8922-6F31F650C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696E4-C656-7780-C500-F897A3540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A30D1-9BF0-DE44-A92D-1CB91A3444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01D863-0D9D-8AD6-5A8D-AAB80EC33F07}"/>
              </a:ext>
            </a:extLst>
          </p:cNvPr>
          <p:cNvSpPr>
            <a:spLocks noGrp="1"/>
          </p:cNvSpPr>
          <p:nvPr>
            <p:ph type="sldNum" sz="quarter" idx="5"/>
          </p:nvPr>
        </p:nvSpPr>
        <p:spPr/>
        <p:txBody>
          <a:bodyPr/>
          <a:lstStyle/>
          <a:p>
            <a:fld id="{DFC1B3BD-97C9-6447-9D2B-E183E22BC502}" type="slidenum">
              <a:rPr lang="en-US" smtClean="0"/>
              <a:t>14</a:t>
            </a:fld>
            <a:endParaRPr lang="en-US"/>
          </a:p>
        </p:txBody>
      </p:sp>
    </p:spTree>
    <p:extLst>
      <p:ext uri="{BB962C8B-B14F-4D97-AF65-F5344CB8AC3E}">
        <p14:creationId xmlns:p14="http://schemas.microsoft.com/office/powerpoint/2010/main" val="1424476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B85A1-537C-C2DB-274F-3972C28AE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3FC8C-5DF9-96AB-7406-6943A4517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BE0F5-1D52-7138-6EF5-1878BFD044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5DDF4-44F1-001A-1601-5E35BD8F6783}"/>
              </a:ext>
            </a:extLst>
          </p:cNvPr>
          <p:cNvSpPr>
            <a:spLocks noGrp="1"/>
          </p:cNvSpPr>
          <p:nvPr>
            <p:ph type="sldNum" sz="quarter" idx="5"/>
          </p:nvPr>
        </p:nvSpPr>
        <p:spPr/>
        <p:txBody>
          <a:bodyPr/>
          <a:lstStyle/>
          <a:p>
            <a:fld id="{DFC1B3BD-97C9-6447-9D2B-E183E22BC502}" type="slidenum">
              <a:rPr lang="en-US" smtClean="0"/>
              <a:t>15</a:t>
            </a:fld>
            <a:endParaRPr lang="en-US"/>
          </a:p>
        </p:txBody>
      </p:sp>
    </p:spTree>
    <p:extLst>
      <p:ext uri="{BB962C8B-B14F-4D97-AF65-F5344CB8AC3E}">
        <p14:creationId xmlns:p14="http://schemas.microsoft.com/office/powerpoint/2010/main" val="1694415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948AA-6805-DD89-726B-C25E696A3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131DD-1F6D-713E-E008-9F070D1F5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1E9F9-B048-FB0F-6861-7EBA4F9815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DA2A38-6370-7E1E-D762-A03A6DDEDEEC}"/>
              </a:ext>
            </a:extLst>
          </p:cNvPr>
          <p:cNvSpPr>
            <a:spLocks noGrp="1"/>
          </p:cNvSpPr>
          <p:nvPr>
            <p:ph type="sldNum" sz="quarter" idx="5"/>
          </p:nvPr>
        </p:nvSpPr>
        <p:spPr/>
        <p:txBody>
          <a:bodyPr/>
          <a:lstStyle/>
          <a:p>
            <a:fld id="{DFC1B3BD-97C9-6447-9D2B-E183E22BC502}" type="slidenum">
              <a:rPr lang="en-US" smtClean="0"/>
              <a:t>16</a:t>
            </a:fld>
            <a:endParaRPr lang="en-US"/>
          </a:p>
        </p:txBody>
      </p:sp>
    </p:spTree>
    <p:extLst>
      <p:ext uri="{BB962C8B-B14F-4D97-AF65-F5344CB8AC3E}">
        <p14:creationId xmlns:p14="http://schemas.microsoft.com/office/powerpoint/2010/main" val="3273512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DB5A4-E1C5-339F-7D72-D228E1C48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448E0-B407-6009-7352-B744B28ED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A79A7-D354-CBE5-9D7F-2DCDEAE12D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DC87B0-56BA-DC10-D020-5E02A2FD99DB}"/>
              </a:ext>
            </a:extLst>
          </p:cNvPr>
          <p:cNvSpPr>
            <a:spLocks noGrp="1"/>
          </p:cNvSpPr>
          <p:nvPr>
            <p:ph type="sldNum" sz="quarter" idx="5"/>
          </p:nvPr>
        </p:nvSpPr>
        <p:spPr/>
        <p:txBody>
          <a:bodyPr/>
          <a:lstStyle/>
          <a:p>
            <a:fld id="{DFC1B3BD-97C9-6447-9D2B-E183E22BC502}" type="slidenum">
              <a:rPr lang="en-US" smtClean="0"/>
              <a:t>17</a:t>
            </a:fld>
            <a:endParaRPr lang="en-US"/>
          </a:p>
        </p:txBody>
      </p:sp>
    </p:spTree>
    <p:extLst>
      <p:ext uri="{BB962C8B-B14F-4D97-AF65-F5344CB8AC3E}">
        <p14:creationId xmlns:p14="http://schemas.microsoft.com/office/powerpoint/2010/main" val="4076448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39280-B3A7-A3FB-D8C0-F67D88C1E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D04C6-D398-998A-F5FD-81DE45A48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838CE-8DD9-2342-F81A-08707A63DC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F2BF8D-E32B-90D4-87E8-256CA42794D0}"/>
              </a:ext>
            </a:extLst>
          </p:cNvPr>
          <p:cNvSpPr>
            <a:spLocks noGrp="1"/>
          </p:cNvSpPr>
          <p:nvPr>
            <p:ph type="sldNum" sz="quarter" idx="5"/>
          </p:nvPr>
        </p:nvSpPr>
        <p:spPr/>
        <p:txBody>
          <a:bodyPr/>
          <a:lstStyle/>
          <a:p>
            <a:fld id="{DFC1B3BD-97C9-6447-9D2B-E183E22BC502}" type="slidenum">
              <a:rPr lang="en-US" smtClean="0"/>
              <a:t>18</a:t>
            </a:fld>
            <a:endParaRPr lang="en-US"/>
          </a:p>
        </p:txBody>
      </p:sp>
    </p:spTree>
    <p:extLst>
      <p:ext uri="{BB962C8B-B14F-4D97-AF65-F5344CB8AC3E}">
        <p14:creationId xmlns:p14="http://schemas.microsoft.com/office/powerpoint/2010/main" val="2513557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BB1DC-E53C-5777-9D23-5290B8EB2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634B1-BEDC-F73A-6C8F-91FB8BB7E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684F0-2710-BABD-1D6B-27934A4C56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DDBBE4-FC8F-D4B9-4A1A-E880FF3A5231}"/>
              </a:ext>
            </a:extLst>
          </p:cNvPr>
          <p:cNvSpPr>
            <a:spLocks noGrp="1"/>
          </p:cNvSpPr>
          <p:nvPr>
            <p:ph type="sldNum" sz="quarter" idx="5"/>
          </p:nvPr>
        </p:nvSpPr>
        <p:spPr/>
        <p:txBody>
          <a:bodyPr/>
          <a:lstStyle/>
          <a:p>
            <a:fld id="{DFC1B3BD-97C9-6447-9D2B-E183E22BC502}" type="slidenum">
              <a:rPr lang="en-US" smtClean="0"/>
              <a:t>19</a:t>
            </a:fld>
            <a:endParaRPr lang="en-US"/>
          </a:p>
        </p:txBody>
      </p:sp>
    </p:spTree>
    <p:extLst>
      <p:ext uri="{BB962C8B-B14F-4D97-AF65-F5344CB8AC3E}">
        <p14:creationId xmlns:p14="http://schemas.microsoft.com/office/powerpoint/2010/main" val="2904287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FCC04-6334-E128-3D4E-A561FBB2C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1B313-9B59-F756-961A-008E7C3EC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8C69A2-FAF9-CA6E-B1EA-11C14E0271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1386D5-9F57-293E-01B9-E13449290F49}"/>
              </a:ext>
            </a:extLst>
          </p:cNvPr>
          <p:cNvSpPr>
            <a:spLocks noGrp="1"/>
          </p:cNvSpPr>
          <p:nvPr>
            <p:ph type="sldNum" sz="quarter" idx="5"/>
          </p:nvPr>
        </p:nvSpPr>
        <p:spPr/>
        <p:txBody>
          <a:bodyPr/>
          <a:lstStyle/>
          <a:p>
            <a:fld id="{DFC1B3BD-97C9-6447-9D2B-E183E22BC502}" type="slidenum">
              <a:rPr lang="en-US" smtClean="0"/>
              <a:t>28</a:t>
            </a:fld>
            <a:endParaRPr lang="en-US"/>
          </a:p>
        </p:txBody>
      </p:sp>
    </p:spTree>
    <p:extLst>
      <p:ext uri="{BB962C8B-B14F-4D97-AF65-F5344CB8AC3E}">
        <p14:creationId xmlns:p14="http://schemas.microsoft.com/office/powerpoint/2010/main" val="1863083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FB025-6250-8D0C-3C39-E36DA25A3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8091EC-E54A-823A-0C54-F71D37608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D7210-1BDE-47AB-2BC7-3E9651FCF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670C2-8AB5-A379-14BC-0AB719049AAC}"/>
              </a:ext>
            </a:extLst>
          </p:cNvPr>
          <p:cNvSpPr>
            <a:spLocks noGrp="1"/>
          </p:cNvSpPr>
          <p:nvPr>
            <p:ph type="sldNum" sz="quarter" idx="5"/>
          </p:nvPr>
        </p:nvSpPr>
        <p:spPr/>
        <p:txBody>
          <a:bodyPr/>
          <a:lstStyle/>
          <a:p>
            <a:fld id="{DFC1B3BD-97C9-6447-9D2B-E183E22BC502}" type="slidenum">
              <a:rPr lang="en-US" smtClean="0"/>
              <a:t>29</a:t>
            </a:fld>
            <a:endParaRPr lang="en-US"/>
          </a:p>
        </p:txBody>
      </p:sp>
    </p:spTree>
    <p:extLst>
      <p:ext uri="{BB962C8B-B14F-4D97-AF65-F5344CB8AC3E}">
        <p14:creationId xmlns:p14="http://schemas.microsoft.com/office/powerpoint/2010/main" val="2666815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D94A9-2E42-9EAE-CDC8-442329BCB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9C761-F8EF-E498-6611-C353E5736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91ACA-CF50-79F0-757B-AA5767F646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9DBE28-B7FB-18FC-9972-B0BBB5925756}"/>
              </a:ext>
            </a:extLst>
          </p:cNvPr>
          <p:cNvSpPr>
            <a:spLocks noGrp="1"/>
          </p:cNvSpPr>
          <p:nvPr>
            <p:ph type="sldNum" sz="quarter" idx="5"/>
          </p:nvPr>
        </p:nvSpPr>
        <p:spPr/>
        <p:txBody>
          <a:bodyPr/>
          <a:lstStyle/>
          <a:p>
            <a:fld id="{DFC1B3BD-97C9-6447-9D2B-E183E22BC502}" type="slidenum">
              <a:rPr lang="en-US" smtClean="0"/>
              <a:t>32</a:t>
            </a:fld>
            <a:endParaRPr lang="en-US"/>
          </a:p>
        </p:txBody>
      </p:sp>
    </p:spTree>
    <p:extLst>
      <p:ext uri="{BB962C8B-B14F-4D97-AF65-F5344CB8AC3E}">
        <p14:creationId xmlns:p14="http://schemas.microsoft.com/office/powerpoint/2010/main" val="3675391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Mauris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a:xfrm>
            <a:off x="550605" y="697029"/>
            <a:ext cx="6650294" cy="2651008"/>
          </a:xfrm>
        </p:spPr>
        <p:txBody>
          <a:bodyPr lIns="91440" tIns="45720" rIns="91440" bIns="45720" anchor="b"/>
          <a:lstStyle/>
          <a:p>
            <a:r>
              <a:rPr lang="en-US" altLang="zh-CN">
                <a:cs typeface="Frank Ruhl Libre"/>
              </a:rPr>
              <a:t>7</a:t>
            </a:r>
            <a:r>
              <a:rPr lang="en-US">
                <a:cs typeface="Frank Ruhl Libre"/>
              </a:rPr>
              <a:t> Infrastructure</a:t>
            </a:r>
            <a:endParaRPr lang="en-US">
              <a:latin typeface="+mj-lt"/>
            </a:endParaRP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5" y="3509963"/>
            <a:ext cx="11090789" cy="1101724"/>
          </a:xfrm>
        </p:spPr>
        <p:txBody>
          <a:bodyPr lIns="91440" tIns="45720" rIns="91440" bIns="45720" anchor="t">
            <a:normAutofit/>
          </a:bodyPr>
          <a:lstStyle/>
          <a:p>
            <a:pPr>
              <a:spcAft>
                <a:spcPts val="1000"/>
              </a:spcAft>
            </a:pPr>
            <a:r>
              <a:rPr lang="en-US" altLang="zh-CN">
                <a:cs typeface="Poppins Medium"/>
              </a:rPr>
              <a:t>Luke</a:t>
            </a:r>
            <a:r>
              <a:rPr lang="zh-CN" altLang="en-US">
                <a:cs typeface="Poppins Medium"/>
              </a:rPr>
              <a:t> </a:t>
            </a:r>
            <a:r>
              <a:rPr lang="en-US" altLang="zh-CN">
                <a:cs typeface="Poppins Medium"/>
              </a:rPr>
              <a:t>H.</a:t>
            </a:r>
            <a:r>
              <a:rPr lang="zh-CN" altLang="en-US">
                <a:cs typeface="Poppins Medium"/>
              </a:rPr>
              <a:t> </a:t>
            </a:r>
            <a:r>
              <a:rPr lang="en-US" altLang="zh-CN">
                <a:cs typeface="Poppins Medium"/>
              </a:rPr>
              <a:t>Briccetti</a:t>
            </a:r>
            <a:r>
              <a:rPr lang="en-US" baseline="30000">
                <a:cs typeface="Poppins Medium"/>
              </a:rPr>
              <a:t>1,2</a:t>
            </a:r>
            <a:r>
              <a:rPr lang="en-US" b="1">
                <a:latin typeface="+mn-lt"/>
                <a:cs typeface="Poppins Medium"/>
              </a:rPr>
              <a:t>, </a:t>
            </a:r>
            <a:r>
              <a:rPr lang="en-US" altLang="zh-CN" b="1">
                <a:latin typeface="+mn-lt"/>
                <a:cs typeface="Poppins Medium"/>
              </a:rPr>
              <a:t>Lily</a:t>
            </a:r>
            <a:r>
              <a:rPr lang="zh-CN" altLang="en-US" b="1">
                <a:latin typeface="+mn-lt"/>
                <a:cs typeface="Poppins Medium"/>
              </a:rPr>
              <a:t> </a:t>
            </a:r>
            <a:r>
              <a:rPr lang="en-US" altLang="zh-CN" b="1">
                <a:latin typeface="+mn-lt"/>
                <a:cs typeface="Poppins Medium"/>
              </a:rPr>
              <a:t>Maenza</a:t>
            </a:r>
            <a:r>
              <a:rPr lang="en-US" baseline="30000">
                <a:cs typeface="Poppins Medium"/>
              </a:rPr>
              <a:t>1</a:t>
            </a:r>
            <a:endParaRPr lang="en-US" baseline="30000"/>
          </a:p>
          <a:p>
            <a:pPr>
              <a:lnSpc>
                <a:spcPct val="100000"/>
              </a:lnSpc>
              <a:spcBef>
                <a:spcPts val="0"/>
              </a:spcBef>
            </a:pPr>
            <a:r>
              <a:rPr lang="en-US" sz="1400" b="0" baseline="30000">
                <a:cs typeface="Poppins Medium"/>
              </a:rPr>
              <a:t>1</a:t>
            </a:r>
            <a:r>
              <a:rPr lang="en-US" sz="1400" b="0">
                <a:cs typeface="Poppins Medium"/>
              </a:rPr>
              <a:t>Rubenstein School of Environment &amp; Natural Resources, University of Vermont, Burlington, VT</a:t>
            </a:r>
          </a:p>
          <a:p>
            <a:pPr>
              <a:lnSpc>
                <a:spcPct val="100000"/>
              </a:lnSpc>
              <a:spcBef>
                <a:spcPts val="0"/>
              </a:spcBef>
            </a:pPr>
            <a:r>
              <a:rPr lang="en-US" sz="1400" b="0" baseline="30000">
                <a:cs typeface="Poppins Medium"/>
              </a:rPr>
              <a:t>2</a:t>
            </a:r>
            <a:r>
              <a:rPr lang="en-US" sz="1400" b="0">
                <a:cs typeface="Poppins Medium"/>
              </a:rPr>
              <a:t>Gund Institute for Environment, University of Vermont, Burlington, VT</a:t>
            </a:r>
          </a:p>
        </p:txBody>
      </p:sp>
      <p:sp>
        <p:nvSpPr>
          <p:cNvPr id="4" name="Subtitle 2">
            <a:extLst>
              <a:ext uri="{FF2B5EF4-FFF2-40B4-BE49-F238E27FC236}">
                <a16:creationId xmlns:a16="http://schemas.microsoft.com/office/drawing/2014/main" id="{134C9C11-E6B2-5B44-26B8-190736CDD404}"/>
              </a:ext>
            </a:extLst>
          </p:cNvPr>
          <p:cNvSpPr txBox="1">
            <a:spLocks/>
          </p:cNvSpPr>
          <p:nvPr/>
        </p:nvSpPr>
        <p:spPr>
          <a:xfrm>
            <a:off x="550605" y="4698726"/>
            <a:ext cx="10946383" cy="134386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Recommended citation:</a:t>
            </a:r>
          </a:p>
          <a:p>
            <a:r>
              <a:rPr lang="en-US" sz="1500" b="0" err="1">
                <a:cs typeface="Poppins Medium"/>
              </a:rPr>
              <a:t>Briccetti</a:t>
            </a:r>
            <a:r>
              <a:rPr lang="en-US" sz="1500" b="0">
                <a:cs typeface="Poppins Medium"/>
              </a:rPr>
              <a:t>, L.H., Maenza, L., 2026, Infrastructure. In Galford, G.L., </a:t>
            </a:r>
            <a:r>
              <a:rPr lang="en-US" sz="1500" b="0" err="1">
                <a:cs typeface="Poppins Medium"/>
              </a:rPr>
              <a:t>Balerna</a:t>
            </a:r>
            <a:r>
              <a:rPr lang="en-US" sz="1500" b="0">
                <a:cs typeface="Poppins Medium"/>
              </a:rPr>
              <a:t>, J.A., Turner, H., </a:t>
            </a:r>
            <a:r>
              <a:rPr lang="en-US" sz="1500" b="0" err="1">
                <a:cs typeface="Poppins Medium"/>
              </a:rPr>
              <a:t>Sardonis</a:t>
            </a:r>
            <a:r>
              <a:rPr lang="en-US" sz="1500" b="0">
                <a:cs typeface="Poppins Medium"/>
              </a:rPr>
              <a:t>, A., Peplinski, H. (Eds), The Vermont Climate Assessment 2025. Burlington, Vermont: Climate Measurements Center of Excellence, Gund Institute for Environment at the University of Vermont. DOI: 10.5281/zenodo.20272849. Accessed online at https://</a:t>
            </a:r>
            <a:r>
              <a:rPr lang="en-US" sz="1500" b="0" err="1">
                <a:cs typeface="Poppins Medium"/>
              </a:rPr>
              <a:t>vtclimate.org</a:t>
            </a:r>
            <a:r>
              <a:rPr lang="en-US" sz="1500" b="0">
                <a:cs typeface="Poppins Medium"/>
              </a:rPr>
              <a:t>.</a:t>
            </a:r>
            <a:endParaRPr lang="en-US" sz="2600">
              <a:cs typeface="Poppins Medium"/>
            </a:endParaRPr>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C75B5-B95B-B291-DB27-EC74D0C62D15}"/>
              </a:ext>
            </a:extLst>
          </p:cNvPr>
          <p:cNvSpPr>
            <a:spLocks noGrp="1"/>
          </p:cNvSpPr>
          <p:nvPr>
            <p:ph type="ctrTitle"/>
          </p:nvPr>
        </p:nvSpPr>
        <p:spPr>
          <a:xfrm>
            <a:off x="550605" y="1122363"/>
            <a:ext cx="9238163" cy="2387600"/>
          </a:xfrm>
        </p:spPr>
        <p:txBody>
          <a:bodyPr lIns="91440" tIns="45720" rIns="91440" bIns="45720" anchor="b"/>
          <a:lstStyle/>
          <a:p>
            <a:r>
              <a:rPr lang="en-US" altLang="zh-CN">
                <a:cs typeface="Frank Ruhl Libre"/>
              </a:rPr>
              <a:t>7.3</a:t>
            </a:r>
            <a:r>
              <a:rPr lang="zh-CN" altLang="en-US">
                <a:cs typeface="Frank Ruhl Libre"/>
              </a:rPr>
              <a:t> </a:t>
            </a:r>
            <a:r>
              <a:rPr lang="en-US">
                <a:cs typeface="Frank Ruhl Libre"/>
              </a:rPr>
              <a:t>Damage to Roads &amp; Rail</a:t>
            </a:r>
            <a:endParaRPr lang="en-US"/>
          </a:p>
        </p:txBody>
      </p:sp>
      <p:sp>
        <p:nvSpPr>
          <p:cNvPr id="9" name="Subtitle 8">
            <a:extLst>
              <a:ext uri="{FF2B5EF4-FFF2-40B4-BE49-F238E27FC236}">
                <a16:creationId xmlns:a16="http://schemas.microsoft.com/office/drawing/2014/main" id="{489C9C48-DC41-523B-7D30-C673D32EF51D}"/>
              </a:ext>
            </a:extLst>
          </p:cNvPr>
          <p:cNvSpPr>
            <a:spLocks noGrp="1"/>
          </p:cNvSpPr>
          <p:nvPr>
            <p:ph type="subTitle" idx="1"/>
          </p:nvPr>
        </p:nvSpPr>
        <p:spPr/>
        <p:txBody>
          <a:bodyPr lIns="91440" tIns="45720" rIns="91440" bIns="45720" anchor="t">
            <a:noAutofit/>
          </a:bodyPr>
          <a:lstStyle/>
          <a:p>
            <a:pPr marL="285750" indent="-285750">
              <a:lnSpc>
                <a:spcPct val="100000"/>
              </a:lnSpc>
              <a:spcBef>
                <a:spcPts val="500"/>
              </a:spcBef>
              <a:buFont typeface="Arial" panose="020B0604020202020204" pitchFamily="34" charset="0"/>
              <a:buChar char="•"/>
            </a:pPr>
            <a:r>
              <a:rPr lang="en-US" sz="1800">
                <a:cs typeface="Poppins Medium"/>
              </a:rPr>
              <a:t>Outdated, undersized, or under-engineered road and rail stream crossings are vulnerable to severe flood events. </a:t>
            </a:r>
          </a:p>
          <a:p>
            <a:pPr marL="285750" indent="-285750">
              <a:lnSpc>
                <a:spcPct val="100000"/>
              </a:lnSpc>
              <a:spcBef>
                <a:spcPts val="500"/>
              </a:spcBef>
              <a:buFont typeface="Arial" panose="020B0604020202020204" pitchFamily="34" charset="0"/>
              <a:buChar char="•"/>
            </a:pPr>
            <a:r>
              <a:rPr lang="en-US" sz="1800">
                <a:cs typeface="Poppins Medium"/>
              </a:rPr>
              <a:t>Road surfaces are at-risk from intense rains, increasing temperature variability, and extreme heat.</a:t>
            </a:r>
            <a:endParaRPr lang="en-US" sz="1800"/>
          </a:p>
        </p:txBody>
      </p:sp>
    </p:spTree>
    <p:extLst>
      <p:ext uri="{BB962C8B-B14F-4D97-AF65-F5344CB8AC3E}">
        <p14:creationId xmlns:p14="http://schemas.microsoft.com/office/powerpoint/2010/main" val="2951517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AB850-6FD6-D190-3464-D89CBDE598C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C719C1B9-1F81-61E8-D6B5-F00F1BAD9FB0}"/>
              </a:ext>
            </a:extLst>
          </p:cNvPr>
          <p:cNvSpPr txBox="1">
            <a:spLocks noGrp="1"/>
          </p:cNvSpPr>
          <p:nvPr>
            <p:ph type="title" idx="4294967295"/>
          </p:nvPr>
        </p:nvSpPr>
        <p:spPr>
          <a:xfrm>
            <a:off x="620429" y="779264"/>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a:t>
            </a: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1</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E8A75852-8E36-0B3D-7A21-B2334ECA65F6}"/>
              </a:ext>
            </a:extLst>
          </p:cNvPr>
          <p:cNvSpPr txBox="1"/>
          <p:nvPr/>
        </p:nvSpPr>
        <p:spPr>
          <a:xfrm>
            <a:off x="620429" y="1676734"/>
            <a:ext cx="3445386" cy="2652008"/>
          </a:xfrm>
          <a:prstGeom prst="rect">
            <a:avLst/>
          </a:prstGeom>
          <a:noFill/>
        </p:spPr>
        <p:txBody>
          <a:bodyPr wrap="square">
            <a:spAutoFit/>
          </a:bodyPr>
          <a:lstStyle/>
          <a:p>
            <a:pPr>
              <a:spcAft>
                <a:spcPts val="1000"/>
              </a:spcAft>
            </a:pPr>
            <a:r>
              <a:rPr lang="en-US" sz="2800" b="1" i="1">
                <a:solidFill>
                  <a:schemeClr val="tx2"/>
                </a:solidFill>
              </a:rPr>
              <a:t>Culvert collapse on a road in Brattleboro, Vermont following heavy rain, 2021</a:t>
            </a:r>
          </a:p>
          <a:p>
            <a:pPr>
              <a:spcAft>
                <a:spcPts val="1000"/>
              </a:spcAft>
            </a:pPr>
            <a:r>
              <a:rPr lang="en-US"/>
              <a:t>Source: Joshua Carnes (2021)</a:t>
            </a:r>
          </a:p>
        </p:txBody>
      </p:sp>
      <p:pic>
        <p:nvPicPr>
          <p:cNvPr id="4" name="Picture 3" descr="A photo showing a collapsed culvert that damaged a road during heavy rain, there is a red car in the large collapsed section of the road.">
            <a:extLst>
              <a:ext uri="{FF2B5EF4-FFF2-40B4-BE49-F238E27FC236}">
                <a16:creationId xmlns:a16="http://schemas.microsoft.com/office/drawing/2014/main" id="{55328F5D-FB23-A98C-D0EF-978806395825}"/>
              </a:ext>
            </a:extLst>
          </p:cNvPr>
          <p:cNvPicPr>
            <a:picLocks noChangeAspect="1"/>
          </p:cNvPicPr>
          <p:nvPr/>
        </p:nvPicPr>
        <p:blipFill>
          <a:blip r:embed="rId3"/>
          <a:stretch>
            <a:fillRect/>
          </a:stretch>
        </p:blipFill>
        <p:spPr>
          <a:xfrm>
            <a:off x="4043859" y="1168301"/>
            <a:ext cx="7902343" cy="4367085"/>
          </a:xfrm>
          <a:prstGeom prst="rect">
            <a:avLst/>
          </a:prstGeom>
        </p:spPr>
      </p:pic>
    </p:spTree>
    <p:extLst>
      <p:ext uri="{BB962C8B-B14F-4D97-AF65-F5344CB8AC3E}">
        <p14:creationId xmlns:p14="http://schemas.microsoft.com/office/powerpoint/2010/main" val="89986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41F1E-5442-93A9-A2AD-B1B9B2C851F6}"/>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EBA917A-0ABD-5770-E457-8D588D4C277C}"/>
              </a:ext>
            </a:extLst>
          </p:cNvPr>
          <p:cNvSpPr txBox="1">
            <a:spLocks noGrp="1"/>
          </p:cNvSpPr>
          <p:nvPr>
            <p:ph type="title" idx="4294967295"/>
          </p:nvPr>
        </p:nvSpPr>
        <p:spPr>
          <a:xfrm>
            <a:off x="620429" y="779264"/>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a:t>
            </a: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2</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0E9741BF-35CD-5DFD-D0E5-25A93E7B7D85}"/>
              </a:ext>
            </a:extLst>
          </p:cNvPr>
          <p:cNvSpPr txBox="1"/>
          <p:nvPr/>
        </p:nvSpPr>
        <p:spPr>
          <a:xfrm>
            <a:off x="620428" y="1676734"/>
            <a:ext cx="6038279" cy="2898229"/>
          </a:xfrm>
          <a:prstGeom prst="rect">
            <a:avLst/>
          </a:prstGeom>
          <a:noFill/>
        </p:spPr>
        <p:txBody>
          <a:bodyPr wrap="square">
            <a:spAutoFit/>
          </a:bodyPr>
          <a:lstStyle/>
          <a:p>
            <a:pPr>
              <a:spcAft>
                <a:spcPts val="1000"/>
              </a:spcAft>
            </a:pPr>
            <a:r>
              <a:rPr lang="en-US" sz="2800" b="1" i="1">
                <a:solidFill>
                  <a:schemeClr val="tx2"/>
                </a:solidFill>
              </a:rPr>
              <a:t>Percent of road culverts in poor, critical, or urgent condition by town in Vermont, 2025 </a:t>
            </a:r>
          </a:p>
          <a:p>
            <a:r>
              <a:rPr lang="en-US"/>
              <a:t>Source: The Vermont Association of Planning and Development Agencies (2025), VCGI (2025a, 2025b) </a:t>
            </a:r>
          </a:p>
          <a:p>
            <a:endParaRPr lang="en-US"/>
          </a:p>
          <a:p>
            <a:r>
              <a:rPr lang="en-US"/>
              <a:t>Note: Data visualization by Luke </a:t>
            </a:r>
            <a:r>
              <a:rPr lang="en-US" err="1"/>
              <a:t>Briccetti</a:t>
            </a:r>
            <a:r>
              <a:rPr lang="en-US"/>
              <a:t> and Hannah C. Turner</a:t>
            </a:r>
          </a:p>
        </p:txBody>
      </p:sp>
      <p:pic>
        <p:nvPicPr>
          <p:cNvPr id="8" name="Picture 7" descr="A gray scale map showing town boundaries in Vermont. Each polygon is colored according to the proportion of culverts in poor condition by quintiles (&lt;8%, 8-11%, 11-15%, 15-19%, &gt;19%). Towns colored for the highest proportion of culverts in poor condition tend to be concentrated in Rutland and Washington Counties, whereas Chittenden County has more towns colored for a low proportion of culverts in poor condition.">
            <a:extLst>
              <a:ext uri="{FF2B5EF4-FFF2-40B4-BE49-F238E27FC236}">
                <a16:creationId xmlns:a16="http://schemas.microsoft.com/office/drawing/2014/main" id="{C727926D-8F3B-C725-A2F6-1C955436F3E4}"/>
              </a:ext>
            </a:extLst>
          </p:cNvPr>
          <p:cNvPicPr>
            <a:picLocks noChangeAspect="1"/>
          </p:cNvPicPr>
          <p:nvPr/>
        </p:nvPicPr>
        <p:blipFill>
          <a:blip r:embed="rId3"/>
          <a:stretch>
            <a:fillRect/>
          </a:stretch>
        </p:blipFill>
        <p:spPr>
          <a:xfrm>
            <a:off x="7408978" y="111616"/>
            <a:ext cx="4487201" cy="6746383"/>
          </a:xfrm>
          <a:prstGeom prst="rect">
            <a:avLst/>
          </a:prstGeom>
        </p:spPr>
      </p:pic>
    </p:spTree>
    <p:extLst>
      <p:ext uri="{BB962C8B-B14F-4D97-AF65-F5344CB8AC3E}">
        <p14:creationId xmlns:p14="http://schemas.microsoft.com/office/powerpoint/2010/main" val="441276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42758-3846-1712-2EEE-C3358132372A}"/>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C4BE09C-7CC0-D208-204E-755019E5C092}"/>
              </a:ext>
            </a:extLst>
          </p:cNvPr>
          <p:cNvSpPr txBox="1">
            <a:spLocks noGrp="1"/>
          </p:cNvSpPr>
          <p:nvPr>
            <p:ph type="title" idx="4294967295"/>
          </p:nvPr>
        </p:nvSpPr>
        <p:spPr>
          <a:xfrm>
            <a:off x="319037" y="142034"/>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a:t>
            </a: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3</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8EDEB9FB-5DBA-1F2C-80D4-E2C6C2E96F45}"/>
              </a:ext>
            </a:extLst>
          </p:cNvPr>
          <p:cNvSpPr txBox="1"/>
          <p:nvPr/>
        </p:nvSpPr>
        <p:spPr>
          <a:xfrm>
            <a:off x="319037" y="779958"/>
            <a:ext cx="11724360" cy="1790234"/>
          </a:xfrm>
          <a:prstGeom prst="rect">
            <a:avLst/>
          </a:prstGeom>
          <a:noFill/>
        </p:spPr>
        <p:txBody>
          <a:bodyPr wrap="square">
            <a:spAutoFit/>
          </a:bodyPr>
          <a:lstStyle/>
          <a:p>
            <a:pPr>
              <a:spcAft>
                <a:spcPts val="1000"/>
              </a:spcAft>
            </a:pPr>
            <a:r>
              <a:rPr lang="en-US" sz="2800" b="1" i="1">
                <a:solidFill>
                  <a:schemeClr val="tx2"/>
                </a:solidFill>
              </a:rPr>
              <a:t>Characteristics of a well-designed stream crossing. In addition to the characteristics listed, this structure also shows a crossing width 1.2x stream </a:t>
            </a:r>
            <a:r>
              <a:rPr lang="en-US" sz="2800" b="1" i="1" err="1">
                <a:solidFill>
                  <a:schemeClr val="tx2"/>
                </a:solidFill>
              </a:rPr>
              <a:t>bankfull</a:t>
            </a:r>
            <a:r>
              <a:rPr lang="en-US" sz="2800" b="1" i="1">
                <a:solidFill>
                  <a:schemeClr val="tx2"/>
                </a:solidFill>
              </a:rPr>
              <a:t> width; i.e., 20% wider than the high-water mark</a:t>
            </a:r>
          </a:p>
          <a:p>
            <a:r>
              <a:rPr lang="en-US"/>
              <a:t>Source: Massachusetts Department of Fish and Game (2018)</a:t>
            </a:r>
          </a:p>
        </p:txBody>
      </p:sp>
      <p:pic>
        <p:nvPicPr>
          <p:cNvPr id="4" name="Picture 3" descr="A photograph of a well-designed culvert with a stream running through it. Next to the photograph is a list of attributes of a well-designed stream crossing, including sizing (for high flow), width (with dry banks on both sides to allow wildlife crossing, and natural substrates for stream ecology.">
            <a:extLst>
              <a:ext uri="{FF2B5EF4-FFF2-40B4-BE49-F238E27FC236}">
                <a16:creationId xmlns:a16="http://schemas.microsoft.com/office/drawing/2014/main" id="{12797851-F313-4F67-8001-048D0D2BC817}"/>
              </a:ext>
            </a:extLst>
          </p:cNvPr>
          <p:cNvPicPr>
            <a:picLocks noChangeAspect="1"/>
          </p:cNvPicPr>
          <p:nvPr/>
        </p:nvPicPr>
        <p:blipFill>
          <a:blip r:embed="rId3"/>
          <a:srcRect l="3503" t="8635" r="4164" b="2400"/>
          <a:stretch>
            <a:fillRect/>
          </a:stretch>
        </p:blipFill>
        <p:spPr>
          <a:xfrm>
            <a:off x="417444" y="2570192"/>
            <a:ext cx="6937512" cy="4258052"/>
          </a:xfrm>
          <a:prstGeom prst="rect">
            <a:avLst/>
          </a:prstGeom>
        </p:spPr>
      </p:pic>
    </p:spTree>
    <p:extLst>
      <p:ext uri="{BB962C8B-B14F-4D97-AF65-F5344CB8AC3E}">
        <p14:creationId xmlns:p14="http://schemas.microsoft.com/office/powerpoint/2010/main" val="3140498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817B2-1F9D-E2AA-F80B-00BC8CCD4F1B}"/>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0383139F-FB75-2FD3-B1F0-CACCCB6633CD}"/>
              </a:ext>
            </a:extLst>
          </p:cNvPr>
          <p:cNvSpPr txBox="1">
            <a:spLocks noGrp="1"/>
          </p:cNvSpPr>
          <p:nvPr>
            <p:ph type="title" idx="4294967295"/>
          </p:nvPr>
        </p:nvSpPr>
        <p:spPr>
          <a:xfrm>
            <a:off x="620429" y="779264"/>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a:t>
            </a: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4</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944FB602-6AA3-3763-909D-687B8C9384FC}"/>
              </a:ext>
            </a:extLst>
          </p:cNvPr>
          <p:cNvSpPr txBox="1"/>
          <p:nvPr/>
        </p:nvSpPr>
        <p:spPr>
          <a:xfrm>
            <a:off x="620428" y="1676734"/>
            <a:ext cx="6038279" cy="3082895"/>
          </a:xfrm>
          <a:prstGeom prst="rect">
            <a:avLst/>
          </a:prstGeom>
          <a:noFill/>
        </p:spPr>
        <p:txBody>
          <a:bodyPr wrap="square">
            <a:spAutoFit/>
          </a:bodyPr>
          <a:lstStyle/>
          <a:p>
            <a:pPr>
              <a:spcAft>
                <a:spcPts val="1000"/>
              </a:spcAft>
            </a:pPr>
            <a:r>
              <a:rPr lang="en-US" sz="2800" b="1" i="1">
                <a:solidFill>
                  <a:schemeClr val="tx2"/>
                </a:solidFill>
              </a:rPr>
              <a:t>An example of mass failure (landslide) from gully erosion in Montgomery, Vermont, June 22, 2021. Dashed blue lines outline the landslide extent and high-water extent</a:t>
            </a:r>
          </a:p>
          <a:p>
            <a:pPr>
              <a:spcAft>
                <a:spcPts val="1000"/>
              </a:spcAft>
            </a:pPr>
            <a:r>
              <a:rPr lang="en-US"/>
              <a:t>Source: Luke </a:t>
            </a:r>
            <a:r>
              <a:rPr lang="en-US" err="1"/>
              <a:t>Briccetti</a:t>
            </a:r>
            <a:r>
              <a:rPr lang="en-US"/>
              <a:t> (2021)</a:t>
            </a:r>
          </a:p>
        </p:txBody>
      </p:sp>
      <p:pic>
        <p:nvPicPr>
          <p:cNvPr id="4" name="Picture 3" descr="A photograph showing a person standing in a gully where there was a  mass failure (landslide) that spilled soil  down a steep slope. One blue line highlights the landslide extent and another the high water extent. An arrow shows the active stream channel extent when the photo was taken.">
            <a:extLst>
              <a:ext uri="{FF2B5EF4-FFF2-40B4-BE49-F238E27FC236}">
                <a16:creationId xmlns:a16="http://schemas.microsoft.com/office/drawing/2014/main" id="{7B576E8F-3C84-7431-850F-44825DAE2490}"/>
              </a:ext>
            </a:extLst>
          </p:cNvPr>
          <p:cNvPicPr>
            <a:picLocks noChangeAspect="1"/>
          </p:cNvPicPr>
          <p:nvPr/>
        </p:nvPicPr>
        <p:blipFill>
          <a:blip r:embed="rId3"/>
          <a:stretch>
            <a:fillRect/>
          </a:stretch>
        </p:blipFill>
        <p:spPr>
          <a:xfrm>
            <a:off x="6577485" y="307762"/>
            <a:ext cx="5375936" cy="5770973"/>
          </a:xfrm>
          <a:prstGeom prst="rect">
            <a:avLst/>
          </a:prstGeom>
        </p:spPr>
      </p:pic>
    </p:spTree>
    <p:extLst>
      <p:ext uri="{BB962C8B-B14F-4D97-AF65-F5344CB8AC3E}">
        <p14:creationId xmlns:p14="http://schemas.microsoft.com/office/powerpoint/2010/main" val="4093183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9363E-345B-A8B1-7FFD-B77E39B294EF}"/>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6A9F65A-3046-2F5C-BA73-54C7859C303B}"/>
              </a:ext>
            </a:extLst>
          </p:cNvPr>
          <p:cNvSpPr txBox="1">
            <a:spLocks noGrp="1"/>
          </p:cNvSpPr>
          <p:nvPr>
            <p:ph type="title" idx="4294967295"/>
          </p:nvPr>
        </p:nvSpPr>
        <p:spPr>
          <a:xfrm>
            <a:off x="359168" y="420039"/>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a:t>
            </a: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5</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E662F1FE-374F-EB9D-9A23-B69F01B3CFE3}"/>
              </a:ext>
            </a:extLst>
          </p:cNvPr>
          <p:cNvSpPr txBox="1"/>
          <p:nvPr/>
        </p:nvSpPr>
        <p:spPr>
          <a:xfrm>
            <a:off x="359166" y="1105234"/>
            <a:ext cx="6727435" cy="4652556"/>
          </a:xfrm>
          <a:prstGeom prst="rect">
            <a:avLst/>
          </a:prstGeom>
          <a:noFill/>
        </p:spPr>
        <p:txBody>
          <a:bodyPr wrap="square">
            <a:spAutoFit/>
          </a:bodyPr>
          <a:lstStyle/>
          <a:p>
            <a:pPr>
              <a:spcAft>
                <a:spcPts val="1000"/>
              </a:spcAft>
            </a:pPr>
            <a:r>
              <a:rPr lang="en-US" sz="2800" b="1" i="1">
                <a:solidFill>
                  <a:schemeClr val="tx2"/>
                </a:solidFill>
              </a:rPr>
              <a:t>Road segments prioritized for upgrade and already upgraded to reach Municipal Roads General Permit (MRGP) compliance; segments upgraded since 2017 are represented by blue lines, and segments prioritized but requiring future upgrades to comply with the MRGP are represented by red lines, inset of central Vermont for more detail, 2025 </a:t>
            </a:r>
          </a:p>
          <a:p>
            <a:pPr>
              <a:spcAft>
                <a:spcPts val="1000"/>
              </a:spcAft>
            </a:pPr>
            <a:r>
              <a:rPr lang="en-US"/>
              <a:t>Source: Chad McGann, Municipal Roads Program Coordinator at VTDEC (2025)</a:t>
            </a:r>
          </a:p>
        </p:txBody>
      </p:sp>
      <p:pic>
        <p:nvPicPr>
          <p:cNvPr id="3" name="Picture 2" descr="A map of Vermont showing town boundaries and road segments. Blue lines identify road segments upgraded to meet MRGP standards since 2017, and red segments require future upgrades to comply with the MRGP">
            <a:extLst>
              <a:ext uri="{FF2B5EF4-FFF2-40B4-BE49-F238E27FC236}">
                <a16:creationId xmlns:a16="http://schemas.microsoft.com/office/drawing/2014/main" id="{1383D9F8-4964-6AD9-9417-511BCE281356}"/>
              </a:ext>
            </a:extLst>
          </p:cNvPr>
          <p:cNvPicPr>
            <a:picLocks noChangeAspect="1"/>
          </p:cNvPicPr>
          <p:nvPr/>
        </p:nvPicPr>
        <p:blipFill>
          <a:blip r:embed="rId3"/>
          <a:stretch>
            <a:fillRect/>
          </a:stretch>
        </p:blipFill>
        <p:spPr>
          <a:xfrm>
            <a:off x="7086601" y="119432"/>
            <a:ext cx="5012872" cy="6563802"/>
          </a:xfrm>
          <a:prstGeom prst="rect">
            <a:avLst/>
          </a:prstGeom>
        </p:spPr>
      </p:pic>
    </p:spTree>
    <p:extLst>
      <p:ext uri="{BB962C8B-B14F-4D97-AF65-F5344CB8AC3E}">
        <p14:creationId xmlns:p14="http://schemas.microsoft.com/office/powerpoint/2010/main" val="1189598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E80BF-B216-0F93-C330-79215F1C0EF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9251C7BD-387E-9077-1028-55D05E2532D8}"/>
              </a:ext>
            </a:extLst>
          </p:cNvPr>
          <p:cNvSpPr txBox="1">
            <a:spLocks noGrp="1"/>
          </p:cNvSpPr>
          <p:nvPr>
            <p:ph type="title" idx="4294967295"/>
          </p:nvPr>
        </p:nvSpPr>
        <p:spPr>
          <a:xfrm>
            <a:off x="359168" y="697627"/>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Box</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Image</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A75A5879-0E2A-49BC-8D28-1F7DE6B263D2}"/>
              </a:ext>
            </a:extLst>
          </p:cNvPr>
          <p:cNvSpPr txBox="1"/>
          <p:nvPr/>
        </p:nvSpPr>
        <p:spPr>
          <a:xfrm>
            <a:off x="359166" y="1382822"/>
            <a:ext cx="4049548" cy="2221121"/>
          </a:xfrm>
          <a:prstGeom prst="rect">
            <a:avLst/>
          </a:prstGeom>
          <a:noFill/>
        </p:spPr>
        <p:txBody>
          <a:bodyPr wrap="square">
            <a:spAutoFit/>
          </a:bodyPr>
          <a:lstStyle/>
          <a:p>
            <a:pPr>
              <a:spcAft>
                <a:spcPts val="1000"/>
              </a:spcAft>
            </a:pPr>
            <a:r>
              <a:rPr lang="en-US" sz="2800" b="1" i="1">
                <a:solidFill>
                  <a:schemeClr val="tx2"/>
                </a:solidFill>
              </a:rPr>
              <a:t>State Route 120 at the north end of Lake Carmi during a harmful algae bloom event, 2017 </a:t>
            </a:r>
          </a:p>
          <a:p>
            <a:pPr>
              <a:spcAft>
                <a:spcPts val="1000"/>
              </a:spcAft>
            </a:pPr>
            <a:r>
              <a:rPr lang="en-US"/>
              <a:t>Source: County Courier (2017)</a:t>
            </a:r>
          </a:p>
        </p:txBody>
      </p:sp>
      <p:pic>
        <p:nvPicPr>
          <p:cNvPr id="6" name="Picture 5" descr="Photograph of a road along Lake Carmi with green water due to a harmful algae bloom">
            <a:extLst>
              <a:ext uri="{FF2B5EF4-FFF2-40B4-BE49-F238E27FC236}">
                <a16:creationId xmlns:a16="http://schemas.microsoft.com/office/drawing/2014/main" id="{40EF7822-3412-5086-A63A-ED4FBBC31067}"/>
              </a:ext>
            </a:extLst>
          </p:cNvPr>
          <p:cNvPicPr>
            <a:picLocks noChangeAspect="1"/>
          </p:cNvPicPr>
          <p:nvPr/>
        </p:nvPicPr>
        <p:blipFill>
          <a:blip r:embed="rId3"/>
          <a:stretch>
            <a:fillRect/>
          </a:stretch>
        </p:blipFill>
        <p:spPr>
          <a:xfrm>
            <a:off x="4953047" y="576893"/>
            <a:ext cx="6879785" cy="5178602"/>
          </a:xfrm>
          <a:prstGeom prst="rect">
            <a:avLst/>
          </a:prstGeom>
        </p:spPr>
      </p:pic>
    </p:spTree>
    <p:extLst>
      <p:ext uri="{BB962C8B-B14F-4D97-AF65-F5344CB8AC3E}">
        <p14:creationId xmlns:p14="http://schemas.microsoft.com/office/powerpoint/2010/main" val="1435539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3BCEB-FDC9-9AA2-5571-666D1FA5670E}"/>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F6A17064-A7A6-9956-B978-068410ED0FA7}"/>
              </a:ext>
            </a:extLst>
          </p:cNvPr>
          <p:cNvSpPr txBox="1">
            <a:spLocks noGrp="1"/>
          </p:cNvSpPr>
          <p:nvPr>
            <p:ph type="title" idx="4294967295"/>
          </p:nvPr>
        </p:nvSpPr>
        <p:spPr>
          <a:xfrm>
            <a:off x="620429" y="779264"/>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a:t>
            </a:r>
            <a:r>
              <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6</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9ECD8DB3-E572-1900-8C14-DC67E5481E18}"/>
              </a:ext>
            </a:extLst>
          </p:cNvPr>
          <p:cNvSpPr txBox="1"/>
          <p:nvPr/>
        </p:nvSpPr>
        <p:spPr>
          <a:xfrm>
            <a:off x="620429" y="1513447"/>
            <a:ext cx="4686358" cy="4344779"/>
          </a:xfrm>
          <a:prstGeom prst="rect">
            <a:avLst/>
          </a:prstGeom>
          <a:noFill/>
        </p:spPr>
        <p:txBody>
          <a:bodyPr wrap="square">
            <a:spAutoFit/>
          </a:bodyPr>
          <a:lstStyle/>
          <a:p>
            <a:pPr>
              <a:spcAft>
                <a:spcPts val="1000"/>
              </a:spcAft>
            </a:pPr>
            <a:r>
              <a:rPr lang="en-US" sz="2800" b="1" i="1">
                <a:solidFill>
                  <a:schemeClr val="tx2"/>
                </a:solidFill>
              </a:rPr>
              <a:t>Examples of different types of wear and tear due to extreme heat, clockwise from top left: fatigue cracking (a), rutting (b), concrete buckling (c), visible roughness (d)</a:t>
            </a:r>
          </a:p>
          <a:p>
            <a:pPr>
              <a:spcAft>
                <a:spcPts val="1000"/>
              </a:spcAft>
            </a:pPr>
            <a:r>
              <a:rPr lang="en-US"/>
              <a:t>Source: (a) Alpha Paving (2020), (b) Pavement Interactive (2000), (c) Arapahoe Sheriff via 9News (2018), and (d) Steph Harris via ABC News (2018)</a:t>
            </a:r>
          </a:p>
        </p:txBody>
      </p:sp>
      <p:pic>
        <p:nvPicPr>
          <p:cNvPr id="6" name="Picture 5" descr="Four images are shown in this picture. Image A shows a photograph of an asphalt road with a web of connected cracks. Image B shows a photograph of an asphalt road with a deep rut running along one lane. Image C shows a photograph of a road with buckled concrete separated by a crack Image D shows a photograph of a road where the asphalt appear rough and worn.">
            <a:extLst>
              <a:ext uri="{FF2B5EF4-FFF2-40B4-BE49-F238E27FC236}">
                <a16:creationId xmlns:a16="http://schemas.microsoft.com/office/drawing/2014/main" id="{9BE7A225-BF24-12C9-F22D-69002AD8ACEC}"/>
              </a:ext>
            </a:extLst>
          </p:cNvPr>
          <p:cNvPicPr>
            <a:picLocks noChangeAspect="1"/>
          </p:cNvPicPr>
          <p:nvPr/>
        </p:nvPicPr>
        <p:blipFill>
          <a:blip r:embed="rId3"/>
          <a:stretch>
            <a:fillRect/>
          </a:stretch>
        </p:blipFill>
        <p:spPr>
          <a:xfrm>
            <a:off x="5175951" y="1168301"/>
            <a:ext cx="6870396" cy="4351251"/>
          </a:xfrm>
          <a:prstGeom prst="rect">
            <a:avLst/>
          </a:prstGeom>
        </p:spPr>
      </p:pic>
    </p:spTree>
    <p:extLst>
      <p:ext uri="{BB962C8B-B14F-4D97-AF65-F5344CB8AC3E}">
        <p14:creationId xmlns:p14="http://schemas.microsoft.com/office/powerpoint/2010/main" val="3312417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A04E0-2AD9-FE61-9F11-6172F671EE5F}"/>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98F0DA0C-A130-4240-2F75-0AF62323A16F}"/>
              </a:ext>
            </a:extLst>
          </p:cNvPr>
          <p:cNvSpPr txBox="1">
            <a:spLocks noGrp="1"/>
          </p:cNvSpPr>
          <p:nvPr>
            <p:ph type="title" idx="4294967295"/>
          </p:nvPr>
        </p:nvSpPr>
        <p:spPr>
          <a:xfrm>
            <a:off x="359168" y="191440"/>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7-7</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59E886F8-8AE0-BE8D-A8A3-E211060905C7}"/>
              </a:ext>
            </a:extLst>
          </p:cNvPr>
          <p:cNvSpPr txBox="1"/>
          <p:nvPr/>
        </p:nvSpPr>
        <p:spPr>
          <a:xfrm>
            <a:off x="359166" y="876635"/>
            <a:ext cx="11473666" cy="1359346"/>
          </a:xfrm>
          <a:prstGeom prst="rect">
            <a:avLst/>
          </a:prstGeom>
          <a:noFill/>
        </p:spPr>
        <p:txBody>
          <a:bodyPr wrap="square">
            <a:spAutoFit/>
          </a:bodyPr>
          <a:lstStyle/>
          <a:p>
            <a:pPr>
              <a:spcAft>
                <a:spcPts val="1000"/>
              </a:spcAft>
            </a:pPr>
            <a:r>
              <a:rPr lang="en-US" sz="2800" b="1" i="1">
                <a:solidFill>
                  <a:schemeClr val="tx2"/>
                </a:solidFill>
              </a:rPr>
              <a:t>Modelled national increases (percent change) in the incidence of a) pavement fatigue and b) cracking and rutting, for the years 2040-2060</a:t>
            </a:r>
          </a:p>
          <a:p>
            <a:pPr>
              <a:spcAft>
                <a:spcPts val="1000"/>
              </a:spcAft>
            </a:pPr>
            <a:r>
              <a:rPr lang="en-US"/>
              <a:t>Source: </a:t>
            </a:r>
            <a:r>
              <a:rPr lang="en-US" err="1"/>
              <a:t>Gudipudi</a:t>
            </a:r>
            <a:r>
              <a:rPr lang="en-US"/>
              <a:t> et al. (2017)</a:t>
            </a:r>
          </a:p>
        </p:txBody>
      </p:sp>
      <p:pic>
        <p:nvPicPr>
          <p:cNvPr id="4" name="Picture 3" descr="Two maps of the U.S. showing state boundaries colored based on A) percent change in fatigue cracking ranging from 0-2 to 10-12% and B) percent change in rutting ranging from 0-5 to 35-40%. The greatest changes are concentrated in areas further North or more mountainous.">
            <a:extLst>
              <a:ext uri="{FF2B5EF4-FFF2-40B4-BE49-F238E27FC236}">
                <a16:creationId xmlns:a16="http://schemas.microsoft.com/office/drawing/2014/main" id="{7936D4CF-DA3B-CA88-CD89-D6FE4C7A1386}"/>
              </a:ext>
            </a:extLst>
          </p:cNvPr>
          <p:cNvPicPr>
            <a:picLocks noChangeAspect="1"/>
          </p:cNvPicPr>
          <p:nvPr/>
        </p:nvPicPr>
        <p:blipFill>
          <a:blip r:embed="rId3"/>
          <a:stretch>
            <a:fillRect/>
          </a:stretch>
        </p:blipFill>
        <p:spPr>
          <a:xfrm>
            <a:off x="359166" y="2337882"/>
            <a:ext cx="11642651" cy="4328678"/>
          </a:xfrm>
          <a:prstGeom prst="rect">
            <a:avLst/>
          </a:prstGeom>
        </p:spPr>
      </p:pic>
    </p:spTree>
    <p:extLst>
      <p:ext uri="{BB962C8B-B14F-4D97-AF65-F5344CB8AC3E}">
        <p14:creationId xmlns:p14="http://schemas.microsoft.com/office/powerpoint/2010/main" val="258960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CA450-4681-DA8B-A70F-FB642B68925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01536C2C-E681-1609-90CB-FF555850E9BC}"/>
              </a:ext>
            </a:extLst>
          </p:cNvPr>
          <p:cNvSpPr txBox="1">
            <a:spLocks noGrp="1"/>
          </p:cNvSpPr>
          <p:nvPr>
            <p:ph type="title" idx="4294967295"/>
          </p:nvPr>
        </p:nvSpPr>
        <p:spPr>
          <a:xfrm>
            <a:off x="359168" y="697627"/>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7-8</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4E1290EA-B816-9C66-62F3-023BF1CA6948}"/>
              </a:ext>
            </a:extLst>
          </p:cNvPr>
          <p:cNvSpPr txBox="1"/>
          <p:nvPr/>
        </p:nvSpPr>
        <p:spPr>
          <a:xfrm>
            <a:off x="359165" y="1382822"/>
            <a:ext cx="4898635" cy="2221121"/>
          </a:xfrm>
          <a:prstGeom prst="rect">
            <a:avLst/>
          </a:prstGeom>
          <a:noFill/>
        </p:spPr>
        <p:txBody>
          <a:bodyPr wrap="square">
            <a:spAutoFit/>
          </a:bodyPr>
          <a:lstStyle/>
          <a:p>
            <a:pPr>
              <a:spcAft>
                <a:spcPts val="1000"/>
              </a:spcAft>
            </a:pPr>
            <a:r>
              <a:rPr lang="en-US" sz="2800" b="1" i="1">
                <a:solidFill>
                  <a:schemeClr val="tx2"/>
                </a:solidFill>
              </a:rPr>
              <a:t>Example of a transverse (thermal) cracking of pavement in Dorset, Vermont, 2015</a:t>
            </a:r>
          </a:p>
          <a:p>
            <a:pPr>
              <a:spcAft>
                <a:spcPts val="1000"/>
              </a:spcAft>
            </a:pPr>
            <a:r>
              <a:rPr lang="en-US"/>
              <a:t>Source: Fitch &amp; Tremblay (2015)</a:t>
            </a:r>
          </a:p>
        </p:txBody>
      </p:sp>
      <p:pic>
        <p:nvPicPr>
          <p:cNvPr id="4" name="Picture 3" descr="A photograph of a road with multiple thin cracks running perpendicular to the road due to temperature variability">
            <a:extLst>
              <a:ext uri="{FF2B5EF4-FFF2-40B4-BE49-F238E27FC236}">
                <a16:creationId xmlns:a16="http://schemas.microsoft.com/office/drawing/2014/main" id="{3A458C75-FB03-6034-D249-A958299D1238}"/>
              </a:ext>
            </a:extLst>
          </p:cNvPr>
          <p:cNvPicPr>
            <a:picLocks noChangeAspect="1"/>
          </p:cNvPicPr>
          <p:nvPr/>
        </p:nvPicPr>
        <p:blipFill>
          <a:blip r:embed="rId3"/>
          <a:stretch>
            <a:fillRect/>
          </a:stretch>
        </p:blipFill>
        <p:spPr>
          <a:xfrm>
            <a:off x="4819431" y="326572"/>
            <a:ext cx="7013401" cy="5649684"/>
          </a:xfrm>
          <a:prstGeom prst="rect">
            <a:avLst/>
          </a:prstGeom>
        </p:spPr>
      </p:pic>
    </p:spTree>
    <p:extLst>
      <p:ext uri="{BB962C8B-B14F-4D97-AF65-F5344CB8AC3E}">
        <p14:creationId xmlns:p14="http://schemas.microsoft.com/office/powerpoint/2010/main" val="170846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A9FC9-947D-B85F-87C8-80B91758E9ED}"/>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BDDE5955-17C4-B139-B3CD-A2AD695A02E4}"/>
              </a:ext>
            </a:extLst>
          </p:cNvPr>
          <p:cNvSpPr txBox="1">
            <a:spLocks noGrp="1"/>
          </p:cNvSpPr>
          <p:nvPr>
            <p:ph type="title" idx="4294967295"/>
          </p:nvPr>
        </p:nvSpPr>
        <p:spPr>
          <a:xfrm>
            <a:off x="359168" y="191440"/>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7-9</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D21B8D3F-935D-234D-A51F-107800CBE621}"/>
              </a:ext>
            </a:extLst>
          </p:cNvPr>
          <p:cNvSpPr txBox="1"/>
          <p:nvPr/>
        </p:nvSpPr>
        <p:spPr>
          <a:xfrm>
            <a:off x="359166" y="1150955"/>
            <a:ext cx="3545322" cy="3082895"/>
          </a:xfrm>
          <a:prstGeom prst="rect">
            <a:avLst/>
          </a:prstGeom>
          <a:noFill/>
        </p:spPr>
        <p:txBody>
          <a:bodyPr wrap="square">
            <a:spAutoFit/>
          </a:bodyPr>
          <a:lstStyle/>
          <a:p>
            <a:pPr>
              <a:spcAft>
                <a:spcPts val="1000"/>
              </a:spcAft>
            </a:pPr>
            <a:r>
              <a:rPr lang="en-US" sz="2800" b="1" i="1" dirty="0">
                <a:solidFill>
                  <a:schemeClr val="tx2"/>
                </a:solidFill>
              </a:rPr>
              <a:t>Ice lens formation and growth, which results in frost heaves that can damage asphalt pavements </a:t>
            </a:r>
          </a:p>
          <a:p>
            <a:pPr>
              <a:spcAft>
                <a:spcPts val="1000"/>
              </a:spcAft>
            </a:pPr>
            <a:r>
              <a:rPr lang="en-US" dirty="0"/>
              <a:t>Source: Ahmad &amp; Khawaja (2018)</a:t>
            </a:r>
          </a:p>
        </p:txBody>
      </p:sp>
      <p:pic>
        <p:nvPicPr>
          <p:cNvPr id="6" name="Picture 5" descr="Two diagrams; the one on the left shows ice lens formation, and the one on the right shows ice lens growth. The ice lens growth diagram shows the pavement above the ice lens cracking as the ice lens expands.">
            <a:extLst>
              <a:ext uri="{FF2B5EF4-FFF2-40B4-BE49-F238E27FC236}">
                <a16:creationId xmlns:a16="http://schemas.microsoft.com/office/drawing/2014/main" id="{2557BB4D-8776-505B-D48C-E4D8720EB932}"/>
              </a:ext>
            </a:extLst>
          </p:cNvPr>
          <p:cNvPicPr>
            <a:picLocks noChangeAspect="1"/>
          </p:cNvPicPr>
          <p:nvPr/>
        </p:nvPicPr>
        <p:blipFill>
          <a:blip r:embed="rId3"/>
          <a:stretch>
            <a:fillRect/>
          </a:stretch>
        </p:blipFill>
        <p:spPr>
          <a:xfrm>
            <a:off x="3904488" y="1150955"/>
            <a:ext cx="8120368" cy="4314883"/>
          </a:xfrm>
          <a:prstGeom prst="rect">
            <a:avLst/>
          </a:prstGeom>
        </p:spPr>
      </p:pic>
    </p:spTree>
    <p:extLst>
      <p:ext uri="{BB962C8B-B14F-4D97-AF65-F5344CB8AC3E}">
        <p14:creationId xmlns:p14="http://schemas.microsoft.com/office/powerpoint/2010/main" val="84022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363F7-87C3-1DAF-921C-CDC012B0BE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14DBE3-43AB-0BAC-404F-54ECA3DB0DED}"/>
              </a:ext>
            </a:extLst>
          </p:cNvPr>
          <p:cNvSpPr>
            <a:spLocks noGrp="1"/>
          </p:cNvSpPr>
          <p:nvPr>
            <p:ph type="ctrTitle"/>
          </p:nvPr>
        </p:nvSpPr>
        <p:spPr>
          <a:xfrm>
            <a:off x="550605" y="1122363"/>
            <a:ext cx="9238163" cy="2387600"/>
          </a:xfrm>
        </p:spPr>
        <p:txBody>
          <a:bodyPr lIns="91440" tIns="45720" rIns="91440" bIns="45720" anchor="b"/>
          <a:lstStyle/>
          <a:p>
            <a:r>
              <a:rPr lang="en-US" altLang="zh-CN">
                <a:cs typeface="Frank Ruhl Libre"/>
              </a:rPr>
              <a:t>7.4</a:t>
            </a:r>
            <a:r>
              <a:rPr lang="zh-CN" altLang="en-US">
                <a:cs typeface="Frank Ruhl Libre"/>
              </a:rPr>
              <a:t> </a:t>
            </a:r>
            <a:r>
              <a:rPr lang="en-US">
                <a:cs typeface="Frank Ruhl Libre"/>
              </a:rPr>
              <a:t>Damage to </a:t>
            </a:r>
            <a:r>
              <a:rPr lang="en-US" altLang="zh-CN">
                <a:cs typeface="Frank Ruhl Libre"/>
              </a:rPr>
              <a:t>buildings</a:t>
            </a:r>
            <a:endParaRPr lang="en-US"/>
          </a:p>
        </p:txBody>
      </p:sp>
      <p:sp>
        <p:nvSpPr>
          <p:cNvPr id="9" name="Subtitle 8">
            <a:extLst>
              <a:ext uri="{FF2B5EF4-FFF2-40B4-BE49-F238E27FC236}">
                <a16:creationId xmlns:a16="http://schemas.microsoft.com/office/drawing/2014/main" id="{717AD369-6392-2ECF-5ECB-6340C86BE01D}"/>
              </a:ext>
            </a:extLst>
          </p:cNvPr>
          <p:cNvSpPr>
            <a:spLocks noGrp="1"/>
          </p:cNvSpPr>
          <p:nvPr>
            <p:ph type="subTitle" idx="1"/>
          </p:nvPr>
        </p:nvSpPr>
        <p:spPr>
          <a:xfrm>
            <a:off x="550605" y="3509963"/>
            <a:ext cx="11401909" cy="1655762"/>
          </a:xfrm>
        </p:spPr>
        <p:txBody>
          <a:bodyPr lIns="91440" tIns="45720" rIns="91440" bIns="45720" anchor="t">
            <a:noAutofit/>
          </a:bodyPr>
          <a:lstStyle/>
          <a:p>
            <a:pPr marL="285750" indent="-285750">
              <a:lnSpc>
                <a:spcPct val="100000"/>
              </a:lnSpc>
              <a:spcBef>
                <a:spcPts val="500"/>
              </a:spcBef>
              <a:buFont typeface="Arial" panose="020B0604020202020204" pitchFamily="34" charset="0"/>
              <a:buChar char="•"/>
            </a:pPr>
            <a:r>
              <a:rPr lang="en-US" sz="1800" b="0" dirty="0">
                <a:cs typeface="Poppins Medium"/>
              </a:rPr>
              <a:t>At least 10,000 buildings are located within the mapped 100-year floodplain, meaning there is a 1% chance that these buildings will experience flood damage each year. </a:t>
            </a:r>
          </a:p>
          <a:p>
            <a:pPr marL="285750" indent="-285750">
              <a:lnSpc>
                <a:spcPct val="100000"/>
              </a:lnSpc>
              <a:spcBef>
                <a:spcPts val="500"/>
              </a:spcBef>
              <a:buFont typeface="Arial" panose="020B0604020202020204" pitchFamily="34" charset="0"/>
              <a:buChar char="•"/>
            </a:pPr>
            <a:r>
              <a:rPr lang="en-US" sz="1800" b="0" dirty="0">
                <a:cs typeface="Poppins Medium"/>
              </a:rPr>
              <a:t>Many of these maps have not been updated to reflect increases in flood frequency and severity in a changing climate, indicating that this number may be an undercount. </a:t>
            </a:r>
          </a:p>
          <a:p>
            <a:pPr marL="285750" indent="-285750">
              <a:lnSpc>
                <a:spcPct val="100000"/>
              </a:lnSpc>
              <a:spcBef>
                <a:spcPts val="500"/>
              </a:spcBef>
              <a:buFont typeface="Arial" panose="020B0604020202020204" pitchFamily="34" charset="0"/>
              <a:buChar char="•"/>
            </a:pPr>
            <a:r>
              <a:rPr lang="en-US" sz="1800" b="0" dirty="0">
                <a:cs typeface="Poppins Medium"/>
              </a:rPr>
              <a:t>Buildings outside of floodplains may also be impacted by flash flooding or by erosion hazards from intense rains. </a:t>
            </a:r>
          </a:p>
          <a:p>
            <a:pPr marL="285750" indent="-285750">
              <a:lnSpc>
                <a:spcPct val="100000"/>
              </a:lnSpc>
              <a:spcBef>
                <a:spcPts val="500"/>
              </a:spcBef>
              <a:buFont typeface="Arial" panose="020B0604020202020204" pitchFamily="34" charset="0"/>
              <a:buChar char="•"/>
            </a:pPr>
            <a:r>
              <a:rPr lang="en-US" sz="1800" b="0" dirty="0">
                <a:cs typeface="Poppins Medium"/>
              </a:rPr>
              <a:t>Older buildings are particularly vulnerable to flooding and may be weakened by more variable temperatures and precipitation regimes. Weatherization can reduce these impacts.</a:t>
            </a:r>
          </a:p>
        </p:txBody>
      </p:sp>
    </p:spTree>
    <p:extLst>
      <p:ext uri="{BB962C8B-B14F-4D97-AF65-F5344CB8AC3E}">
        <p14:creationId xmlns:p14="http://schemas.microsoft.com/office/powerpoint/2010/main" val="4179835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1E7E5-99EA-329F-F8D4-598EFDDADCF6}"/>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42647557-7662-A048-4BCE-7F32AB09A7C7}"/>
              </a:ext>
            </a:extLst>
          </p:cNvPr>
          <p:cNvSpPr txBox="1">
            <a:spLocks noGrp="1"/>
          </p:cNvSpPr>
          <p:nvPr>
            <p:ph type="title" idx="4294967295"/>
          </p:nvPr>
        </p:nvSpPr>
        <p:spPr>
          <a:xfrm>
            <a:off x="359168" y="746609"/>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7-10</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7BE8B26E-D8FA-4B09-BF99-0B01BFD36B6C}"/>
              </a:ext>
            </a:extLst>
          </p:cNvPr>
          <p:cNvSpPr txBox="1"/>
          <p:nvPr/>
        </p:nvSpPr>
        <p:spPr>
          <a:xfrm>
            <a:off x="359166" y="1546107"/>
            <a:ext cx="4274343" cy="2221121"/>
          </a:xfrm>
          <a:prstGeom prst="rect">
            <a:avLst/>
          </a:prstGeom>
          <a:noFill/>
        </p:spPr>
        <p:txBody>
          <a:bodyPr wrap="square">
            <a:spAutoFit/>
          </a:bodyPr>
          <a:lstStyle/>
          <a:p>
            <a:pPr>
              <a:spcAft>
                <a:spcPts val="1000"/>
              </a:spcAft>
            </a:pPr>
            <a:r>
              <a:rPr lang="en-US" sz="2800" b="1" i="1">
                <a:solidFill>
                  <a:schemeClr val="tx2"/>
                </a:solidFill>
              </a:rPr>
              <a:t>Flooding from the Winooski River in Waterbury, Vermont on Dec. 19, 2023</a:t>
            </a:r>
          </a:p>
          <a:p>
            <a:pPr>
              <a:spcAft>
                <a:spcPts val="1000"/>
              </a:spcAft>
            </a:pPr>
            <a:r>
              <a:rPr lang="en-US"/>
              <a:t>Source: Glen Russell/VTDigger (2023)</a:t>
            </a:r>
          </a:p>
        </p:txBody>
      </p:sp>
      <p:pic>
        <p:nvPicPr>
          <p:cNvPr id="4" name="Picture 3" descr="Debris is tangled in a snowmachine bridge across the Winooski River in Waterbury, VT in the wake of flooding on Tuesday, December 19, 2023">
            <a:extLst>
              <a:ext uri="{FF2B5EF4-FFF2-40B4-BE49-F238E27FC236}">
                <a16:creationId xmlns:a16="http://schemas.microsoft.com/office/drawing/2014/main" id="{7C2529DE-2709-CC4B-2B10-9E8C67A2372E}"/>
              </a:ext>
            </a:extLst>
          </p:cNvPr>
          <p:cNvPicPr>
            <a:picLocks noChangeAspect="1"/>
          </p:cNvPicPr>
          <p:nvPr/>
        </p:nvPicPr>
        <p:blipFill>
          <a:blip r:embed="rId3"/>
          <a:stretch>
            <a:fillRect/>
          </a:stretch>
        </p:blipFill>
        <p:spPr>
          <a:xfrm>
            <a:off x="4425043" y="729293"/>
            <a:ext cx="7534261" cy="5007144"/>
          </a:xfrm>
          <a:prstGeom prst="rect">
            <a:avLst/>
          </a:prstGeom>
        </p:spPr>
      </p:pic>
    </p:spTree>
    <p:extLst>
      <p:ext uri="{BB962C8B-B14F-4D97-AF65-F5344CB8AC3E}">
        <p14:creationId xmlns:p14="http://schemas.microsoft.com/office/powerpoint/2010/main" val="540066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74A5-F8A3-05DC-AEAC-67AE16E99BB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AB5C29E3-706C-EF96-25F9-49CEE7F1D1F8}"/>
              </a:ext>
            </a:extLst>
          </p:cNvPr>
          <p:cNvSpPr txBox="1">
            <a:spLocks noGrp="1"/>
          </p:cNvSpPr>
          <p:nvPr>
            <p:ph type="title" idx="4294967295"/>
          </p:nvPr>
        </p:nvSpPr>
        <p:spPr>
          <a:xfrm>
            <a:off x="359168" y="77137"/>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7-11</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F5106C50-04D7-D2E9-1247-D47BD969361C}"/>
              </a:ext>
            </a:extLst>
          </p:cNvPr>
          <p:cNvSpPr txBox="1"/>
          <p:nvPr/>
        </p:nvSpPr>
        <p:spPr>
          <a:xfrm>
            <a:off x="359166" y="713346"/>
            <a:ext cx="11473666" cy="1636345"/>
          </a:xfrm>
          <a:prstGeom prst="rect">
            <a:avLst/>
          </a:prstGeom>
          <a:noFill/>
        </p:spPr>
        <p:txBody>
          <a:bodyPr wrap="square">
            <a:spAutoFit/>
          </a:bodyPr>
          <a:lstStyle/>
          <a:p>
            <a:pPr>
              <a:spcAft>
                <a:spcPts val="1000"/>
              </a:spcAft>
            </a:pPr>
            <a:r>
              <a:rPr lang="en-US" sz="2800" b="1" i="1" dirty="0">
                <a:solidFill>
                  <a:schemeClr val="tx2"/>
                </a:solidFill>
              </a:rPr>
              <a:t>Total reports by county to 211 filed by residents and business owners during the July 2023, December 2023, and July 2024 flooding events </a:t>
            </a:r>
            <a:r>
              <a:rPr lang="en-US" dirty="0"/>
              <a:t>Source: Vermont Emergency Management (2023a)</a:t>
            </a:r>
          </a:p>
          <a:p>
            <a:pPr>
              <a:spcAft>
                <a:spcPts val="1000"/>
              </a:spcAft>
            </a:pPr>
            <a:r>
              <a:rPr lang="en-US" dirty="0"/>
              <a:t>Note: Data compiled by Jessica A. </a:t>
            </a:r>
            <a:r>
              <a:rPr lang="en-US" dirty="0" err="1"/>
              <a:t>Balerna</a:t>
            </a:r>
            <a:r>
              <a:rPr lang="en-US" dirty="0"/>
              <a:t> and visualized by Hannah C. Turner</a:t>
            </a:r>
          </a:p>
        </p:txBody>
      </p:sp>
      <p:pic>
        <p:nvPicPr>
          <p:cNvPr id="4" name="Picture 3" descr="Three grayscale maps of Vermont with boundaries for the state’s counties, shading is based on the number of 211 reports by county for three flood events, (July 2023 (left), December 2023 (middle) and July 2024 (right). Washington County is shaded for a high number of 211 reports for all three flood events.">
            <a:extLst>
              <a:ext uri="{FF2B5EF4-FFF2-40B4-BE49-F238E27FC236}">
                <a16:creationId xmlns:a16="http://schemas.microsoft.com/office/drawing/2014/main" id="{DDF3BD81-D477-1378-B988-6617DD4904AB}"/>
              </a:ext>
            </a:extLst>
          </p:cNvPr>
          <p:cNvPicPr>
            <a:picLocks noChangeAspect="1"/>
          </p:cNvPicPr>
          <p:nvPr/>
        </p:nvPicPr>
        <p:blipFill>
          <a:blip r:embed="rId3"/>
          <a:stretch>
            <a:fillRect/>
          </a:stretch>
        </p:blipFill>
        <p:spPr>
          <a:xfrm>
            <a:off x="359166" y="2261194"/>
            <a:ext cx="8605220" cy="4596806"/>
          </a:xfrm>
          <a:prstGeom prst="rect">
            <a:avLst/>
          </a:prstGeom>
        </p:spPr>
      </p:pic>
    </p:spTree>
    <p:extLst>
      <p:ext uri="{BB962C8B-B14F-4D97-AF65-F5344CB8AC3E}">
        <p14:creationId xmlns:p14="http://schemas.microsoft.com/office/powerpoint/2010/main" val="15610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531A5-8F4D-C253-E954-4E1740BE1C0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F2098DA-12C2-3F71-E47B-69C168030723}"/>
              </a:ext>
            </a:extLst>
          </p:cNvPr>
          <p:cNvSpPr txBox="1">
            <a:spLocks noGrp="1"/>
          </p:cNvSpPr>
          <p:nvPr>
            <p:ph type="title" idx="4294967295"/>
          </p:nvPr>
        </p:nvSpPr>
        <p:spPr>
          <a:xfrm>
            <a:off x="359168" y="77137"/>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7-12</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a</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6E7CC624-EDB5-6C8D-71D8-FE28ABEE4061}"/>
              </a:ext>
            </a:extLst>
          </p:cNvPr>
          <p:cNvSpPr txBox="1"/>
          <p:nvPr/>
        </p:nvSpPr>
        <p:spPr>
          <a:xfrm>
            <a:off x="359166" y="713346"/>
            <a:ext cx="11473666" cy="1764586"/>
          </a:xfrm>
          <a:prstGeom prst="rect">
            <a:avLst/>
          </a:prstGeom>
          <a:noFill/>
        </p:spPr>
        <p:txBody>
          <a:bodyPr wrap="square">
            <a:spAutoFit/>
          </a:bodyPr>
          <a:lstStyle/>
          <a:p>
            <a:pPr>
              <a:spcAft>
                <a:spcPts val="1000"/>
              </a:spcAft>
            </a:pPr>
            <a:r>
              <a:rPr lang="en-US" sz="2800" b="1" i="1">
                <a:solidFill>
                  <a:schemeClr val="tx2"/>
                </a:solidFill>
              </a:rPr>
              <a:t>Reports of damage (by type) to 211 of a) residential property (by type) following the July 2023 and b) following July 2024 flooding events</a:t>
            </a:r>
          </a:p>
          <a:p>
            <a:pPr>
              <a:spcAft>
                <a:spcPts val="1000"/>
              </a:spcAft>
            </a:pPr>
            <a:r>
              <a:rPr lang="en-US"/>
              <a:t>Source: Vermont Emergency Management (2023a)</a:t>
            </a:r>
          </a:p>
          <a:p>
            <a:pPr>
              <a:spcAft>
                <a:spcPts val="1000"/>
              </a:spcAft>
            </a:pPr>
            <a:r>
              <a:rPr lang="en-US"/>
              <a:t>Note: Data compiled by Jessica A. </a:t>
            </a:r>
            <a:r>
              <a:rPr lang="en-US" err="1"/>
              <a:t>Balerna</a:t>
            </a:r>
            <a:endParaRPr lang="en-US"/>
          </a:p>
        </p:txBody>
      </p:sp>
      <p:pic>
        <p:nvPicPr>
          <p:cNvPr id="6" name="Picture 5" descr="Bar chart showing 211 reports of flood damage to residential homes by type for the July 2023 flood, types include home foundations, home walls/roofs, and home first floor damage. Highest number of damage reports for all types is in Washington county">
            <a:extLst>
              <a:ext uri="{FF2B5EF4-FFF2-40B4-BE49-F238E27FC236}">
                <a16:creationId xmlns:a16="http://schemas.microsoft.com/office/drawing/2014/main" id="{8EB3EFED-2274-306C-5022-01D589B44912}"/>
              </a:ext>
            </a:extLst>
          </p:cNvPr>
          <p:cNvPicPr>
            <a:picLocks noChangeAspect="1"/>
          </p:cNvPicPr>
          <p:nvPr/>
        </p:nvPicPr>
        <p:blipFill>
          <a:blip r:embed="rId3"/>
          <a:stretch>
            <a:fillRect/>
          </a:stretch>
        </p:blipFill>
        <p:spPr>
          <a:xfrm>
            <a:off x="446251" y="2477932"/>
            <a:ext cx="7756134" cy="4275591"/>
          </a:xfrm>
          <a:prstGeom prst="rect">
            <a:avLst/>
          </a:prstGeom>
        </p:spPr>
      </p:pic>
    </p:spTree>
    <p:extLst>
      <p:ext uri="{BB962C8B-B14F-4D97-AF65-F5344CB8AC3E}">
        <p14:creationId xmlns:p14="http://schemas.microsoft.com/office/powerpoint/2010/main" val="636970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FA0D3-D922-4A51-1030-E1F0C219BDFA}"/>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9FF80C3C-011D-4678-A12C-39C246B5B556}"/>
              </a:ext>
            </a:extLst>
          </p:cNvPr>
          <p:cNvSpPr txBox="1">
            <a:spLocks noGrp="1"/>
          </p:cNvSpPr>
          <p:nvPr>
            <p:ph type="title" idx="4294967295"/>
          </p:nvPr>
        </p:nvSpPr>
        <p:spPr>
          <a:xfrm>
            <a:off x="359168" y="77137"/>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7-12</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b</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03C27A34-491A-AF58-5F46-1F40D2720A99}"/>
              </a:ext>
            </a:extLst>
          </p:cNvPr>
          <p:cNvSpPr txBox="1"/>
          <p:nvPr/>
        </p:nvSpPr>
        <p:spPr>
          <a:xfrm>
            <a:off x="359166" y="713346"/>
            <a:ext cx="11473666" cy="1764586"/>
          </a:xfrm>
          <a:prstGeom prst="rect">
            <a:avLst/>
          </a:prstGeom>
          <a:noFill/>
        </p:spPr>
        <p:txBody>
          <a:bodyPr wrap="square">
            <a:spAutoFit/>
          </a:bodyPr>
          <a:lstStyle/>
          <a:p>
            <a:pPr>
              <a:spcAft>
                <a:spcPts val="1000"/>
              </a:spcAft>
            </a:pPr>
            <a:r>
              <a:rPr lang="en-US" sz="2800" b="1" i="1">
                <a:solidFill>
                  <a:schemeClr val="tx2"/>
                </a:solidFill>
              </a:rPr>
              <a:t>Reports of damage (by type) to 211 of a) residential property (by type) following the July 2023 and b) following July 2024 flooding events</a:t>
            </a:r>
          </a:p>
          <a:p>
            <a:pPr>
              <a:spcAft>
                <a:spcPts val="1000"/>
              </a:spcAft>
            </a:pPr>
            <a:r>
              <a:rPr lang="en-US"/>
              <a:t>Source: Vermont Emergency Management (2023a)</a:t>
            </a:r>
          </a:p>
          <a:p>
            <a:pPr>
              <a:spcAft>
                <a:spcPts val="1000"/>
              </a:spcAft>
            </a:pPr>
            <a:r>
              <a:rPr lang="en-US"/>
              <a:t>Note: Data compiled by Jessica A. </a:t>
            </a:r>
            <a:r>
              <a:rPr lang="en-US" err="1"/>
              <a:t>Balerna</a:t>
            </a:r>
            <a:endParaRPr lang="en-US"/>
          </a:p>
        </p:txBody>
      </p:sp>
      <p:pic>
        <p:nvPicPr>
          <p:cNvPr id="4" name="Picture 3" descr="Bar chart showing 211 reports of flood damage (by type - home foundations, home walls/roofs, home first floor damage) to homes for the July 2024 flood. Highest reports are ~150 reports of damage to home foundations and home walls/roofs in Caledonia county.">
            <a:extLst>
              <a:ext uri="{FF2B5EF4-FFF2-40B4-BE49-F238E27FC236}">
                <a16:creationId xmlns:a16="http://schemas.microsoft.com/office/drawing/2014/main" id="{44A89541-CFB3-E7B6-E162-2DF76597ABAC}"/>
              </a:ext>
            </a:extLst>
          </p:cNvPr>
          <p:cNvPicPr>
            <a:picLocks noChangeAspect="1"/>
          </p:cNvPicPr>
          <p:nvPr/>
        </p:nvPicPr>
        <p:blipFill>
          <a:blip r:embed="rId3"/>
          <a:stretch>
            <a:fillRect/>
          </a:stretch>
        </p:blipFill>
        <p:spPr>
          <a:xfrm>
            <a:off x="359165" y="2477932"/>
            <a:ext cx="8425605" cy="4270250"/>
          </a:xfrm>
          <a:prstGeom prst="rect">
            <a:avLst/>
          </a:prstGeom>
        </p:spPr>
      </p:pic>
    </p:spTree>
    <p:extLst>
      <p:ext uri="{BB962C8B-B14F-4D97-AF65-F5344CB8AC3E}">
        <p14:creationId xmlns:p14="http://schemas.microsoft.com/office/powerpoint/2010/main" val="919939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3FF3E-9BE1-3719-F909-9CDFDDEA974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DD4E366E-8DCA-0E80-9EE7-F92123A2BD40}"/>
              </a:ext>
            </a:extLst>
          </p:cNvPr>
          <p:cNvSpPr txBox="1">
            <a:spLocks noGrp="1"/>
          </p:cNvSpPr>
          <p:nvPr>
            <p:ph type="title" idx="4294967295"/>
          </p:nvPr>
        </p:nvSpPr>
        <p:spPr>
          <a:xfrm>
            <a:off x="359168" y="77137"/>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7-13</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00F61C9C-90F2-0BA6-9EB1-CC9D6782553F}"/>
              </a:ext>
            </a:extLst>
          </p:cNvPr>
          <p:cNvSpPr txBox="1"/>
          <p:nvPr/>
        </p:nvSpPr>
        <p:spPr>
          <a:xfrm>
            <a:off x="359165" y="713346"/>
            <a:ext cx="11674991" cy="1790234"/>
          </a:xfrm>
          <a:prstGeom prst="rect">
            <a:avLst/>
          </a:prstGeom>
          <a:noFill/>
        </p:spPr>
        <p:txBody>
          <a:bodyPr wrap="square">
            <a:spAutoFit/>
          </a:bodyPr>
          <a:lstStyle/>
          <a:p>
            <a:pPr>
              <a:spcAft>
                <a:spcPts val="1000"/>
              </a:spcAft>
            </a:pPr>
            <a:r>
              <a:rPr lang="en-US" sz="2800" b="1" i="1">
                <a:solidFill>
                  <a:schemeClr val="tx2"/>
                </a:solidFill>
              </a:rPr>
              <a:t>Depiction of hydrostatic pressure from saturated soil producing a buoyancy force on a) a structure with slab flooring and b) a structure with a basement level </a:t>
            </a:r>
          </a:p>
          <a:p>
            <a:pPr>
              <a:spcAft>
                <a:spcPts val="1000"/>
              </a:spcAft>
            </a:pPr>
            <a:r>
              <a:rPr lang="en-US"/>
              <a:t>Source: Federal Emergency Management Agency (2014)</a:t>
            </a:r>
          </a:p>
        </p:txBody>
      </p:sp>
      <p:pic>
        <p:nvPicPr>
          <p:cNvPr id="6" name="Picture 5" descr="This diagram depicts two houses: on the left, buoyancy force on a structure with slab flooring, and on the right, the additional pressures from saturated soil on a structure with a basement level. ">
            <a:extLst>
              <a:ext uri="{FF2B5EF4-FFF2-40B4-BE49-F238E27FC236}">
                <a16:creationId xmlns:a16="http://schemas.microsoft.com/office/drawing/2014/main" id="{F6AC1F9F-4BCA-93F5-FA91-ABD13B35342D}"/>
              </a:ext>
            </a:extLst>
          </p:cNvPr>
          <p:cNvPicPr>
            <a:picLocks noChangeAspect="1"/>
          </p:cNvPicPr>
          <p:nvPr/>
        </p:nvPicPr>
        <p:blipFill>
          <a:blip r:embed="rId3"/>
          <a:stretch>
            <a:fillRect/>
          </a:stretch>
        </p:blipFill>
        <p:spPr>
          <a:xfrm>
            <a:off x="509814" y="2505605"/>
            <a:ext cx="8291286" cy="4289304"/>
          </a:xfrm>
          <a:prstGeom prst="rect">
            <a:avLst/>
          </a:prstGeom>
        </p:spPr>
      </p:pic>
    </p:spTree>
    <p:extLst>
      <p:ext uri="{BB962C8B-B14F-4D97-AF65-F5344CB8AC3E}">
        <p14:creationId xmlns:p14="http://schemas.microsoft.com/office/powerpoint/2010/main" val="1923345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26B52-3DF6-9004-442C-FA4675A8F2A1}"/>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6E9B9579-27D7-FA9E-7B50-FAC38FD44BC3}"/>
              </a:ext>
            </a:extLst>
          </p:cNvPr>
          <p:cNvSpPr txBox="1">
            <a:spLocks noGrp="1"/>
          </p:cNvSpPr>
          <p:nvPr>
            <p:ph type="title" idx="4294967295"/>
          </p:nvPr>
        </p:nvSpPr>
        <p:spPr>
          <a:xfrm>
            <a:off x="359168" y="681298"/>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dirty="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dirty="0">
                <a:ln>
                  <a:noFill/>
                </a:ln>
                <a:solidFill>
                  <a:srgbClr val="154734"/>
                </a:solidFill>
                <a:effectLst/>
                <a:uLnTx/>
                <a:uFillTx/>
                <a:latin typeface="+mj-lt"/>
                <a:ea typeface="+mj-ea"/>
                <a:cs typeface="Times New Roman" panose="02020603050405020304" pitchFamily="18" charset="0"/>
              </a:rPr>
              <a:t>7-14</a:t>
            </a:r>
            <a:endParaRPr kumimoji="0" lang="en-US" sz="3600" b="1" i="0" u="none" strike="noStrike" kern="1200" cap="none" spc="0" normalizeH="0" baseline="0" noProof="0" dirty="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4E7C874C-EBDB-8904-0C2C-95A5D0E8CBFC}"/>
              </a:ext>
            </a:extLst>
          </p:cNvPr>
          <p:cNvSpPr txBox="1"/>
          <p:nvPr/>
        </p:nvSpPr>
        <p:spPr>
          <a:xfrm>
            <a:off x="359166" y="1443401"/>
            <a:ext cx="6743764" cy="1764586"/>
          </a:xfrm>
          <a:prstGeom prst="rect">
            <a:avLst/>
          </a:prstGeom>
          <a:noFill/>
        </p:spPr>
        <p:txBody>
          <a:bodyPr wrap="square">
            <a:spAutoFit/>
          </a:bodyPr>
          <a:lstStyle/>
          <a:p>
            <a:pPr>
              <a:spcAft>
                <a:spcPts val="1000"/>
              </a:spcAft>
            </a:pPr>
            <a:r>
              <a:rPr lang="en-US" sz="2800" b="1" i="1">
                <a:solidFill>
                  <a:schemeClr val="tx2"/>
                </a:solidFill>
              </a:rPr>
              <a:t>Number of homes built in 1939 or earlier by county</a:t>
            </a:r>
          </a:p>
          <a:p>
            <a:pPr>
              <a:spcAft>
                <a:spcPts val="1000"/>
              </a:spcAft>
            </a:pPr>
            <a:r>
              <a:rPr lang="en-US"/>
              <a:t>Source: Vermont Housing Finance Agency (2023)</a:t>
            </a:r>
          </a:p>
          <a:p>
            <a:pPr>
              <a:spcAft>
                <a:spcPts val="1000"/>
              </a:spcAft>
            </a:pPr>
            <a:r>
              <a:rPr lang="en-US"/>
              <a:t>Note: Data visualization by Hannah C. Turner</a:t>
            </a:r>
          </a:p>
        </p:txBody>
      </p:sp>
      <p:pic>
        <p:nvPicPr>
          <p:cNvPr id="3" name="Picture 2" descr="Greyscale map of Vermont showing county boundaries, shaded based on the number of houses built before 1939, with the greatest number of old houses being in Rutland and Chittenden County">
            <a:extLst>
              <a:ext uri="{FF2B5EF4-FFF2-40B4-BE49-F238E27FC236}">
                <a16:creationId xmlns:a16="http://schemas.microsoft.com/office/drawing/2014/main" id="{5AE5C677-2E54-1397-BBC2-2421058F8A6E}"/>
              </a:ext>
            </a:extLst>
          </p:cNvPr>
          <p:cNvPicPr>
            <a:picLocks noChangeAspect="1"/>
          </p:cNvPicPr>
          <p:nvPr/>
        </p:nvPicPr>
        <p:blipFill>
          <a:blip r:embed="rId3"/>
          <a:stretch>
            <a:fillRect/>
          </a:stretch>
        </p:blipFill>
        <p:spPr>
          <a:xfrm>
            <a:off x="7451760" y="-29932"/>
            <a:ext cx="4582396" cy="6887932"/>
          </a:xfrm>
          <a:prstGeom prst="rect">
            <a:avLst/>
          </a:prstGeom>
        </p:spPr>
      </p:pic>
    </p:spTree>
    <p:extLst>
      <p:ext uri="{BB962C8B-B14F-4D97-AF65-F5344CB8AC3E}">
        <p14:creationId xmlns:p14="http://schemas.microsoft.com/office/powerpoint/2010/main" val="1827094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6EEC1-230D-1AC8-1092-2C0D706CC2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666034B-5BAA-6FFF-E809-EAE0B6F8ACCE}"/>
              </a:ext>
            </a:extLst>
          </p:cNvPr>
          <p:cNvSpPr>
            <a:spLocks noGrp="1"/>
          </p:cNvSpPr>
          <p:nvPr>
            <p:ph type="ctrTitle"/>
          </p:nvPr>
        </p:nvSpPr>
        <p:spPr>
          <a:xfrm>
            <a:off x="550605" y="1122363"/>
            <a:ext cx="9238163" cy="2387600"/>
          </a:xfrm>
        </p:spPr>
        <p:txBody>
          <a:bodyPr lIns="91440" tIns="45720" rIns="91440" bIns="45720" anchor="b"/>
          <a:lstStyle/>
          <a:p>
            <a:r>
              <a:rPr lang="en-US" altLang="zh-CN">
                <a:cs typeface="Frank Ruhl Libre"/>
              </a:rPr>
              <a:t>7.5</a:t>
            </a:r>
            <a:r>
              <a:rPr lang="zh-CN" altLang="en-US">
                <a:cs typeface="Frank Ruhl Libre"/>
              </a:rPr>
              <a:t> </a:t>
            </a:r>
            <a:r>
              <a:rPr lang="en-US">
                <a:cs typeface="Frank Ruhl Libre"/>
              </a:rPr>
              <a:t>Damage to </a:t>
            </a:r>
            <a:r>
              <a:rPr lang="en-US" altLang="zh-CN">
                <a:cs typeface="Frank Ruhl Libre"/>
              </a:rPr>
              <a:t>utilities</a:t>
            </a:r>
            <a:endParaRPr lang="en-US"/>
          </a:p>
        </p:txBody>
      </p:sp>
      <p:sp>
        <p:nvSpPr>
          <p:cNvPr id="9" name="Subtitle 8">
            <a:extLst>
              <a:ext uri="{FF2B5EF4-FFF2-40B4-BE49-F238E27FC236}">
                <a16:creationId xmlns:a16="http://schemas.microsoft.com/office/drawing/2014/main" id="{12B322FB-E9F3-BCE6-4902-0AB558293E75}"/>
              </a:ext>
            </a:extLst>
          </p:cNvPr>
          <p:cNvSpPr>
            <a:spLocks noGrp="1"/>
          </p:cNvSpPr>
          <p:nvPr>
            <p:ph type="subTitle" idx="1"/>
          </p:nvPr>
        </p:nvSpPr>
        <p:spPr>
          <a:xfrm>
            <a:off x="550605" y="3602038"/>
            <a:ext cx="11401909" cy="1655762"/>
          </a:xfrm>
        </p:spPr>
        <p:txBody>
          <a:bodyPr lIns="91440" tIns="45720" rIns="91440" bIns="45720" anchor="t">
            <a:noAutofit/>
          </a:bodyPr>
          <a:lstStyle/>
          <a:p>
            <a:pPr marL="285750" indent="-285750">
              <a:lnSpc>
                <a:spcPct val="100000"/>
              </a:lnSpc>
              <a:spcBef>
                <a:spcPts val="500"/>
              </a:spcBef>
              <a:buFont typeface="Arial" panose="020B0604020202020204" pitchFamily="34" charset="0"/>
              <a:buChar char="•"/>
            </a:pPr>
            <a:r>
              <a:rPr lang="en-US" sz="1800" b="0">
                <a:cs typeface="Poppins Medium"/>
              </a:rPr>
              <a:t>Frequent flood events increasingly endanger the power grid, as well as drinking water, wastewater, and fuel infrastructure. </a:t>
            </a:r>
          </a:p>
          <a:p>
            <a:pPr marL="285750" indent="-285750">
              <a:lnSpc>
                <a:spcPct val="100000"/>
              </a:lnSpc>
              <a:spcBef>
                <a:spcPts val="500"/>
              </a:spcBef>
              <a:buFont typeface="Arial" panose="020B0604020202020204" pitchFamily="34" charset="0"/>
              <a:buChar char="•"/>
            </a:pPr>
            <a:r>
              <a:rPr lang="en-US" sz="1800" b="0">
                <a:cs typeface="Poppins Medium"/>
              </a:rPr>
              <a:t>Of Vermont’s 334 electric substations, at least 34 (or 10.2%) are located in a flood zone.  </a:t>
            </a:r>
          </a:p>
          <a:p>
            <a:pPr marL="285750" indent="-285750">
              <a:lnSpc>
                <a:spcPct val="100000"/>
              </a:lnSpc>
              <a:spcBef>
                <a:spcPts val="500"/>
              </a:spcBef>
              <a:buFont typeface="Arial" panose="020B0604020202020204" pitchFamily="34" charset="0"/>
              <a:buChar char="•"/>
            </a:pPr>
            <a:r>
              <a:rPr lang="en-US" sz="1800" b="0">
                <a:cs typeface="Poppins Medium"/>
              </a:rPr>
              <a:t>Wet snow, ice storms, and high wind periods pose additional threats to power grids.</a:t>
            </a:r>
          </a:p>
        </p:txBody>
      </p:sp>
    </p:spTree>
    <p:extLst>
      <p:ext uri="{BB962C8B-B14F-4D97-AF65-F5344CB8AC3E}">
        <p14:creationId xmlns:p14="http://schemas.microsoft.com/office/powerpoint/2010/main" val="4215337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0E417F-9436-B9EA-8220-F89D02C6E263}"/>
              </a:ext>
            </a:extLst>
          </p:cNvPr>
          <p:cNvSpPr>
            <a:spLocks noGrp="1"/>
          </p:cNvSpPr>
          <p:nvPr>
            <p:ph type="title"/>
          </p:nvPr>
        </p:nvSpPr>
        <p:spPr/>
        <p:txBody>
          <a:bodyPr/>
          <a:lstStyle/>
          <a:p>
            <a:r>
              <a:rPr lang="en-US" dirty="0"/>
              <a:t>Figure 7-15</a:t>
            </a:r>
          </a:p>
        </p:txBody>
      </p:sp>
      <p:pic>
        <p:nvPicPr>
          <p:cNvPr id="5" name="Picture 4">
            <a:extLst>
              <a:ext uri="{FF2B5EF4-FFF2-40B4-BE49-F238E27FC236}">
                <a16:creationId xmlns:a16="http://schemas.microsoft.com/office/drawing/2014/main" id="{D7172ED3-C1E7-9382-A403-CC5B025D3E6A}"/>
              </a:ext>
            </a:extLst>
          </p:cNvPr>
          <p:cNvPicPr>
            <a:picLocks noChangeAspect="1"/>
          </p:cNvPicPr>
          <p:nvPr/>
        </p:nvPicPr>
        <p:blipFill>
          <a:blip r:embed="rId2"/>
          <a:srcRect l="5765" t="7096" r="5100" b="3326"/>
          <a:stretch>
            <a:fillRect/>
          </a:stretch>
        </p:blipFill>
        <p:spPr>
          <a:xfrm>
            <a:off x="7340284" y="197389"/>
            <a:ext cx="4347148" cy="6553162"/>
          </a:xfrm>
          <a:prstGeom prst="rect">
            <a:avLst/>
          </a:prstGeom>
        </p:spPr>
      </p:pic>
      <p:sp>
        <p:nvSpPr>
          <p:cNvPr id="7" name="TextBox 6">
            <a:extLst>
              <a:ext uri="{FF2B5EF4-FFF2-40B4-BE49-F238E27FC236}">
                <a16:creationId xmlns:a16="http://schemas.microsoft.com/office/drawing/2014/main" id="{0B1F8218-CBE4-1D70-BEF0-5E8B33136A89}"/>
              </a:ext>
            </a:extLst>
          </p:cNvPr>
          <p:cNvSpPr txBox="1"/>
          <p:nvPr/>
        </p:nvSpPr>
        <p:spPr>
          <a:xfrm>
            <a:off x="620430" y="1557339"/>
            <a:ext cx="6859662" cy="2903359"/>
          </a:xfrm>
          <a:prstGeom prst="rect">
            <a:avLst/>
          </a:prstGeom>
          <a:noFill/>
        </p:spPr>
        <p:txBody>
          <a:bodyPr wrap="square">
            <a:spAutoFit/>
          </a:bodyPr>
          <a:lstStyle/>
          <a:p>
            <a:pPr>
              <a:spcAft>
                <a:spcPts val="1000"/>
              </a:spcAft>
            </a:pPr>
            <a:r>
              <a:rPr lang="en-US" sz="2800" b="1" i="1" dirty="0">
                <a:solidFill>
                  <a:schemeClr val="tx2"/>
                </a:solidFill>
              </a:rPr>
              <a:t>Overhead and underground lines for Vermont’s two largest utilities, Green Mountain Power (9/5/2025) and VEC (10/20/2020)</a:t>
            </a:r>
          </a:p>
          <a:p>
            <a:pPr>
              <a:spcAft>
                <a:spcPts val="1000"/>
              </a:spcAft>
            </a:pPr>
            <a:r>
              <a:rPr lang="en-US" dirty="0"/>
              <a:t>Source: </a:t>
            </a:r>
            <a:r>
              <a:rPr lang="en-US" sz="1800" dirty="0">
                <a:effectLst/>
                <a:latin typeface="Aptos" panose="020B0004020202020204" pitchFamily="34" charset="0"/>
                <a:ea typeface="SimSun" panose="02010600030101010101" pitchFamily="2" charset="-122"/>
                <a:cs typeface="Arial" panose="020B0604020202020204" pitchFamily="34" charset="0"/>
              </a:rPr>
              <a:t>Green Mountain Power (2025), Vermont Electric Cooperative (2020) </a:t>
            </a:r>
          </a:p>
          <a:p>
            <a:pPr>
              <a:spcAft>
                <a:spcPts val="1000"/>
              </a:spcAft>
            </a:pPr>
            <a:r>
              <a:rPr lang="en-US" dirty="0"/>
              <a:t>Note: </a:t>
            </a:r>
            <a:r>
              <a:rPr lang="en-US" sz="1800" dirty="0">
                <a:effectLst/>
                <a:latin typeface="Aptos" panose="020B0004020202020204" pitchFamily="34" charset="0"/>
                <a:ea typeface="SimSun" panose="02010600030101010101" pitchFamily="2" charset="-122"/>
                <a:cs typeface="Arial" panose="020B0604020202020204" pitchFamily="34" charset="0"/>
              </a:rPr>
              <a:t>Data visualization by Hannah C. Turner</a:t>
            </a:r>
            <a:endParaRPr lang="en-US" dirty="0"/>
          </a:p>
        </p:txBody>
      </p:sp>
    </p:spTree>
    <p:extLst>
      <p:ext uri="{BB962C8B-B14F-4D97-AF65-F5344CB8AC3E}">
        <p14:creationId xmlns:p14="http://schemas.microsoft.com/office/powerpoint/2010/main" val="4267284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12012-74AD-564F-DC72-065338344D31}"/>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DEA9644D-C4C8-1751-A303-34FB63E64F9F}"/>
              </a:ext>
            </a:extLst>
          </p:cNvPr>
          <p:cNvSpPr txBox="1">
            <a:spLocks noGrp="1"/>
          </p:cNvSpPr>
          <p:nvPr>
            <p:ph type="title" idx="4294967295"/>
          </p:nvPr>
        </p:nvSpPr>
        <p:spPr>
          <a:xfrm>
            <a:off x="359168" y="681298"/>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7-16</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10" name="TextBox 9">
            <a:extLst>
              <a:ext uri="{FF2B5EF4-FFF2-40B4-BE49-F238E27FC236}">
                <a16:creationId xmlns:a16="http://schemas.microsoft.com/office/drawing/2014/main" id="{3C42A4A0-63FB-09BF-F1C9-12672D93DB36}"/>
              </a:ext>
            </a:extLst>
          </p:cNvPr>
          <p:cNvSpPr txBox="1"/>
          <p:nvPr/>
        </p:nvSpPr>
        <p:spPr>
          <a:xfrm>
            <a:off x="359166" y="1443401"/>
            <a:ext cx="6743764" cy="4042132"/>
          </a:xfrm>
          <a:prstGeom prst="rect">
            <a:avLst/>
          </a:prstGeom>
          <a:noFill/>
        </p:spPr>
        <p:txBody>
          <a:bodyPr wrap="square">
            <a:spAutoFit/>
          </a:bodyPr>
          <a:lstStyle/>
          <a:p>
            <a:pPr>
              <a:spcAft>
                <a:spcPts val="1000"/>
              </a:spcAft>
            </a:pPr>
            <a:r>
              <a:rPr lang="en-US" sz="2800" b="1" i="1">
                <a:solidFill>
                  <a:schemeClr val="tx2"/>
                </a:solidFill>
              </a:rPr>
              <a:t>Mean age of wood power poles, aggregated to municipality for Vermont’s three largest utility providers: GMP, VEC and WEC, areas shaded with yellow are serviced by one of Vermont’s 14 other utility providers</a:t>
            </a:r>
          </a:p>
          <a:p>
            <a:pPr>
              <a:spcAft>
                <a:spcPts val="1000"/>
              </a:spcAft>
            </a:pPr>
            <a:r>
              <a:rPr lang="en-US"/>
              <a:t>Sources: Green Mountain Power (2022), VCGI (2025b), Vermont Department of Public Service (2020), Vermont Electric Cooperative, (2020a)</a:t>
            </a:r>
          </a:p>
          <a:p>
            <a:pPr>
              <a:spcAft>
                <a:spcPts val="1000"/>
              </a:spcAft>
            </a:pPr>
            <a:r>
              <a:rPr lang="en-US"/>
              <a:t>Note: Data visualization by Luke </a:t>
            </a:r>
            <a:r>
              <a:rPr lang="en-US" err="1"/>
              <a:t>Briccetti</a:t>
            </a:r>
            <a:r>
              <a:rPr lang="en-US"/>
              <a:t> and Hannah C. Turner</a:t>
            </a:r>
          </a:p>
        </p:txBody>
      </p:sp>
      <p:pic>
        <p:nvPicPr>
          <p:cNvPr id="11" name="Picture 10" descr="Greyscale map of Vermont showing county and town boundaries. Towns are colored based on the average age of wood power poles, aggregated to municipality.">
            <a:extLst>
              <a:ext uri="{FF2B5EF4-FFF2-40B4-BE49-F238E27FC236}">
                <a16:creationId xmlns:a16="http://schemas.microsoft.com/office/drawing/2014/main" id="{54CF7CA0-D164-FFEA-E381-B0C2846066EE}"/>
              </a:ext>
            </a:extLst>
          </p:cNvPr>
          <p:cNvPicPr>
            <a:picLocks noChangeAspect="1"/>
          </p:cNvPicPr>
          <p:nvPr/>
        </p:nvPicPr>
        <p:blipFill>
          <a:blip r:embed="rId2"/>
          <a:stretch>
            <a:fillRect/>
          </a:stretch>
        </p:blipFill>
        <p:spPr>
          <a:xfrm>
            <a:off x="7609115" y="0"/>
            <a:ext cx="4582886" cy="6862204"/>
          </a:xfrm>
          <a:prstGeom prst="rect">
            <a:avLst/>
          </a:prstGeom>
        </p:spPr>
      </p:pic>
    </p:spTree>
    <p:extLst>
      <p:ext uri="{BB962C8B-B14F-4D97-AF65-F5344CB8AC3E}">
        <p14:creationId xmlns:p14="http://schemas.microsoft.com/office/powerpoint/2010/main" val="705240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99A68-EF59-2DBC-5404-C0FE0BF86C73}"/>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658CFA14-DFCE-2AD4-FD19-2A9B4D50B72A}"/>
              </a:ext>
            </a:extLst>
          </p:cNvPr>
          <p:cNvSpPr txBox="1">
            <a:spLocks noGrp="1"/>
          </p:cNvSpPr>
          <p:nvPr>
            <p:ph type="title" idx="4294967295"/>
          </p:nvPr>
        </p:nvSpPr>
        <p:spPr>
          <a:xfrm>
            <a:off x="359168" y="681298"/>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7-17</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10" name="TextBox 9">
            <a:extLst>
              <a:ext uri="{FF2B5EF4-FFF2-40B4-BE49-F238E27FC236}">
                <a16:creationId xmlns:a16="http://schemas.microsoft.com/office/drawing/2014/main" id="{862CA857-AE25-93EA-5747-C50E09A04406}"/>
              </a:ext>
            </a:extLst>
          </p:cNvPr>
          <p:cNvSpPr txBox="1"/>
          <p:nvPr/>
        </p:nvSpPr>
        <p:spPr>
          <a:xfrm>
            <a:off x="359165" y="1443401"/>
            <a:ext cx="7102991" cy="3888244"/>
          </a:xfrm>
          <a:prstGeom prst="rect">
            <a:avLst/>
          </a:prstGeom>
          <a:noFill/>
        </p:spPr>
        <p:txBody>
          <a:bodyPr wrap="square">
            <a:spAutoFit/>
          </a:bodyPr>
          <a:lstStyle/>
          <a:p>
            <a:pPr>
              <a:spcAft>
                <a:spcPts val="1000"/>
              </a:spcAft>
            </a:pPr>
            <a:r>
              <a:rPr lang="en-US" sz="2800" b="1" i="1">
                <a:solidFill>
                  <a:schemeClr val="tx2"/>
                </a:solidFill>
              </a:rPr>
              <a:t>Map of electric substations and wastewater treatment facilities, highlighting the 34 substations and 41 wastewater treatment facilities located within flood zones </a:t>
            </a:r>
          </a:p>
          <a:p>
            <a:pPr>
              <a:spcAft>
                <a:spcPts val="1000"/>
              </a:spcAft>
            </a:pPr>
            <a:r>
              <a:rPr lang="en-US"/>
              <a:t>Sources: Flood maps outside of the Lake Champlain watershed (FEMA 2024); flood maps within the Lake Champlain watershed (VCGI 2022); substations (Vermont Department of Public Service 2021); wastewater facilities (VTANR 2022)</a:t>
            </a:r>
          </a:p>
          <a:p>
            <a:pPr>
              <a:spcAft>
                <a:spcPts val="1000"/>
              </a:spcAft>
            </a:pPr>
            <a:r>
              <a:rPr lang="en-US"/>
              <a:t>Note: Data visualization by Hannah C. Turner</a:t>
            </a:r>
          </a:p>
        </p:txBody>
      </p:sp>
      <p:pic>
        <p:nvPicPr>
          <p:cNvPr id="2" name="Picture 1" descr="A map of Vermont showing substations (red dots) and wastewater treatment facilities (blue dots), larger dots indicate that the substation is in a flood hazard zone.">
            <a:extLst>
              <a:ext uri="{FF2B5EF4-FFF2-40B4-BE49-F238E27FC236}">
                <a16:creationId xmlns:a16="http://schemas.microsoft.com/office/drawing/2014/main" id="{B23994A9-3706-57C0-CB33-E9866AC3E7FB}"/>
              </a:ext>
            </a:extLst>
          </p:cNvPr>
          <p:cNvPicPr>
            <a:picLocks noChangeAspect="1"/>
          </p:cNvPicPr>
          <p:nvPr/>
        </p:nvPicPr>
        <p:blipFill>
          <a:blip r:embed="rId2"/>
          <a:stretch>
            <a:fillRect/>
          </a:stretch>
        </p:blipFill>
        <p:spPr>
          <a:xfrm>
            <a:off x="7592591" y="0"/>
            <a:ext cx="4599409" cy="6858000"/>
          </a:xfrm>
          <a:prstGeom prst="rect">
            <a:avLst/>
          </a:prstGeom>
        </p:spPr>
      </p:pic>
    </p:spTree>
    <p:extLst>
      <p:ext uri="{BB962C8B-B14F-4D97-AF65-F5344CB8AC3E}">
        <p14:creationId xmlns:p14="http://schemas.microsoft.com/office/powerpoint/2010/main" val="372061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66382-857A-B4E2-029F-81C0DA45BBAF}"/>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B78AF125-EAE5-77F0-C830-85A02CE84A4B}"/>
              </a:ext>
            </a:extLst>
          </p:cNvPr>
          <p:cNvSpPr txBox="1">
            <a:spLocks noGrp="1"/>
          </p:cNvSpPr>
          <p:nvPr>
            <p:ph type="title" idx="4294967295"/>
          </p:nvPr>
        </p:nvSpPr>
        <p:spPr>
          <a:xfrm>
            <a:off x="359168" y="681298"/>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7-18</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10" name="TextBox 9">
            <a:extLst>
              <a:ext uri="{FF2B5EF4-FFF2-40B4-BE49-F238E27FC236}">
                <a16:creationId xmlns:a16="http://schemas.microsoft.com/office/drawing/2014/main" id="{FE8D7BC2-C616-8A1E-47C4-CBFA3A8168AC}"/>
              </a:ext>
            </a:extLst>
          </p:cNvPr>
          <p:cNvSpPr txBox="1"/>
          <p:nvPr/>
        </p:nvSpPr>
        <p:spPr>
          <a:xfrm>
            <a:off x="359165" y="1443401"/>
            <a:ext cx="7668892" cy="2903359"/>
          </a:xfrm>
          <a:prstGeom prst="rect">
            <a:avLst/>
          </a:prstGeom>
          <a:noFill/>
        </p:spPr>
        <p:txBody>
          <a:bodyPr wrap="square">
            <a:spAutoFit/>
          </a:bodyPr>
          <a:lstStyle/>
          <a:p>
            <a:pPr>
              <a:spcAft>
                <a:spcPts val="1000"/>
              </a:spcAft>
            </a:pPr>
            <a:r>
              <a:rPr lang="en-US" sz="2800" b="1" i="1">
                <a:solidFill>
                  <a:schemeClr val="tx2"/>
                </a:solidFill>
              </a:rPr>
              <a:t>Total number of 211 reports of damage to residential utilities (electric, gas, septic, and water) aggregated by county following the July 2023 and July 2024 Vermont floods </a:t>
            </a:r>
          </a:p>
          <a:p>
            <a:pPr>
              <a:spcAft>
                <a:spcPts val="1000"/>
              </a:spcAft>
            </a:pPr>
            <a:r>
              <a:rPr lang="en-US"/>
              <a:t>Source: Vermont Emergency Management (2023a)</a:t>
            </a:r>
          </a:p>
          <a:p>
            <a:pPr>
              <a:spcAft>
                <a:spcPts val="1000"/>
              </a:spcAft>
            </a:pPr>
            <a:r>
              <a:rPr lang="en-US"/>
              <a:t>Note: Data compiled by Jessica A. </a:t>
            </a:r>
            <a:r>
              <a:rPr lang="en-US" err="1"/>
              <a:t>Balerna</a:t>
            </a:r>
            <a:r>
              <a:rPr lang="en-US"/>
              <a:t> and visualized by Hannah C. Turner and Hannah Peplinski</a:t>
            </a:r>
          </a:p>
        </p:txBody>
      </p:sp>
      <p:grpSp>
        <p:nvGrpSpPr>
          <p:cNvPr id="3" name="Group 2" descr="A set of eight grayscale maps of the state of Vermont with county boundaries. The maps show the distribution of 211 helpline calls reporting damage to residential utilities (electric, gas, septic, and water) following the July 2023 (left) and July 2024 Vermont floods (right). Damage is widespread in July of 2023 and concentrated to 3-4 counties in 2024.">
            <a:extLst>
              <a:ext uri="{FF2B5EF4-FFF2-40B4-BE49-F238E27FC236}">
                <a16:creationId xmlns:a16="http://schemas.microsoft.com/office/drawing/2014/main" id="{A92B800B-885B-450D-5060-BCF24185FF9E}"/>
              </a:ext>
            </a:extLst>
          </p:cNvPr>
          <p:cNvGrpSpPr/>
          <p:nvPr/>
        </p:nvGrpSpPr>
        <p:grpSpPr>
          <a:xfrm>
            <a:off x="8184310" y="0"/>
            <a:ext cx="3398114" cy="6797543"/>
            <a:chOff x="6518796" y="-77002"/>
            <a:chExt cx="3398114" cy="6797543"/>
          </a:xfrm>
        </p:grpSpPr>
        <p:pic>
          <p:nvPicPr>
            <p:cNvPr id="4" name="Picture 3" descr="A set of eight grayscale maps of the state of Vermont with county boundaries. The maps show the distribution of 211 helpline calls reporting damage to residential utilities (electric, gas, septic, and water) following the July 2023 (left) and July 2024 Vermont floods (right). Damage is widespread in July of 2023 and concentrated to 3-4 counties in 2024.">
              <a:extLst>
                <a:ext uri="{FF2B5EF4-FFF2-40B4-BE49-F238E27FC236}">
                  <a16:creationId xmlns:a16="http://schemas.microsoft.com/office/drawing/2014/main" id="{3A1F764A-3FB3-CE35-E1C1-63FAED64750F}"/>
                </a:ext>
              </a:extLst>
            </p:cNvPr>
            <p:cNvPicPr>
              <a:picLocks noChangeAspect="1"/>
            </p:cNvPicPr>
            <p:nvPr/>
          </p:nvPicPr>
          <p:blipFill>
            <a:blip r:embed="rId2" cstate="print">
              <a:extLst>
                <a:ext uri="{28A0092B-C50C-407E-A947-70E740481C1C}">
                  <a14:useLocalDpi xmlns:a14="http://schemas.microsoft.com/office/drawing/2010/main" val="0"/>
                </a:ext>
              </a:extLst>
            </a:blip>
            <a:srcRect l="2531" t="5334" r="2531" b="1185"/>
            <a:stretch>
              <a:fillRect/>
            </a:stretch>
          </p:blipFill>
          <p:spPr>
            <a:xfrm>
              <a:off x="6888128" y="309581"/>
              <a:ext cx="3028782" cy="6410960"/>
            </a:xfrm>
            <a:prstGeom prst="rect">
              <a:avLst/>
            </a:prstGeom>
          </p:spPr>
        </p:pic>
        <p:sp>
          <p:nvSpPr>
            <p:cNvPr id="5" name="TextBox 4">
              <a:extLst>
                <a:ext uri="{FF2B5EF4-FFF2-40B4-BE49-F238E27FC236}">
                  <a16:creationId xmlns:a16="http://schemas.microsoft.com/office/drawing/2014/main" id="{21756FDC-2DCD-23FE-07C2-6F330316D986}"/>
                </a:ext>
              </a:extLst>
            </p:cNvPr>
            <p:cNvSpPr txBox="1"/>
            <p:nvPr/>
          </p:nvSpPr>
          <p:spPr>
            <a:xfrm rot="16200000">
              <a:off x="6129422" y="929341"/>
              <a:ext cx="114808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E97132"/>
                  </a:solidFill>
                  <a:effectLst/>
                  <a:uLnTx/>
                  <a:uFillTx/>
                </a:rPr>
                <a:t>Electric</a:t>
              </a:r>
            </a:p>
          </p:txBody>
        </p:sp>
        <p:sp>
          <p:nvSpPr>
            <p:cNvPr id="6" name="TextBox 5">
              <a:extLst>
                <a:ext uri="{FF2B5EF4-FFF2-40B4-BE49-F238E27FC236}">
                  <a16:creationId xmlns:a16="http://schemas.microsoft.com/office/drawing/2014/main" id="{1CA3C510-FB90-0C8E-4548-0F99098ABE20}"/>
                </a:ext>
              </a:extLst>
            </p:cNvPr>
            <p:cNvSpPr txBox="1"/>
            <p:nvPr/>
          </p:nvSpPr>
          <p:spPr>
            <a:xfrm rot="16200000">
              <a:off x="6129422" y="2512012"/>
              <a:ext cx="114808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02B93"/>
                  </a:solidFill>
                  <a:effectLst/>
                  <a:uLnTx/>
                  <a:uFillTx/>
                </a:rPr>
                <a:t>Gas</a:t>
              </a:r>
            </a:p>
          </p:txBody>
        </p:sp>
        <p:sp>
          <p:nvSpPr>
            <p:cNvPr id="7" name="TextBox 6">
              <a:extLst>
                <a:ext uri="{FF2B5EF4-FFF2-40B4-BE49-F238E27FC236}">
                  <a16:creationId xmlns:a16="http://schemas.microsoft.com/office/drawing/2014/main" id="{8AC49071-DC41-7A8E-FEDE-C2F72F9541DF}"/>
                </a:ext>
              </a:extLst>
            </p:cNvPr>
            <p:cNvSpPr txBox="1"/>
            <p:nvPr/>
          </p:nvSpPr>
          <p:spPr>
            <a:xfrm rot="16200000">
              <a:off x="6129422" y="4094683"/>
              <a:ext cx="114808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EA72E"/>
                  </a:solidFill>
                  <a:effectLst/>
                  <a:uLnTx/>
                  <a:uFillTx/>
                </a:rPr>
                <a:t>Septic</a:t>
              </a:r>
            </a:p>
          </p:txBody>
        </p:sp>
        <p:sp>
          <p:nvSpPr>
            <p:cNvPr id="8" name="TextBox 7">
              <a:extLst>
                <a:ext uri="{FF2B5EF4-FFF2-40B4-BE49-F238E27FC236}">
                  <a16:creationId xmlns:a16="http://schemas.microsoft.com/office/drawing/2014/main" id="{BC90293C-612D-FBB5-202F-18A9B2DB953C}"/>
                </a:ext>
              </a:extLst>
            </p:cNvPr>
            <p:cNvSpPr txBox="1"/>
            <p:nvPr/>
          </p:nvSpPr>
          <p:spPr>
            <a:xfrm rot="16200000">
              <a:off x="6129422" y="5677355"/>
              <a:ext cx="114808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70C0"/>
                  </a:solidFill>
                  <a:effectLst/>
                  <a:uLnTx/>
                  <a:uFillTx/>
                </a:rPr>
                <a:t>Water</a:t>
              </a:r>
            </a:p>
          </p:txBody>
        </p:sp>
        <p:sp>
          <p:nvSpPr>
            <p:cNvPr id="11" name="Rectangle 10">
              <a:extLst>
                <a:ext uri="{FF2B5EF4-FFF2-40B4-BE49-F238E27FC236}">
                  <a16:creationId xmlns:a16="http://schemas.microsoft.com/office/drawing/2014/main" id="{1AB21864-9263-4467-EF17-E9163E9FDB2B}"/>
                </a:ext>
              </a:extLst>
            </p:cNvPr>
            <p:cNvSpPr/>
            <p:nvPr/>
          </p:nvSpPr>
          <p:spPr>
            <a:xfrm>
              <a:off x="6888128" y="309581"/>
              <a:ext cx="3028782" cy="1528577"/>
            </a:xfrm>
            <a:prstGeom prst="rect">
              <a:avLst/>
            </a:prstGeom>
            <a:noFill/>
            <a:ln w="38100" cap="flat" cmpd="sng" algn="ctr">
              <a:solidFill>
                <a:srgbClr val="E97132"/>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D6203772-4DEB-A2A5-8749-1393E6369CA7}"/>
                </a:ext>
              </a:extLst>
            </p:cNvPr>
            <p:cNvSpPr/>
            <p:nvPr/>
          </p:nvSpPr>
          <p:spPr>
            <a:xfrm>
              <a:off x="6888128" y="1935684"/>
              <a:ext cx="3028782" cy="1528577"/>
            </a:xfrm>
            <a:prstGeom prst="rect">
              <a:avLst/>
            </a:prstGeom>
            <a:noFill/>
            <a:ln w="38100" cap="flat" cmpd="sng" algn="ctr">
              <a:solidFill>
                <a:srgbClr val="A02B93"/>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11629D36-B94D-45F8-D281-BD9B170B68F0}"/>
                </a:ext>
              </a:extLst>
            </p:cNvPr>
            <p:cNvSpPr/>
            <p:nvPr/>
          </p:nvSpPr>
          <p:spPr>
            <a:xfrm>
              <a:off x="6888127" y="3551627"/>
              <a:ext cx="3028782" cy="1528577"/>
            </a:xfrm>
            <a:prstGeom prst="rect">
              <a:avLst/>
            </a:prstGeom>
            <a:noFill/>
            <a:ln w="38100" cap="flat" cmpd="sng" algn="ctr">
              <a:solidFill>
                <a:srgbClr val="4EA72E"/>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F8C1F1F-3083-8566-82C0-DF1C2D20EFEE}"/>
                </a:ext>
              </a:extLst>
            </p:cNvPr>
            <p:cNvSpPr/>
            <p:nvPr/>
          </p:nvSpPr>
          <p:spPr>
            <a:xfrm>
              <a:off x="6888127" y="5164527"/>
              <a:ext cx="3028782" cy="1528577"/>
            </a:xfrm>
            <a:prstGeom prst="rect">
              <a:avLst/>
            </a:prstGeom>
            <a:noFill/>
            <a:ln w="38100" cap="flat" cmpd="sng" algn="ctr">
              <a:solidFill>
                <a:srgbClr val="0070C0"/>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3EBC3D87-C97C-2292-D872-978613DFA685}"/>
                </a:ext>
              </a:extLst>
            </p:cNvPr>
            <p:cNvSpPr txBox="1"/>
            <p:nvPr/>
          </p:nvSpPr>
          <p:spPr>
            <a:xfrm>
              <a:off x="6888127" y="-77002"/>
              <a:ext cx="114808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rPr>
                <a:t>July 2023</a:t>
              </a:r>
            </a:p>
          </p:txBody>
        </p:sp>
        <p:sp>
          <p:nvSpPr>
            <p:cNvPr id="16" name="TextBox 15">
              <a:extLst>
                <a:ext uri="{FF2B5EF4-FFF2-40B4-BE49-F238E27FC236}">
                  <a16:creationId xmlns:a16="http://schemas.microsoft.com/office/drawing/2014/main" id="{8B45566F-07B8-E87F-77D9-26338F9310C2}"/>
                </a:ext>
              </a:extLst>
            </p:cNvPr>
            <p:cNvSpPr txBox="1"/>
            <p:nvPr/>
          </p:nvSpPr>
          <p:spPr>
            <a:xfrm>
              <a:off x="8194791" y="-68376"/>
              <a:ext cx="114808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rPr>
                <a:t>July 2024</a:t>
              </a:r>
            </a:p>
          </p:txBody>
        </p:sp>
      </p:grpSp>
    </p:spTree>
    <p:extLst>
      <p:ext uri="{BB962C8B-B14F-4D97-AF65-F5344CB8AC3E}">
        <p14:creationId xmlns:p14="http://schemas.microsoft.com/office/powerpoint/2010/main" val="3254287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BA817-9659-9AF8-CF8E-9ACFD1A46110}"/>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C38B489D-996D-F40A-515A-494D914E3292}"/>
              </a:ext>
            </a:extLst>
          </p:cNvPr>
          <p:cNvSpPr txBox="1">
            <a:spLocks noGrp="1"/>
          </p:cNvSpPr>
          <p:nvPr>
            <p:ph type="title" idx="4294967295"/>
          </p:nvPr>
        </p:nvSpPr>
        <p:spPr>
          <a:xfrm>
            <a:off x="146895" y="126122"/>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7-19</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10" name="TextBox 9">
            <a:extLst>
              <a:ext uri="{FF2B5EF4-FFF2-40B4-BE49-F238E27FC236}">
                <a16:creationId xmlns:a16="http://schemas.microsoft.com/office/drawing/2014/main" id="{25CF42A3-F315-8866-0DA9-ABA5F35AA0FD}"/>
              </a:ext>
            </a:extLst>
          </p:cNvPr>
          <p:cNvSpPr txBox="1"/>
          <p:nvPr/>
        </p:nvSpPr>
        <p:spPr>
          <a:xfrm>
            <a:off x="146895" y="757596"/>
            <a:ext cx="7543864" cy="5765681"/>
          </a:xfrm>
          <a:prstGeom prst="rect">
            <a:avLst/>
          </a:prstGeom>
          <a:solidFill>
            <a:schemeClr val="bg1"/>
          </a:solidFill>
        </p:spPr>
        <p:txBody>
          <a:bodyPr wrap="square">
            <a:spAutoFit/>
          </a:bodyPr>
          <a:lstStyle/>
          <a:p>
            <a:pPr>
              <a:spcAft>
                <a:spcPts val="1000"/>
              </a:spcAft>
            </a:pPr>
            <a:r>
              <a:rPr lang="en-US" sz="2800" b="1" i="1">
                <a:solidFill>
                  <a:schemeClr val="tx2"/>
                </a:solidFill>
              </a:rPr>
              <a:t>Drinking and wastewater distribution lines (including combined sewer systems) located in flood zones in Vermont. Orange areas indicate lines within flood hazard zones, while white areas represent lines outside of flood zones. Note that not all water distribution lines located in flood zones are necessarily flood-vulnerable, and that some areas of Vermont do not have mapped floodplain data</a:t>
            </a:r>
          </a:p>
          <a:p>
            <a:pPr>
              <a:spcAft>
                <a:spcPts val="1000"/>
              </a:spcAft>
            </a:pPr>
            <a:r>
              <a:rPr lang="en-US"/>
              <a:t>Sources: Flood maps outside of the Lake Champlain watershed (FEMA 2024); flood maps within the Lake Champlain watershed (VCGI 2022); wastewater distribution lines (VTDEC, 2025)</a:t>
            </a:r>
          </a:p>
          <a:p>
            <a:pPr>
              <a:spcAft>
                <a:spcPts val="1000"/>
              </a:spcAft>
            </a:pPr>
            <a:r>
              <a:rPr lang="en-US"/>
              <a:t>Note: Data visualization by Hannah C. Turner</a:t>
            </a:r>
          </a:p>
        </p:txBody>
      </p:sp>
      <p:pic>
        <p:nvPicPr>
          <p:cNvPr id="2" name="Picture 1" descr="A map of the state of Vermont showing drinking and wastewater distribution lines (including Combined Sewer Systems) overlaid with flood hazard zones. Red lines cover a small but significant portion and are prevalent throughout the state.">
            <a:extLst>
              <a:ext uri="{FF2B5EF4-FFF2-40B4-BE49-F238E27FC236}">
                <a16:creationId xmlns:a16="http://schemas.microsoft.com/office/drawing/2014/main" id="{81F8777E-0561-7F54-07C5-80A5E1DEDBCC}"/>
              </a:ext>
            </a:extLst>
          </p:cNvPr>
          <p:cNvPicPr>
            <a:picLocks noChangeAspect="1"/>
          </p:cNvPicPr>
          <p:nvPr/>
        </p:nvPicPr>
        <p:blipFill>
          <a:blip r:embed="rId2"/>
          <a:stretch>
            <a:fillRect/>
          </a:stretch>
        </p:blipFill>
        <p:spPr>
          <a:xfrm>
            <a:off x="7593497" y="0"/>
            <a:ext cx="4598504" cy="6884404"/>
          </a:xfrm>
          <a:prstGeom prst="rect">
            <a:avLst/>
          </a:prstGeom>
        </p:spPr>
      </p:pic>
    </p:spTree>
    <p:extLst>
      <p:ext uri="{BB962C8B-B14F-4D97-AF65-F5344CB8AC3E}">
        <p14:creationId xmlns:p14="http://schemas.microsoft.com/office/powerpoint/2010/main" val="3684464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FCE6-19E0-6870-A8E2-FFE022E6D91B}"/>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F9DE54D7-683C-3DAC-5C1C-33BF2D842833}"/>
              </a:ext>
            </a:extLst>
          </p:cNvPr>
          <p:cNvSpPr txBox="1">
            <a:spLocks noGrp="1"/>
          </p:cNvSpPr>
          <p:nvPr>
            <p:ph type="title" idx="4294967295"/>
          </p:nvPr>
        </p:nvSpPr>
        <p:spPr>
          <a:xfrm>
            <a:off x="636755" y="681298"/>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7-20</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10" name="TextBox 9">
            <a:extLst>
              <a:ext uri="{FF2B5EF4-FFF2-40B4-BE49-F238E27FC236}">
                <a16:creationId xmlns:a16="http://schemas.microsoft.com/office/drawing/2014/main" id="{35E0A730-ADD3-44F7-9D61-E036AB4C227B}"/>
              </a:ext>
            </a:extLst>
          </p:cNvPr>
          <p:cNvSpPr txBox="1"/>
          <p:nvPr/>
        </p:nvSpPr>
        <p:spPr>
          <a:xfrm>
            <a:off x="636752" y="1443401"/>
            <a:ext cx="5404818" cy="3082895"/>
          </a:xfrm>
          <a:prstGeom prst="rect">
            <a:avLst/>
          </a:prstGeom>
          <a:noFill/>
        </p:spPr>
        <p:txBody>
          <a:bodyPr wrap="square">
            <a:spAutoFit/>
          </a:bodyPr>
          <a:lstStyle/>
          <a:p>
            <a:pPr>
              <a:spcAft>
                <a:spcPts val="1000"/>
              </a:spcAft>
            </a:pPr>
            <a:r>
              <a:rPr lang="en-US" sz="2800" b="1" i="1">
                <a:solidFill>
                  <a:schemeClr val="tx2"/>
                </a:solidFill>
              </a:rPr>
              <a:t>Damage to the Johnson Wastewater treatment plant control room after the July 2023 floods. The high-water mark can be seen on the windowpane at the top left corner of the image</a:t>
            </a:r>
          </a:p>
          <a:p>
            <a:pPr>
              <a:spcAft>
                <a:spcPts val="1000"/>
              </a:spcAft>
            </a:pPr>
            <a:r>
              <a:rPr lang="en-US"/>
              <a:t>Source: VTANR (2023)</a:t>
            </a:r>
          </a:p>
        </p:txBody>
      </p:sp>
      <p:pic>
        <p:nvPicPr>
          <p:cNvPr id="17" name="Picture 16" descr="A photograph showing a room strewn with debris and inundated with raw sewage.">
            <a:extLst>
              <a:ext uri="{FF2B5EF4-FFF2-40B4-BE49-F238E27FC236}">
                <a16:creationId xmlns:a16="http://schemas.microsoft.com/office/drawing/2014/main" id="{DF7306DA-7223-8A5C-A77F-59E5D5F6BBF5}"/>
              </a:ext>
            </a:extLst>
          </p:cNvPr>
          <p:cNvPicPr>
            <a:picLocks noChangeAspect="1"/>
          </p:cNvPicPr>
          <p:nvPr/>
        </p:nvPicPr>
        <p:blipFill>
          <a:blip r:embed="rId2"/>
          <a:stretch>
            <a:fillRect/>
          </a:stretch>
        </p:blipFill>
        <p:spPr>
          <a:xfrm>
            <a:off x="6917871" y="239485"/>
            <a:ext cx="4996604" cy="6500437"/>
          </a:xfrm>
          <a:prstGeom prst="rect">
            <a:avLst/>
          </a:prstGeom>
        </p:spPr>
      </p:pic>
    </p:spTree>
    <p:extLst>
      <p:ext uri="{BB962C8B-B14F-4D97-AF65-F5344CB8AC3E}">
        <p14:creationId xmlns:p14="http://schemas.microsoft.com/office/powerpoint/2010/main" val="4132288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3C41D-2ECF-A507-A9EF-56CED4301E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0ADE57-1965-A9E3-744F-78040C0937CE}"/>
              </a:ext>
            </a:extLst>
          </p:cNvPr>
          <p:cNvSpPr>
            <a:spLocks noGrp="1"/>
          </p:cNvSpPr>
          <p:nvPr>
            <p:ph type="ctrTitle"/>
          </p:nvPr>
        </p:nvSpPr>
        <p:spPr>
          <a:xfrm>
            <a:off x="550605" y="1122363"/>
            <a:ext cx="9238163" cy="2387600"/>
          </a:xfrm>
        </p:spPr>
        <p:txBody>
          <a:bodyPr lIns="91440" tIns="45720" rIns="91440" bIns="45720" anchor="b"/>
          <a:lstStyle/>
          <a:p>
            <a:r>
              <a:rPr lang="en-US" altLang="zh-CN">
                <a:cs typeface="Frank Ruhl Libre"/>
              </a:rPr>
              <a:t>7.6</a:t>
            </a:r>
            <a:r>
              <a:rPr lang="zh-CN" altLang="en-US">
                <a:cs typeface="Frank Ruhl Libre"/>
              </a:rPr>
              <a:t> </a:t>
            </a:r>
            <a:r>
              <a:rPr lang="en-US" altLang="zh-CN">
                <a:cs typeface="Frank Ruhl Libre"/>
              </a:rPr>
              <a:t>Dam</a:t>
            </a:r>
            <a:r>
              <a:rPr lang="zh-CN" altLang="en-US">
                <a:cs typeface="Frank Ruhl Libre"/>
              </a:rPr>
              <a:t> </a:t>
            </a:r>
            <a:r>
              <a:rPr lang="en-US" altLang="zh-CN">
                <a:cs typeface="Frank Ruhl Libre"/>
              </a:rPr>
              <a:t>overtopping</a:t>
            </a:r>
            <a:r>
              <a:rPr lang="zh-CN" altLang="en-US">
                <a:cs typeface="Frank Ruhl Libre"/>
              </a:rPr>
              <a:t> </a:t>
            </a:r>
            <a:r>
              <a:rPr lang="en-US" altLang="zh-CN">
                <a:cs typeface="Frank Ruhl Libre"/>
              </a:rPr>
              <a:t>risk</a:t>
            </a:r>
            <a:endParaRPr lang="en-US"/>
          </a:p>
        </p:txBody>
      </p:sp>
      <p:sp>
        <p:nvSpPr>
          <p:cNvPr id="9" name="Subtitle 8">
            <a:extLst>
              <a:ext uri="{FF2B5EF4-FFF2-40B4-BE49-F238E27FC236}">
                <a16:creationId xmlns:a16="http://schemas.microsoft.com/office/drawing/2014/main" id="{0F638FB3-859E-9320-63C6-2DC4CB163D64}"/>
              </a:ext>
            </a:extLst>
          </p:cNvPr>
          <p:cNvSpPr>
            <a:spLocks noGrp="1"/>
          </p:cNvSpPr>
          <p:nvPr>
            <p:ph type="subTitle" idx="1"/>
          </p:nvPr>
        </p:nvSpPr>
        <p:spPr>
          <a:xfrm>
            <a:off x="550605" y="3602038"/>
            <a:ext cx="11401909" cy="1655762"/>
          </a:xfrm>
        </p:spPr>
        <p:txBody>
          <a:bodyPr lIns="91440" tIns="45720" rIns="91440" bIns="45720" anchor="t">
            <a:noAutofit/>
          </a:bodyPr>
          <a:lstStyle/>
          <a:p>
            <a:pPr marL="285750" indent="-285750">
              <a:lnSpc>
                <a:spcPct val="100000"/>
              </a:lnSpc>
              <a:spcBef>
                <a:spcPts val="500"/>
              </a:spcBef>
              <a:buFont typeface="Arial" panose="020B0604020202020204" pitchFamily="34" charset="0"/>
              <a:buChar char="•"/>
            </a:pPr>
            <a:r>
              <a:rPr lang="en-US" sz="1800" b="0">
                <a:cs typeface="Poppins Medium"/>
              </a:rPr>
              <a:t>Vermont has over 1,000 known dams, of which nearly 50% are inactive. </a:t>
            </a:r>
          </a:p>
          <a:p>
            <a:pPr marL="285750" indent="-285750">
              <a:lnSpc>
                <a:spcPct val="100000"/>
              </a:lnSpc>
              <a:spcBef>
                <a:spcPts val="500"/>
              </a:spcBef>
              <a:buFont typeface="Arial" panose="020B0604020202020204" pitchFamily="34" charset="0"/>
              <a:buChar char="•"/>
            </a:pPr>
            <a:r>
              <a:rPr lang="en-US" sz="1800" b="0">
                <a:cs typeface="Poppins Medium"/>
              </a:rPr>
              <a:t>Severe floods can cause water to overtop both active and inactive dams, posing a threat to people and property downstream.</a:t>
            </a:r>
          </a:p>
        </p:txBody>
      </p:sp>
    </p:spTree>
    <p:extLst>
      <p:ext uri="{BB962C8B-B14F-4D97-AF65-F5344CB8AC3E}">
        <p14:creationId xmlns:p14="http://schemas.microsoft.com/office/powerpoint/2010/main" val="570995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E0CB7-17EC-517D-A398-676C6A154A78}"/>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BF78BF18-69E5-2E5D-1186-8AF4CD12A1C1}"/>
              </a:ext>
            </a:extLst>
          </p:cNvPr>
          <p:cNvSpPr txBox="1">
            <a:spLocks noGrp="1"/>
          </p:cNvSpPr>
          <p:nvPr>
            <p:ph type="title" idx="4294967295"/>
          </p:nvPr>
        </p:nvSpPr>
        <p:spPr>
          <a:xfrm>
            <a:off x="228536" y="142453"/>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Figure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7-21</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03FFE105-F1E7-8648-24BE-78925B1BC993}"/>
              </a:ext>
            </a:extLst>
          </p:cNvPr>
          <p:cNvSpPr txBox="1"/>
          <p:nvPr/>
        </p:nvSpPr>
        <p:spPr>
          <a:xfrm>
            <a:off x="228534" y="778662"/>
            <a:ext cx="3625012" cy="5827236"/>
          </a:xfrm>
          <a:prstGeom prst="rect">
            <a:avLst/>
          </a:prstGeom>
          <a:solidFill>
            <a:schemeClr val="bg1"/>
          </a:solidFill>
        </p:spPr>
        <p:txBody>
          <a:bodyPr wrap="square">
            <a:spAutoFit/>
          </a:bodyPr>
          <a:lstStyle/>
          <a:p>
            <a:pPr>
              <a:spcAft>
                <a:spcPts val="1000"/>
              </a:spcAft>
            </a:pPr>
            <a:r>
              <a:rPr lang="en-US" sz="2000" b="1" i="1">
                <a:solidFill>
                  <a:schemeClr val="tx2"/>
                </a:solidFill>
              </a:rPr>
              <a:t>Mapped dams in Vermont aggregated to the county level, where white circles are dams that are less than 100 years old and red circles are dams that are greater than 100 years old; and B) dams listed as significant or high potential hazard aggregated to the county level, where pink circles are high hazard dams that are less than 100 years old and red circles are high hazard dams that are greater than 100 years old</a:t>
            </a:r>
          </a:p>
          <a:p>
            <a:pPr>
              <a:spcAft>
                <a:spcPts val="1000"/>
              </a:spcAft>
            </a:pPr>
            <a:r>
              <a:rPr lang="en-US" sz="1400"/>
              <a:t>Sources: USGS (2023), VCGI (2025a), VTDEC (2022)</a:t>
            </a:r>
          </a:p>
          <a:p>
            <a:pPr>
              <a:spcAft>
                <a:spcPts val="1000"/>
              </a:spcAft>
            </a:pPr>
            <a:r>
              <a:rPr lang="en-US" sz="1400"/>
              <a:t>Note: Data visualization by Luke </a:t>
            </a:r>
            <a:r>
              <a:rPr lang="en-US" sz="1400" err="1"/>
              <a:t>Briccetti</a:t>
            </a:r>
            <a:r>
              <a:rPr lang="en-US" sz="1400"/>
              <a:t> and Hannah C. Turner</a:t>
            </a:r>
          </a:p>
        </p:txBody>
      </p:sp>
      <p:pic>
        <p:nvPicPr>
          <p:cNvPr id="4" name="Picture 3" descr="Two panel maps of Vermont showing county boundaries. In Panel A, counties are color-coded by the number of dams over 100 years old. In Panel B, counties are color-coded by the number of high hazard dams. In both maps, red dots are dam locations, and blue areas are lakes and rivers. Counties in the southeast (Orange, Windsor and Windham), along with Rutland County, have the oldest and most hazardous dams in the state.">
            <a:extLst>
              <a:ext uri="{FF2B5EF4-FFF2-40B4-BE49-F238E27FC236}">
                <a16:creationId xmlns:a16="http://schemas.microsoft.com/office/drawing/2014/main" id="{5AD59916-7563-D2C1-7DFE-DBB010C569AF}"/>
              </a:ext>
            </a:extLst>
          </p:cNvPr>
          <p:cNvPicPr>
            <a:picLocks noChangeAspect="1"/>
          </p:cNvPicPr>
          <p:nvPr/>
        </p:nvPicPr>
        <p:blipFill>
          <a:blip r:embed="rId3"/>
          <a:srcRect l="2604" r="3572"/>
          <a:stretch>
            <a:fillRect/>
          </a:stretch>
        </p:blipFill>
        <p:spPr>
          <a:xfrm>
            <a:off x="3853546" y="1006407"/>
            <a:ext cx="8289534" cy="5437061"/>
          </a:xfrm>
          <a:prstGeom prst="rect">
            <a:avLst/>
          </a:prstGeom>
        </p:spPr>
      </p:pic>
    </p:spTree>
    <p:extLst>
      <p:ext uri="{BB962C8B-B14F-4D97-AF65-F5344CB8AC3E}">
        <p14:creationId xmlns:p14="http://schemas.microsoft.com/office/powerpoint/2010/main" val="1383873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0CC35-1791-BCC7-19EF-A7319F331036}"/>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7550F7EC-8F83-3796-4AEF-0D721B9FFF6C}"/>
              </a:ext>
            </a:extLst>
          </p:cNvPr>
          <p:cNvSpPr txBox="1">
            <a:spLocks noGrp="1"/>
          </p:cNvSpPr>
          <p:nvPr>
            <p:ph type="title" idx="4294967295"/>
          </p:nvPr>
        </p:nvSpPr>
        <p:spPr>
          <a:xfrm>
            <a:off x="228536" y="403712"/>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Table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7-1</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3899CE23-7A1F-2590-08C0-D6B643C49919}"/>
              </a:ext>
            </a:extLst>
          </p:cNvPr>
          <p:cNvSpPr txBox="1"/>
          <p:nvPr/>
        </p:nvSpPr>
        <p:spPr>
          <a:xfrm>
            <a:off x="228533" y="1039921"/>
            <a:ext cx="11577023" cy="523220"/>
          </a:xfrm>
          <a:prstGeom prst="rect">
            <a:avLst/>
          </a:prstGeom>
          <a:solidFill>
            <a:schemeClr val="bg1"/>
          </a:solidFill>
        </p:spPr>
        <p:txBody>
          <a:bodyPr wrap="square">
            <a:spAutoFit/>
          </a:bodyPr>
          <a:lstStyle/>
          <a:p>
            <a:pPr>
              <a:spcAft>
                <a:spcPts val="1000"/>
              </a:spcAft>
            </a:pPr>
            <a:r>
              <a:rPr lang="en-US" sz="2800" b="1" i="1">
                <a:solidFill>
                  <a:schemeClr val="tx2"/>
                </a:solidFill>
              </a:rPr>
              <a:t>Dam inspection schedule in the DSR (2020) </a:t>
            </a:r>
          </a:p>
        </p:txBody>
      </p:sp>
      <p:graphicFrame>
        <p:nvGraphicFramePr>
          <p:cNvPr id="3" name="Table 2">
            <a:extLst>
              <a:ext uri="{FF2B5EF4-FFF2-40B4-BE49-F238E27FC236}">
                <a16:creationId xmlns:a16="http://schemas.microsoft.com/office/drawing/2014/main" id="{D0FAEE78-A110-7E94-E65B-75AAA56AC753}"/>
              </a:ext>
            </a:extLst>
          </p:cNvPr>
          <p:cNvGraphicFramePr>
            <a:graphicFrameLocks noGrp="1"/>
          </p:cNvGraphicFramePr>
          <p:nvPr>
            <p:extLst>
              <p:ext uri="{D42A27DB-BD31-4B8C-83A1-F6EECF244321}">
                <p14:modId xmlns:p14="http://schemas.microsoft.com/office/powerpoint/2010/main" val="2756909726"/>
              </p:ext>
            </p:extLst>
          </p:nvPr>
        </p:nvGraphicFramePr>
        <p:xfrm>
          <a:off x="375557" y="1941196"/>
          <a:ext cx="11429999" cy="2647130"/>
        </p:xfrm>
        <a:graphic>
          <a:graphicData uri="http://schemas.openxmlformats.org/drawingml/2006/table">
            <a:tbl>
              <a:tblPr firstRow="1" bandRow="1">
                <a:tableStyleId>{616DA210-FB5B-4158-B5E0-FEB733F419BA}</a:tableStyleId>
              </a:tblPr>
              <a:tblGrid>
                <a:gridCol w="6254495">
                  <a:extLst>
                    <a:ext uri="{9D8B030D-6E8A-4147-A177-3AD203B41FA5}">
                      <a16:colId xmlns:a16="http://schemas.microsoft.com/office/drawing/2014/main" val="1868589649"/>
                    </a:ext>
                  </a:extLst>
                </a:gridCol>
                <a:gridCol w="5175504">
                  <a:extLst>
                    <a:ext uri="{9D8B030D-6E8A-4147-A177-3AD203B41FA5}">
                      <a16:colId xmlns:a16="http://schemas.microsoft.com/office/drawing/2014/main" val="3193173899"/>
                    </a:ext>
                  </a:extLst>
                </a:gridCol>
              </a:tblGrid>
              <a:tr h="529426">
                <a:tc>
                  <a:txBody>
                    <a:bodyPr/>
                    <a:lstStyle/>
                    <a:p>
                      <a:pPr marL="0" marR="0">
                        <a:buNone/>
                      </a:pPr>
                      <a:r>
                        <a:rPr lang="en-US" sz="2800" kern="100">
                          <a:effectLst/>
                        </a:rPr>
                        <a:t>Hazard Classification</a:t>
                      </a:r>
                      <a:endParaRPr lang="en-US" sz="2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tc>
                  <a:txBody>
                    <a:bodyPr/>
                    <a:lstStyle/>
                    <a:p>
                      <a:pPr marL="0" marR="0">
                        <a:buNone/>
                      </a:pPr>
                      <a:r>
                        <a:rPr lang="en-US" sz="2800" kern="100">
                          <a:effectLst/>
                        </a:rPr>
                        <a:t>Frequency</a:t>
                      </a:r>
                      <a:endParaRPr lang="en-US" sz="2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994122969"/>
                  </a:ext>
                </a:extLst>
              </a:tr>
              <a:tr h="529426">
                <a:tc>
                  <a:txBody>
                    <a:bodyPr/>
                    <a:lstStyle/>
                    <a:p>
                      <a:pPr marL="0" marR="0">
                        <a:buNone/>
                      </a:pPr>
                      <a:r>
                        <a:rPr lang="en-US" sz="2800" kern="100">
                          <a:effectLst/>
                        </a:rPr>
                        <a:t>High</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tc>
                  <a:txBody>
                    <a:bodyPr/>
                    <a:lstStyle/>
                    <a:p>
                      <a:pPr marL="0" marR="0">
                        <a:buNone/>
                      </a:pPr>
                      <a:r>
                        <a:rPr lang="en-US" sz="2800" kern="100">
                          <a:effectLst/>
                        </a:rPr>
                        <a:t>2 years</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215925013"/>
                  </a:ext>
                </a:extLst>
              </a:tr>
              <a:tr h="529426">
                <a:tc>
                  <a:txBody>
                    <a:bodyPr/>
                    <a:lstStyle/>
                    <a:p>
                      <a:pPr marL="0" marR="0">
                        <a:buNone/>
                      </a:pPr>
                      <a:r>
                        <a:rPr lang="en-US" sz="2800" kern="100">
                          <a:effectLst/>
                        </a:rPr>
                        <a:t>Significant</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tc>
                  <a:txBody>
                    <a:bodyPr/>
                    <a:lstStyle/>
                    <a:p>
                      <a:pPr marL="0" marR="0">
                        <a:buNone/>
                      </a:pPr>
                      <a:r>
                        <a:rPr lang="en-US" sz="2800" kern="100">
                          <a:effectLst/>
                        </a:rPr>
                        <a:t>5 years</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934646312"/>
                  </a:ext>
                </a:extLst>
              </a:tr>
              <a:tr h="529426">
                <a:tc>
                  <a:txBody>
                    <a:bodyPr/>
                    <a:lstStyle/>
                    <a:p>
                      <a:pPr marL="0" marR="0">
                        <a:buNone/>
                      </a:pPr>
                      <a:r>
                        <a:rPr lang="en-US" sz="2800" kern="100">
                          <a:effectLst/>
                        </a:rPr>
                        <a:t>Low</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tc>
                  <a:txBody>
                    <a:bodyPr/>
                    <a:lstStyle/>
                    <a:p>
                      <a:pPr marL="0" marR="0">
                        <a:buNone/>
                      </a:pPr>
                      <a:r>
                        <a:rPr lang="en-US" sz="2800" kern="100">
                          <a:effectLst/>
                        </a:rPr>
                        <a:t>10 years</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472982326"/>
                  </a:ext>
                </a:extLst>
              </a:tr>
              <a:tr h="529426">
                <a:tc>
                  <a:txBody>
                    <a:bodyPr/>
                    <a:lstStyle/>
                    <a:p>
                      <a:pPr marL="0" marR="0">
                        <a:buNone/>
                      </a:pPr>
                      <a:r>
                        <a:rPr lang="en-US" sz="2800" kern="100">
                          <a:effectLst/>
                        </a:rPr>
                        <a:t>Minimal</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tc>
                  <a:txBody>
                    <a:bodyPr/>
                    <a:lstStyle/>
                    <a:p>
                      <a:pPr marL="0" marR="0">
                        <a:buNone/>
                      </a:pPr>
                      <a:r>
                        <a:rPr lang="en-US" sz="2800" kern="100">
                          <a:effectLst/>
                        </a:rPr>
                        <a:t>None</a:t>
                      </a:r>
                      <a:endParaRPr lang="en-US" sz="2800" kern="100">
                        <a:solidFill>
                          <a:srgbClr val="000000"/>
                        </a:solidFill>
                        <a:effectLst/>
                        <a:latin typeface="Aptos" panose="020B0004020202020204" pitchFamily="34" charset="0"/>
                        <a:ea typeface="MS Mincho" panose="02020609040205080304" pitchFamily="49" charset="-128"/>
                        <a:cs typeface="Arial" panose="020B0604020202020204" pitchFamily="34" charset="0"/>
                      </a:endParaRPr>
                    </a:p>
                  </a:txBody>
                  <a:tcPr marL="68580" marR="68580" marT="0" marB="0"/>
                </a:tc>
                <a:extLst>
                  <a:ext uri="{0D108BD9-81ED-4DB2-BD59-A6C34878D82A}">
                    <a16:rowId xmlns:a16="http://schemas.microsoft.com/office/drawing/2014/main" val="2450506917"/>
                  </a:ext>
                </a:extLst>
              </a:tr>
            </a:tbl>
          </a:graphicData>
        </a:graphic>
      </p:graphicFrame>
      <p:sp>
        <p:nvSpPr>
          <p:cNvPr id="10" name="TextBox 9">
            <a:extLst>
              <a:ext uri="{FF2B5EF4-FFF2-40B4-BE49-F238E27FC236}">
                <a16:creationId xmlns:a16="http://schemas.microsoft.com/office/drawing/2014/main" id="{03A3F608-D14C-D2CB-F308-66213925B32D}"/>
              </a:ext>
            </a:extLst>
          </p:cNvPr>
          <p:cNvSpPr txBox="1"/>
          <p:nvPr/>
        </p:nvSpPr>
        <p:spPr>
          <a:xfrm>
            <a:off x="375556" y="4894749"/>
            <a:ext cx="11429999" cy="646331"/>
          </a:xfrm>
          <a:prstGeom prst="rect">
            <a:avLst/>
          </a:prstGeom>
          <a:noFill/>
        </p:spPr>
        <p:txBody>
          <a:bodyPr wrap="square">
            <a:spAutoFit/>
          </a:bodyPr>
          <a:lstStyle/>
          <a:p>
            <a:pPr>
              <a:spcAft>
                <a:spcPts val="1000"/>
              </a:spcAft>
            </a:pPr>
            <a:r>
              <a:rPr lang="en-US" sz="1800"/>
              <a:t>Note: The first inspection shall be performed when initiated or required by VTDEC and subsequent inspections shall be performed in compliance with the table above</a:t>
            </a:r>
          </a:p>
        </p:txBody>
      </p:sp>
    </p:spTree>
    <p:extLst>
      <p:ext uri="{BB962C8B-B14F-4D97-AF65-F5344CB8AC3E}">
        <p14:creationId xmlns:p14="http://schemas.microsoft.com/office/powerpoint/2010/main" val="1779490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7A8D1-2493-164E-E1ED-01D23B9C6B1F}"/>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7559603A-B539-74ED-7211-D1526811BCB2}"/>
              </a:ext>
            </a:extLst>
          </p:cNvPr>
          <p:cNvSpPr txBox="1">
            <a:spLocks noGrp="1"/>
          </p:cNvSpPr>
          <p:nvPr>
            <p:ph type="title" idx="4294967295"/>
          </p:nvPr>
        </p:nvSpPr>
        <p:spPr>
          <a:xfrm>
            <a:off x="636755" y="681298"/>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Box</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7-3</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Image</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10" name="TextBox 9">
            <a:extLst>
              <a:ext uri="{FF2B5EF4-FFF2-40B4-BE49-F238E27FC236}">
                <a16:creationId xmlns:a16="http://schemas.microsoft.com/office/drawing/2014/main" id="{8C07730D-1967-F60F-0B78-7C34332364CF}"/>
              </a:ext>
            </a:extLst>
          </p:cNvPr>
          <p:cNvSpPr txBox="1"/>
          <p:nvPr/>
        </p:nvSpPr>
        <p:spPr>
          <a:xfrm>
            <a:off x="636751" y="1443401"/>
            <a:ext cx="10548319" cy="928459"/>
          </a:xfrm>
          <a:prstGeom prst="rect">
            <a:avLst/>
          </a:prstGeom>
          <a:noFill/>
        </p:spPr>
        <p:txBody>
          <a:bodyPr wrap="square">
            <a:spAutoFit/>
          </a:bodyPr>
          <a:lstStyle/>
          <a:p>
            <a:pPr>
              <a:spcAft>
                <a:spcPts val="1000"/>
              </a:spcAft>
            </a:pPr>
            <a:r>
              <a:rPr lang="en-US" sz="2800" b="1" i="1">
                <a:solidFill>
                  <a:schemeClr val="tx2"/>
                </a:solidFill>
              </a:rPr>
              <a:t>The Swanton Village Dam in 2015</a:t>
            </a:r>
          </a:p>
          <a:p>
            <a:pPr>
              <a:spcAft>
                <a:spcPts val="1000"/>
              </a:spcAft>
            </a:pPr>
            <a:r>
              <a:rPr lang="en-US"/>
              <a:t>Source: Vermont Department of Fish &amp; Wildlife (2015)</a:t>
            </a:r>
          </a:p>
        </p:txBody>
      </p:sp>
      <p:pic>
        <p:nvPicPr>
          <p:cNvPr id="3" name="Picture 2" descr="A photograph showing a view of the Swanton Village Dam with houses behind it on a sunny day in 2015">
            <a:extLst>
              <a:ext uri="{FF2B5EF4-FFF2-40B4-BE49-F238E27FC236}">
                <a16:creationId xmlns:a16="http://schemas.microsoft.com/office/drawing/2014/main" id="{4802C76D-ED35-C9BD-91EA-769AF6347C39}"/>
              </a:ext>
            </a:extLst>
          </p:cNvPr>
          <p:cNvPicPr>
            <a:picLocks noChangeAspect="1"/>
          </p:cNvPicPr>
          <p:nvPr/>
        </p:nvPicPr>
        <p:blipFill>
          <a:blip r:embed="rId2"/>
          <a:stretch>
            <a:fillRect/>
          </a:stretch>
        </p:blipFill>
        <p:spPr>
          <a:xfrm>
            <a:off x="636751" y="2419216"/>
            <a:ext cx="7146113" cy="4133850"/>
          </a:xfrm>
          <a:prstGeom prst="rect">
            <a:avLst/>
          </a:prstGeom>
        </p:spPr>
      </p:pic>
    </p:spTree>
    <p:extLst>
      <p:ext uri="{BB962C8B-B14F-4D97-AF65-F5344CB8AC3E}">
        <p14:creationId xmlns:p14="http://schemas.microsoft.com/office/powerpoint/2010/main" val="862219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A9087-1F6C-FFFC-7656-1C35E99813D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8771A0-7544-6B42-2C2D-3D2ED02A731B}"/>
              </a:ext>
            </a:extLst>
          </p:cNvPr>
          <p:cNvSpPr>
            <a:spLocks noGrp="1"/>
          </p:cNvSpPr>
          <p:nvPr>
            <p:ph type="ctrTitle"/>
          </p:nvPr>
        </p:nvSpPr>
        <p:spPr>
          <a:xfrm>
            <a:off x="550605" y="1122363"/>
            <a:ext cx="9238163" cy="2387600"/>
          </a:xfrm>
        </p:spPr>
        <p:txBody>
          <a:bodyPr lIns="91440" tIns="45720" rIns="91440" bIns="45720" anchor="b"/>
          <a:lstStyle/>
          <a:p>
            <a:r>
              <a:rPr lang="en-US" altLang="zh-CN">
                <a:cs typeface="Frank Ruhl Libre"/>
              </a:rPr>
              <a:t>7.7</a:t>
            </a:r>
            <a:r>
              <a:rPr lang="zh-CN" altLang="en-US">
                <a:cs typeface="Frank Ruhl Libre"/>
              </a:rPr>
              <a:t> </a:t>
            </a:r>
            <a:r>
              <a:rPr lang="en-US" altLang="zh-CN">
                <a:cs typeface="Frank Ruhl Libre"/>
              </a:rPr>
              <a:t>A</a:t>
            </a:r>
            <a:r>
              <a:rPr lang="zh-CN" altLang="en-US">
                <a:cs typeface="Frank Ruhl Libre"/>
              </a:rPr>
              <a:t> </a:t>
            </a:r>
            <a:r>
              <a:rPr lang="en-US" altLang="zh-CN">
                <a:cs typeface="Frank Ruhl Libre"/>
              </a:rPr>
              <a:t>note</a:t>
            </a:r>
            <a:r>
              <a:rPr lang="zh-CN" altLang="en-US">
                <a:cs typeface="Frank Ruhl Libre"/>
              </a:rPr>
              <a:t> </a:t>
            </a:r>
            <a:r>
              <a:rPr lang="en-US" altLang="zh-CN">
                <a:cs typeface="Frank Ruhl Libre"/>
              </a:rPr>
              <a:t>on</a:t>
            </a:r>
            <a:r>
              <a:rPr lang="zh-CN" altLang="en-US">
                <a:cs typeface="Frank Ruhl Libre"/>
              </a:rPr>
              <a:t> </a:t>
            </a:r>
            <a:r>
              <a:rPr lang="en-US" altLang="zh-CN">
                <a:cs typeface="Frank Ruhl Libre"/>
              </a:rPr>
              <a:t>transportation</a:t>
            </a:r>
            <a:r>
              <a:rPr lang="zh-CN" altLang="en-US">
                <a:cs typeface="Frank Ruhl Libre"/>
              </a:rPr>
              <a:t> </a:t>
            </a:r>
            <a:r>
              <a:rPr lang="en-US" altLang="zh-CN">
                <a:cs typeface="Frank Ruhl Libre"/>
              </a:rPr>
              <a:t>emissions</a:t>
            </a:r>
            <a:endParaRPr lang="en-US"/>
          </a:p>
        </p:txBody>
      </p:sp>
    </p:spTree>
    <p:extLst>
      <p:ext uri="{BB962C8B-B14F-4D97-AF65-F5344CB8AC3E}">
        <p14:creationId xmlns:p14="http://schemas.microsoft.com/office/powerpoint/2010/main" val="1721596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92A9C-F6CE-0AAB-A746-F39B8B2FE64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3C1997B-C568-F37F-2983-C1FB64DB4BA9}"/>
              </a:ext>
            </a:extLst>
          </p:cNvPr>
          <p:cNvSpPr txBox="1">
            <a:spLocks noGrp="1"/>
          </p:cNvSpPr>
          <p:nvPr>
            <p:ph type="title" idx="4294967295"/>
          </p:nvPr>
        </p:nvSpPr>
        <p:spPr>
          <a:xfrm>
            <a:off x="228536" y="403712"/>
            <a:ext cx="11067003" cy="778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Table</a:t>
            </a:r>
            <a:r>
              <a:rPr kumimoji="0" lang="zh-CN" alt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 </a:t>
            </a:r>
            <a:r>
              <a:rPr kumimoji="0" lang="en-US" altLang="zh-CN"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rPr>
              <a:t>7-2</a:t>
            </a:r>
            <a:endParaRPr kumimoji="0" lang="en-US" sz="3600" b="1" i="0" u="none" strike="noStrike" kern="1200" cap="none" spc="0" normalizeH="0" baseline="0" noProof="0">
              <a:ln>
                <a:noFill/>
              </a:ln>
              <a:solidFill>
                <a:srgbClr val="154734"/>
              </a:solidFill>
              <a:effectLst/>
              <a:uLnTx/>
              <a:uFillTx/>
              <a:latin typeface="+mj-lt"/>
              <a:ea typeface="+mj-ea"/>
              <a:cs typeface="Times New Roman" panose="02020603050405020304" pitchFamily="18" charset="0"/>
            </a:endParaRPr>
          </a:p>
        </p:txBody>
      </p:sp>
      <p:sp>
        <p:nvSpPr>
          <p:cNvPr id="5" name="TextBox 4">
            <a:extLst>
              <a:ext uri="{FF2B5EF4-FFF2-40B4-BE49-F238E27FC236}">
                <a16:creationId xmlns:a16="http://schemas.microsoft.com/office/drawing/2014/main" id="{08907539-F2DA-FB33-DFF7-08BF519C2FA5}"/>
              </a:ext>
            </a:extLst>
          </p:cNvPr>
          <p:cNvSpPr txBox="1"/>
          <p:nvPr/>
        </p:nvSpPr>
        <p:spPr>
          <a:xfrm>
            <a:off x="228533" y="1039921"/>
            <a:ext cx="11577023" cy="523220"/>
          </a:xfrm>
          <a:prstGeom prst="rect">
            <a:avLst/>
          </a:prstGeom>
          <a:solidFill>
            <a:schemeClr val="bg1"/>
          </a:solidFill>
        </p:spPr>
        <p:txBody>
          <a:bodyPr wrap="square">
            <a:spAutoFit/>
          </a:bodyPr>
          <a:lstStyle/>
          <a:p>
            <a:pPr>
              <a:spcAft>
                <a:spcPts val="1000"/>
              </a:spcAft>
            </a:pPr>
            <a:r>
              <a:rPr lang="en-US" sz="2800" b="1" i="1">
                <a:solidFill>
                  <a:schemeClr val="tx2"/>
                </a:solidFill>
              </a:rPr>
              <a:t>Transportation emissions (MMTCO2e) for multiple sectors over time</a:t>
            </a:r>
          </a:p>
        </p:txBody>
      </p:sp>
      <p:graphicFrame>
        <p:nvGraphicFramePr>
          <p:cNvPr id="7" name="Table 6">
            <a:extLst>
              <a:ext uri="{FF2B5EF4-FFF2-40B4-BE49-F238E27FC236}">
                <a16:creationId xmlns:a16="http://schemas.microsoft.com/office/drawing/2014/main" id="{11F31E04-3223-B6E1-A348-8BA176962CEE}"/>
              </a:ext>
            </a:extLst>
          </p:cNvPr>
          <p:cNvGraphicFramePr>
            <a:graphicFrameLocks noGrp="1"/>
          </p:cNvGraphicFramePr>
          <p:nvPr>
            <p:extLst>
              <p:ext uri="{D42A27DB-BD31-4B8C-83A1-F6EECF244321}">
                <p14:modId xmlns:p14="http://schemas.microsoft.com/office/powerpoint/2010/main" val="2583776083"/>
              </p:ext>
            </p:extLst>
          </p:nvPr>
        </p:nvGraphicFramePr>
        <p:xfrm>
          <a:off x="378627" y="1698095"/>
          <a:ext cx="11178127" cy="2468880"/>
        </p:xfrm>
        <a:graphic>
          <a:graphicData uri="http://schemas.openxmlformats.org/drawingml/2006/table">
            <a:tbl>
              <a:tblPr firstRow="1" firstCol="1" bandRow="1">
                <a:tableStyleId>{9D7B26C5-4107-4FEC-AEDC-1716B250A1EF}</a:tableStyleId>
              </a:tblPr>
              <a:tblGrid>
                <a:gridCol w="4621038">
                  <a:extLst>
                    <a:ext uri="{9D8B030D-6E8A-4147-A177-3AD203B41FA5}">
                      <a16:colId xmlns:a16="http://schemas.microsoft.com/office/drawing/2014/main" val="3005861778"/>
                    </a:ext>
                  </a:extLst>
                </a:gridCol>
                <a:gridCol w="936727">
                  <a:extLst>
                    <a:ext uri="{9D8B030D-6E8A-4147-A177-3AD203B41FA5}">
                      <a16:colId xmlns:a16="http://schemas.microsoft.com/office/drawing/2014/main" val="3957859849"/>
                    </a:ext>
                  </a:extLst>
                </a:gridCol>
                <a:gridCol w="936727">
                  <a:extLst>
                    <a:ext uri="{9D8B030D-6E8A-4147-A177-3AD203B41FA5}">
                      <a16:colId xmlns:a16="http://schemas.microsoft.com/office/drawing/2014/main" val="201435511"/>
                    </a:ext>
                  </a:extLst>
                </a:gridCol>
                <a:gridCol w="936727">
                  <a:extLst>
                    <a:ext uri="{9D8B030D-6E8A-4147-A177-3AD203B41FA5}">
                      <a16:colId xmlns:a16="http://schemas.microsoft.com/office/drawing/2014/main" val="66333639"/>
                    </a:ext>
                  </a:extLst>
                </a:gridCol>
                <a:gridCol w="936727">
                  <a:extLst>
                    <a:ext uri="{9D8B030D-6E8A-4147-A177-3AD203B41FA5}">
                      <a16:colId xmlns:a16="http://schemas.microsoft.com/office/drawing/2014/main" val="2711236649"/>
                    </a:ext>
                  </a:extLst>
                </a:gridCol>
                <a:gridCol w="936727">
                  <a:extLst>
                    <a:ext uri="{9D8B030D-6E8A-4147-A177-3AD203B41FA5}">
                      <a16:colId xmlns:a16="http://schemas.microsoft.com/office/drawing/2014/main" val="2895775368"/>
                    </a:ext>
                  </a:extLst>
                </a:gridCol>
                <a:gridCol w="936727">
                  <a:extLst>
                    <a:ext uri="{9D8B030D-6E8A-4147-A177-3AD203B41FA5}">
                      <a16:colId xmlns:a16="http://schemas.microsoft.com/office/drawing/2014/main" val="3774109283"/>
                    </a:ext>
                  </a:extLst>
                </a:gridCol>
                <a:gridCol w="936727">
                  <a:extLst>
                    <a:ext uri="{9D8B030D-6E8A-4147-A177-3AD203B41FA5}">
                      <a16:colId xmlns:a16="http://schemas.microsoft.com/office/drawing/2014/main" val="1747034644"/>
                    </a:ext>
                  </a:extLst>
                </a:gridCol>
              </a:tblGrid>
              <a:tr h="195752">
                <a:tc>
                  <a:txBody>
                    <a:bodyPr/>
                    <a:lstStyle/>
                    <a:p>
                      <a:pPr marL="0" marR="0">
                        <a:buNone/>
                      </a:pPr>
                      <a:r>
                        <a:rPr lang="en-US" sz="1800" kern="100">
                          <a:effectLst/>
                        </a:rPr>
                        <a:t>Sector</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buNone/>
                      </a:pPr>
                      <a:r>
                        <a:rPr lang="en-US" sz="1800" kern="100">
                          <a:effectLst/>
                        </a:rPr>
                        <a:t>1990</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buNone/>
                      </a:pPr>
                      <a:r>
                        <a:rPr lang="en-US" sz="1800" kern="100">
                          <a:effectLst/>
                        </a:rPr>
                        <a:t>2005</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buNone/>
                      </a:pPr>
                      <a:r>
                        <a:rPr lang="en-US" sz="1800" kern="100">
                          <a:effectLst/>
                        </a:rPr>
                        <a:t>2010</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buNone/>
                      </a:pPr>
                      <a:r>
                        <a:rPr lang="en-US" sz="1800" kern="100">
                          <a:effectLst/>
                        </a:rPr>
                        <a:t>2019</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buNone/>
                      </a:pPr>
                      <a:r>
                        <a:rPr lang="en-US" sz="1800" kern="100">
                          <a:effectLst/>
                        </a:rPr>
                        <a:t>2020</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buNone/>
                      </a:pPr>
                      <a:r>
                        <a:rPr lang="en-US" sz="1800" kern="100">
                          <a:effectLst/>
                        </a:rPr>
                        <a:t>2021</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buNone/>
                      </a:pPr>
                      <a:r>
                        <a:rPr lang="en-US" sz="1800" kern="100">
                          <a:effectLst/>
                        </a:rPr>
                        <a:t>2022</a:t>
                      </a:r>
                      <a:endParaRPr lang="en-US" sz="1800" b="1" kern="100">
                        <a:solidFill>
                          <a:srgbClr val="FFFFFF"/>
                        </a:solidFill>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396621581"/>
                  </a:ext>
                </a:extLst>
              </a:tr>
              <a:tr h="195752">
                <a:tc>
                  <a:txBody>
                    <a:bodyPr/>
                    <a:lstStyle/>
                    <a:p>
                      <a:pPr marL="0" marR="0">
                        <a:buNone/>
                      </a:pPr>
                      <a:r>
                        <a:rPr lang="en-US" sz="1800" kern="100">
                          <a:effectLst/>
                        </a:rPr>
                        <a:t>Transportation/ mobile sources (MMTCO</a:t>
                      </a:r>
                      <a:r>
                        <a:rPr lang="en-US" sz="1800" kern="100" baseline="-25000">
                          <a:effectLst/>
                        </a:rPr>
                        <a:t>2</a:t>
                      </a:r>
                      <a:r>
                        <a:rPr lang="en-US" sz="1800" kern="100">
                          <a:effectLst/>
                        </a:rPr>
                        <a:t>e)</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3.48</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4.33</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3.67</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3.50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3.02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3.24</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3.22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646355730"/>
                  </a:ext>
                </a:extLst>
              </a:tr>
              <a:tr h="195752">
                <a:tc>
                  <a:txBody>
                    <a:bodyPr/>
                    <a:lstStyle/>
                    <a:p>
                      <a:pPr marL="0" marR="0">
                        <a:buNone/>
                      </a:pPr>
                      <a:r>
                        <a:rPr lang="en-US" sz="1800" kern="100">
                          <a:effectLst/>
                        </a:rPr>
                        <a:t>Motor gasoline (onroad and nonroad; CO</a:t>
                      </a:r>
                      <a:r>
                        <a:rPr lang="en-US" sz="1800" kern="100" baseline="-25000">
                          <a:effectLst/>
                        </a:rPr>
                        <a:t>2</a:t>
                      </a:r>
                      <a:r>
                        <a:rPr lang="en-US" sz="1800" kern="100">
                          <a:effectLst/>
                        </a:rPr>
                        <a:t>)</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2.54</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3.05</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2.63</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2.42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2.01</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2.19</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2.19</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2750393264"/>
                  </a:ext>
                </a:extLst>
              </a:tr>
              <a:tr h="195752">
                <a:tc>
                  <a:txBody>
                    <a:bodyPr/>
                    <a:lstStyle/>
                    <a:p>
                      <a:pPr marL="0" marR="0">
                        <a:buNone/>
                      </a:pPr>
                      <a:r>
                        <a:rPr lang="en-US" sz="1800" kern="100">
                          <a:effectLst/>
                        </a:rPr>
                        <a:t>Diesel (onroad; CO</a:t>
                      </a:r>
                      <a:r>
                        <a:rPr lang="en-US" sz="1800" kern="100" baseline="-25000">
                          <a:effectLst/>
                        </a:rPr>
                        <a:t>2</a:t>
                      </a:r>
                      <a:r>
                        <a:rPr lang="en-US" sz="1800" kern="100">
                          <a:effectLst/>
                        </a:rPr>
                        <a:t>)</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0.41</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0.70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0.63</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0.65</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0.61</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0.66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0.64</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538971400"/>
                  </a:ext>
                </a:extLst>
              </a:tr>
              <a:tr h="195752">
                <a:tc>
                  <a:txBody>
                    <a:bodyPr/>
                    <a:lstStyle/>
                    <a:p>
                      <a:pPr marL="0" marR="0">
                        <a:buNone/>
                      </a:pPr>
                      <a:r>
                        <a:rPr lang="en-US" sz="1800" kern="100">
                          <a:effectLst/>
                        </a:rPr>
                        <a:t>Diesel (nonroad; CO</a:t>
                      </a:r>
                      <a:r>
                        <a:rPr lang="en-US" sz="1800" kern="100" baseline="-25000">
                          <a:effectLst/>
                        </a:rPr>
                        <a:t>2</a:t>
                      </a:r>
                      <a:r>
                        <a:rPr lang="en-US" sz="1800" kern="100">
                          <a:effectLst/>
                        </a:rPr>
                        <a:t>)</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0.31</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0.33</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0.25</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0.30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0.29</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0.26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0.26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3534587955"/>
                  </a:ext>
                </a:extLst>
              </a:tr>
              <a:tr h="195752">
                <a:tc>
                  <a:txBody>
                    <a:bodyPr/>
                    <a:lstStyle/>
                    <a:p>
                      <a:pPr marL="0" marR="0">
                        <a:buNone/>
                      </a:pPr>
                      <a:r>
                        <a:rPr lang="en-US" sz="1800" kern="100">
                          <a:effectLst/>
                        </a:rPr>
                        <a:t>Jet fuel and aviation gasoline (CO</a:t>
                      </a:r>
                      <a:r>
                        <a:rPr lang="en-US" sz="1800" kern="100" baseline="-25000">
                          <a:effectLst/>
                        </a:rPr>
                        <a:t>2</a:t>
                      </a:r>
                      <a:r>
                        <a:rPr lang="en-US" sz="1800" kern="100">
                          <a:effectLst/>
                        </a:rPr>
                        <a:t>)</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0.08</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0.13</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0.07</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0.07</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0.09</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0.09</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759774573"/>
                  </a:ext>
                </a:extLst>
              </a:tr>
              <a:tr h="195752">
                <a:tc>
                  <a:txBody>
                    <a:bodyPr/>
                    <a:lstStyle/>
                    <a:p>
                      <a:pPr marL="0" marR="0">
                        <a:buNone/>
                      </a:pPr>
                      <a:r>
                        <a:rPr lang="en-US" sz="1800" kern="100">
                          <a:effectLst/>
                        </a:rPr>
                        <a:t>Other sources (CO</a:t>
                      </a:r>
                      <a:r>
                        <a:rPr lang="en-US" sz="1800" kern="100" baseline="-25000">
                          <a:effectLst/>
                        </a:rPr>
                        <a:t>2</a:t>
                      </a:r>
                      <a:r>
                        <a:rPr lang="en-US" sz="1800" kern="100">
                          <a:effectLst/>
                        </a:rPr>
                        <a:t>, CH</a:t>
                      </a:r>
                      <a:r>
                        <a:rPr lang="en-US" sz="1800" kern="100" baseline="-25000">
                          <a:effectLst/>
                        </a:rPr>
                        <a:t>4</a:t>
                      </a:r>
                      <a:r>
                        <a:rPr lang="en-US" sz="1800" kern="100">
                          <a:effectLst/>
                        </a:rPr>
                        <a:t>, N</a:t>
                      </a:r>
                      <a:r>
                        <a:rPr lang="en-US" sz="1800" kern="100" baseline="-25000">
                          <a:effectLst/>
                        </a:rPr>
                        <a:t>2</a:t>
                      </a:r>
                      <a:r>
                        <a:rPr lang="en-US" sz="1800" kern="100">
                          <a:effectLst/>
                        </a:rPr>
                        <a:t>O)</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0.14</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0.13</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0.09</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0.05</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0.05</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0.04</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4155889732"/>
                  </a:ext>
                </a:extLst>
              </a:tr>
              <a:tr h="195752">
                <a:tc>
                  <a:txBody>
                    <a:bodyPr/>
                    <a:lstStyle/>
                    <a:p>
                      <a:pPr marL="0" marR="0">
                        <a:buNone/>
                      </a:pPr>
                      <a:r>
                        <a:rPr lang="en-US" sz="1800" kern="100">
                          <a:effectLst/>
                        </a:rPr>
                        <a:t>Ethanol (biogenic CO</a:t>
                      </a:r>
                      <a:r>
                        <a:rPr lang="en-US" sz="1800" kern="100" baseline="-25000">
                          <a:effectLst/>
                        </a:rPr>
                        <a:t>2</a:t>
                      </a:r>
                      <a:r>
                        <a:rPr lang="en-US" sz="1800" kern="100">
                          <a:effectLst/>
                        </a:rPr>
                        <a:t>)*</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0.00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0.01</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0.17</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0.17</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0.14</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0.16</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3461041210"/>
                  </a:ext>
                </a:extLst>
              </a:tr>
              <a:tr h="195752">
                <a:tc>
                  <a:txBody>
                    <a:bodyPr/>
                    <a:lstStyle/>
                    <a:p>
                      <a:pPr marL="0" marR="0">
                        <a:buNone/>
                      </a:pPr>
                      <a:r>
                        <a:rPr lang="en-US" sz="1800" kern="100">
                          <a:effectLst/>
                        </a:rPr>
                        <a:t>Biodiesel (biogenic CO</a:t>
                      </a:r>
                      <a:r>
                        <a:rPr lang="en-US" sz="1800" kern="100" baseline="-25000">
                          <a:effectLst/>
                        </a:rPr>
                        <a:t>2</a:t>
                      </a:r>
                      <a:r>
                        <a:rPr lang="en-US" sz="1800" kern="100">
                          <a:effectLst/>
                        </a:rPr>
                        <a:t>)*</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tc>
                <a:tc>
                  <a:txBody>
                    <a:bodyPr/>
                    <a:lstStyle/>
                    <a:p>
                      <a:pPr marL="0" marR="0" algn="ctr">
                        <a:buNone/>
                      </a:pPr>
                      <a:r>
                        <a:rPr lang="en-US" sz="1800" kern="100">
                          <a:effectLst/>
                        </a:rPr>
                        <a:t>0.00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0.00</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tc>
                  <a:txBody>
                    <a:bodyPr/>
                    <a:lstStyle/>
                    <a:p>
                      <a:pPr marL="0" marR="0" algn="ctr">
                        <a:buNone/>
                      </a:pPr>
                      <a:r>
                        <a:rPr lang="en-US" sz="1800" kern="100">
                          <a:effectLst/>
                        </a:rPr>
                        <a:t>0.02</a:t>
                      </a:r>
                      <a:endParaRPr lang="en-US" sz="1800" kern="100">
                        <a:effectLst/>
                        <a:latin typeface="Aptos" panose="020B0004020202020204" pitchFamily="34" charset="0"/>
                        <a:ea typeface="MS Mincho" panose="02020609040205080304" pitchFamily="49" charset="-128"/>
                        <a:cs typeface="Arial" panose="020B0604020202020204" pitchFamily="34" charset="0"/>
                      </a:endParaRPr>
                    </a:p>
                  </a:txBody>
                  <a:tcPr marL="72901" marR="72901" marT="0" marB="0" anchor="ctr"/>
                </a:tc>
                <a:extLst>
                  <a:ext uri="{0D108BD9-81ED-4DB2-BD59-A6C34878D82A}">
                    <a16:rowId xmlns:a16="http://schemas.microsoft.com/office/drawing/2014/main" val="1228408895"/>
                  </a:ext>
                </a:extLst>
              </a:tr>
            </a:tbl>
          </a:graphicData>
        </a:graphic>
      </p:graphicFrame>
      <p:sp>
        <p:nvSpPr>
          <p:cNvPr id="6" name="TextBox 5">
            <a:extLst>
              <a:ext uri="{FF2B5EF4-FFF2-40B4-BE49-F238E27FC236}">
                <a16:creationId xmlns:a16="http://schemas.microsoft.com/office/drawing/2014/main" id="{EA3CE6FD-27CB-E851-3D40-CBBA6AB4F356}"/>
              </a:ext>
            </a:extLst>
          </p:cNvPr>
          <p:cNvSpPr txBox="1"/>
          <p:nvPr/>
        </p:nvSpPr>
        <p:spPr>
          <a:xfrm>
            <a:off x="378627" y="4385334"/>
            <a:ext cx="10660293" cy="774571"/>
          </a:xfrm>
          <a:prstGeom prst="rect">
            <a:avLst/>
          </a:prstGeom>
          <a:noFill/>
        </p:spPr>
        <p:txBody>
          <a:bodyPr wrap="square">
            <a:spAutoFit/>
          </a:bodyPr>
          <a:lstStyle/>
          <a:p>
            <a:pPr>
              <a:spcAft>
                <a:spcPts val="1000"/>
              </a:spcAft>
            </a:pPr>
            <a:r>
              <a:rPr lang="en-US" sz="1800"/>
              <a:t>Source: VTANR Climate Action Office (2025)</a:t>
            </a:r>
          </a:p>
          <a:p>
            <a:pPr>
              <a:spcAft>
                <a:spcPts val="1000"/>
              </a:spcAft>
            </a:pPr>
            <a:r>
              <a:rPr lang="en-US" sz="1800"/>
              <a:t>Note: *Biogenic totals are not included in gross total estimates </a:t>
            </a:r>
          </a:p>
        </p:txBody>
      </p:sp>
    </p:spTree>
    <p:extLst>
      <p:ext uri="{BB962C8B-B14F-4D97-AF65-F5344CB8AC3E}">
        <p14:creationId xmlns:p14="http://schemas.microsoft.com/office/powerpoint/2010/main" val="566967926"/>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1" ma:contentTypeDescription="Create a new document." ma:contentTypeScope="" ma:versionID="82db41b21640e51705b1058c596742d0">
  <xsd:schema xmlns:xsd="http://www.w3.org/2001/XMLSchema" xmlns:xs="http://www.w3.org/2001/XMLSchema" xmlns:p="http://schemas.microsoft.com/office/2006/metadata/properties" xmlns:ns2="9d4f71dd-dfa9-4610-8a13-3f40ac84ca7b" targetNamespace="http://schemas.microsoft.com/office/2006/metadata/properties" ma:root="true" ma:fieldsID="40cff7e34f45380e551a2edcc55fcfd6"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2.xml><?xml version="1.0" encoding="utf-8"?>
<ds:datastoreItem xmlns:ds="http://schemas.openxmlformats.org/officeDocument/2006/customXml" ds:itemID="{E3413AD4-741F-4F1E-8C6B-35B3DB54C670}">
  <ds:schemaRefs>
    <ds:schemaRef ds:uri="http://purl.org/dc/dcmitype/"/>
    <ds:schemaRef ds:uri="http://schemas.openxmlformats.org/package/2006/metadata/core-properties"/>
    <ds:schemaRef ds:uri="9d4f71dd-dfa9-4610-8a13-3f40ac84ca7b"/>
    <ds:schemaRef ds:uri="http://purl.org/dc/terms/"/>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6C75604-0AE5-49C8-95FC-48500424EEEB}"/>
</file>

<file path=docProps/app.xml><?xml version="1.0" encoding="utf-8"?>
<Properties xmlns="http://schemas.openxmlformats.org/officeDocument/2006/extended-properties" xmlns:vt="http://schemas.openxmlformats.org/officeDocument/2006/docPropsVTypes">
  <Template>University of Vermont Exec Template 22</Template>
  <TotalTime>5</TotalTime>
  <Words>1882</Words>
  <Application>Microsoft Office PowerPoint</Application>
  <PresentationFormat>Widescreen</PresentationFormat>
  <Paragraphs>223</Paragraphs>
  <Slides>32</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Aptos Display</vt:lpstr>
      <vt:lpstr>Arial</vt:lpstr>
      <vt:lpstr>Century Gothic</vt:lpstr>
      <vt:lpstr>Frank Ruhl Libre</vt:lpstr>
      <vt:lpstr>Lora SemiBold</vt:lpstr>
      <vt:lpstr>Poppins Medium</vt:lpstr>
      <vt:lpstr>Times New Roman</vt:lpstr>
      <vt:lpstr>University of Vermont Exec Template 22</vt:lpstr>
      <vt:lpstr>7 Infrastructure</vt:lpstr>
      <vt:lpstr>7.3 Damage to Roads &amp; Rail</vt:lpstr>
      <vt:lpstr>Figure 7-1</vt:lpstr>
      <vt:lpstr>Figure 7-2</vt:lpstr>
      <vt:lpstr>Figure 7-3</vt:lpstr>
      <vt:lpstr>Figure 7-4</vt:lpstr>
      <vt:lpstr>Figure 7-5</vt:lpstr>
      <vt:lpstr>Box 7-1 Image</vt:lpstr>
      <vt:lpstr>Figure 7-6</vt:lpstr>
      <vt:lpstr>Figure 7-7</vt:lpstr>
      <vt:lpstr>Figure 7-8</vt:lpstr>
      <vt:lpstr>Figure 7-9</vt:lpstr>
      <vt:lpstr>7.4 Damage to buildings</vt:lpstr>
      <vt:lpstr>Figure 7-10</vt:lpstr>
      <vt:lpstr>Figure 7-11</vt:lpstr>
      <vt:lpstr>Figure 7-12 a </vt:lpstr>
      <vt:lpstr>Figure 7-12 b</vt:lpstr>
      <vt:lpstr>Figure 7-13</vt:lpstr>
      <vt:lpstr>Figure 7-14</vt:lpstr>
      <vt:lpstr>7.5 Damage to utilities</vt:lpstr>
      <vt:lpstr>Figure 7-15</vt:lpstr>
      <vt:lpstr>Figure 7-16</vt:lpstr>
      <vt:lpstr>Figure 7-17</vt:lpstr>
      <vt:lpstr>Figure 7-18</vt:lpstr>
      <vt:lpstr>Figure 7-19</vt:lpstr>
      <vt:lpstr>Figure 7-20</vt:lpstr>
      <vt:lpstr>7.6 Dam overtopping risk</vt:lpstr>
      <vt:lpstr>Figure 7-21</vt:lpstr>
      <vt:lpstr>Table 7-1</vt:lpstr>
      <vt:lpstr>Box 7-3 Image</vt:lpstr>
      <vt:lpstr>7.7 A note on transportation emissions</vt:lpstr>
      <vt:lpstr>Table 7-2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cp:revision>
  <dcterms:created xsi:type="dcterms:W3CDTF">2024-02-13T17:54:54Z</dcterms:created>
  <dcterms:modified xsi:type="dcterms:W3CDTF">2026-09-29T20:34:03Z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ies>
</file>