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embeddedFontLst>
    <p:embeddedFont>
      <p:font typeface="Lora" pitchFamily="2" charset="77"/>
      <p:regular r:id="rId7"/>
      <p:bold r:id="rId8"/>
      <p:italic r:id="rId9"/>
      <p:boldItalic r:id="rId10"/>
    </p:embeddedFont>
    <p:embeddedFont>
      <p:font typeface="Lora SemiBold" pitchFamily="2" charset="77"/>
      <p:regular r:id="rId11"/>
      <p:bold r:id="rId12"/>
      <p:italic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09BDE5-CCE5-284B-BDE0-369A092D4ACB}" v="62" dt="2026-03-11T02:57:28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/>
    <p:restoredTop sz="94643"/>
  </p:normalViewPr>
  <p:slideViewPr>
    <p:cSldViewPr snapToGrid="0">
      <p:cViewPr varScale="1">
        <p:scale>
          <a:sx n="115" d="100"/>
          <a:sy n="115" d="100"/>
        </p:scale>
        <p:origin x="57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microsoft.com/office/2015/10/relationships/revisionInfo" Target="revisionInfo.xml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351D8-557A-5C4C-9E65-A37F0B057334}" type="datetimeFigureOut">
              <a:rPr lang="en-US" smtClean="0"/>
              <a:t>3/10/26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8A892-2AE1-7847-A14E-25196F384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8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8A00F-4591-0706-2658-AD9E4E4C6B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122363"/>
            <a:ext cx="10515600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dirty="0"/>
              <a:t>Slide Deck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C4B988-C0F1-A025-0FA4-BC41104C87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602038"/>
            <a:ext cx="9356124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for deck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9657FC1C-0DE9-4838-785A-A1967BE20D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631873"/>
            <a:ext cx="1714674" cy="87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2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+ Img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D1A56-59BA-D80F-3612-363747473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905500" cy="1325563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BBA9B-E8A9-57AC-9F7D-2565E1B7B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05500" cy="413067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534AA650-7B9A-19B0-353D-284F16F56E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26275" y="171450"/>
            <a:ext cx="5165725" cy="578485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E1075-13E9-11AE-E1A7-BA506FBD2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4632" y="6216028"/>
            <a:ext cx="9079168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University of Vermont Cancer Center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52A9D-AAAE-F559-0347-0C206C91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199" y="6218292"/>
            <a:ext cx="508000" cy="365125"/>
          </a:xfrm>
          <a:prstGeom prst="rect">
            <a:avLst/>
          </a:prstGeom>
        </p:spPr>
        <p:txBody>
          <a:bodyPr/>
          <a:lstStyle/>
          <a:p>
            <a:fld id="{DD8D0C65-B709-B94F-A93C-7894C6267D7C}" type="slidenum">
              <a:rPr lang="en-US" smtClean="0"/>
              <a:pPr/>
              <a:t>‹#›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58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+ 3 Imgs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D1A56-59BA-D80F-3612-363747473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905500" cy="1325563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BBA9B-E8A9-57AC-9F7D-2565E1B7B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05500" cy="413067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E768D30F-73FE-2EB4-B1C5-177FF0BFA0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26275" y="171449"/>
            <a:ext cx="5165725" cy="3384771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E074364-558F-824F-A110-7D442A400F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6276" y="3556220"/>
            <a:ext cx="2580860" cy="2400079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8E074E0C-21BA-E6F1-2248-7597434E89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09137" y="3556220"/>
            <a:ext cx="2584864" cy="2400079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98DF5CA6-38CF-8739-EEF3-352F50D36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4632" y="6216028"/>
            <a:ext cx="9079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82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University of Vermont Cancer Center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DAB43310-939A-CC81-8462-6C93710D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28683"/>
            <a:ext cx="508000" cy="365125"/>
          </a:xfrm>
          <a:prstGeom prst="rect">
            <a:avLst/>
          </a:prstGeom>
        </p:spPr>
        <p:txBody>
          <a:bodyPr/>
          <a:lstStyle/>
          <a:p>
            <a:fld id="{DD8D0C65-B709-B94F-A93C-7894C6267D7C}" type="slidenum">
              <a:rPr lang="en-US" smtClean="0"/>
              <a:pPr/>
              <a:t>‹#›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281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+ 3 Imgs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D1A56-59BA-D80F-3612-363747473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905500" cy="1325563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BBA9B-E8A9-57AC-9F7D-2565E1B7B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05500" cy="413067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7763FF46-8F94-D836-F329-F7DFD09321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26275" y="171449"/>
            <a:ext cx="5165725" cy="338477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E0FD56CD-F03C-E522-3BC7-7579284F77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6276" y="3556220"/>
            <a:ext cx="2580860" cy="240007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97909FC-CFCB-A093-5B40-95DD38CA1D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09137" y="3556220"/>
            <a:ext cx="2584864" cy="240007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CF541EB-B3D9-892B-4D34-B4795F955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4632" y="6216028"/>
            <a:ext cx="9079168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University of Vermont Cancer Center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90D5D57-5334-BCBD-D25A-85E86434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199" y="6218292"/>
            <a:ext cx="508000" cy="365125"/>
          </a:xfrm>
          <a:prstGeom prst="rect">
            <a:avLst/>
          </a:prstGeom>
        </p:spPr>
        <p:txBody>
          <a:bodyPr/>
          <a:lstStyle/>
          <a:p>
            <a:fld id="{DD8D0C65-B709-B94F-A93C-7894C6267D7C}" type="slidenum">
              <a:rPr lang="en-US" smtClean="0"/>
              <a:pPr/>
              <a:t>‹#›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24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F6BB4-F559-9777-4B25-8AB6730C42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452A5-3493-4B99-1339-7B5384D7F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9257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730CD3-CD72-DCEB-A80E-63D4EE58F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9257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19CC13B3-2B6E-9900-63B3-CC2846AA8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4632" y="6216028"/>
            <a:ext cx="9079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82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University of Vermont Cancer Center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E8A8E7A-04CF-486C-B080-642415772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28683"/>
            <a:ext cx="508000" cy="365125"/>
          </a:xfrm>
          <a:prstGeom prst="rect">
            <a:avLst/>
          </a:prstGeom>
        </p:spPr>
        <p:txBody>
          <a:bodyPr/>
          <a:lstStyle/>
          <a:p>
            <a:fld id="{DD8D0C65-B709-B94F-A93C-7894C6267D7C}" type="slidenum">
              <a:rPr lang="en-US" smtClean="0"/>
              <a:pPr/>
              <a:t>‹#›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01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F6BB4-F559-9777-4B25-8AB6730C42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452A5-3493-4B99-1339-7B5384D7F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9257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730CD3-CD72-DCEB-A80E-63D4EE58F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9257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EFF1FF-9F9A-C058-6F91-849E72FC9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4632" y="6216028"/>
            <a:ext cx="9079168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University of Vermont Cancer Center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00405E-273D-00CC-EB2E-59A9BB7CB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199" y="6218292"/>
            <a:ext cx="508000" cy="365125"/>
          </a:xfrm>
          <a:prstGeom prst="rect">
            <a:avLst/>
          </a:prstGeom>
        </p:spPr>
        <p:txBody>
          <a:bodyPr/>
          <a:lstStyle/>
          <a:p>
            <a:fld id="{DD8D0C65-B709-B94F-A93C-7894C6267D7C}" type="slidenum">
              <a:rPr lang="en-US" smtClean="0"/>
              <a:pPr/>
              <a:t>‹#›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830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76D7-7480-0D3C-93BF-3C5712DF1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9FB0C-78EB-CF8B-3210-7E014BA111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27200"/>
            <a:ext cx="5157787" cy="368300"/>
          </a:xfrm>
        </p:spPr>
        <p:txBody>
          <a:bodyPr anchor="b">
            <a:normAutofit/>
          </a:bodyPr>
          <a:lstStyle>
            <a:lvl1pPr marL="0" indent="0">
              <a:buNone/>
              <a:defRPr sz="2000" b="1" spc="30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314BB-1626-6891-F6DB-B13F58E2B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25825"/>
          </a:xfrm>
        </p:spPr>
        <p:txBody>
          <a:bodyPr>
            <a:normAutofit/>
          </a:bodyPr>
          <a:lstStyle>
            <a:lvl1pPr>
              <a:buNone/>
              <a:defRPr lang="en-US" sz="20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F770A0-3AB6-ACF5-4E36-D02AE252933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27200"/>
            <a:ext cx="5183188" cy="36830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000" b="1" kern="1200" spc="300" dirty="0" smtClean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EDIT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0475FD-AF75-D283-5819-2E329B2C6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5825"/>
          </a:xfrm>
        </p:spPr>
        <p:txBody>
          <a:bodyPr>
            <a:normAutofit/>
          </a:bodyPr>
          <a:lstStyle>
            <a:lvl1pPr>
              <a:buNone/>
              <a:defRPr lang="en-US" sz="20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1EECB60-3196-8418-B565-6C818E66C42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2132012"/>
            <a:ext cx="5157787" cy="230188"/>
          </a:xfrm>
        </p:spPr>
        <p:txBody>
          <a:bodyPr anchor="ctr">
            <a:normAutofit/>
          </a:bodyPr>
          <a:lstStyle>
            <a:lvl1pPr marL="0" indent="0">
              <a:buNone/>
              <a:defRPr sz="1400" b="1" i="1" spc="0">
                <a:solidFill>
                  <a:schemeClr val="tx2">
                    <a:lumMod val="95000"/>
                  </a:schemeClr>
                </a:solidFill>
                <a:latin typeface="Lora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25B69E2-EDCA-6CE0-777B-F256330FDCC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172200" y="2132012"/>
            <a:ext cx="5157787" cy="230188"/>
          </a:xfrm>
        </p:spPr>
        <p:txBody>
          <a:bodyPr anchor="ctr">
            <a:normAutofit/>
          </a:bodyPr>
          <a:lstStyle>
            <a:lvl1pPr marL="0" indent="0">
              <a:buNone/>
              <a:defRPr sz="1400" b="1" i="1" spc="0">
                <a:solidFill>
                  <a:schemeClr val="tx2">
                    <a:lumMod val="95000"/>
                  </a:schemeClr>
                </a:solidFill>
                <a:latin typeface="Lora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82B69B79-A5A0-B94A-171A-60CD13FE81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74632" y="6216028"/>
            <a:ext cx="9079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82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University of Vermont Cancer Center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FC6672A5-CC61-CDEE-A3A7-21DBF61330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8200" y="6228683"/>
            <a:ext cx="508000" cy="365125"/>
          </a:xfrm>
          <a:prstGeom prst="rect">
            <a:avLst/>
          </a:prstGeom>
        </p:spPr>
        <p:txBody>
          <a:bodyPr/>
          <a:lstStyle/>
          <a:p>
            <a:fld id="{DD8D0C65-B709-B94F-A93C-7894C6267D7C}" type="slidenum">
              <a:rPr lang="en-US" smtClean="0"/>
              <a:pPr/>
              <a:t>‹#›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935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76D7-7480-0D3C-93BF-3C5712DF1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314BB-1626-6891-F6DB-B13F58E2B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25825"/>
          </a:xfrm>
        </p:spPr>
        <p:txBody>
          <a:bodyPr>
            <a:normAutofit/>
          </a:bodyPr>
          <a:lstStyle>
            <a:lvl1pPr>
              <a:buNone/>
              <a:defRPr lang="en-US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0475FD-AF75-D283-5819-2E329B2C6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5825"/>
          </a:xfrm>
        </p:spPr>
        <p:txBody>
          <a:bodyPr>
            <a:normAutofit/>
          </a:bodyPr>
          <a:lstStyle>
            <a:lvl1pPr>
              <a:buNone/>
              <a:defRPr lang="en-US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9FC00D4-7536-6B7F-3A84-DBC6CFD961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27200"/>
            <a:ext cx="5157787" cy="368300"/>
          </a:xfrm>
        </p:spPr>
        <p:txBody>
          <a:bodyPr anchor="b">
            <a:normAutofit/>
          </a:bodyPr>
          <a:lstStyle>
            <a:lvl1pPr marL="0" indent="0">
              <a:buNone/>
              <a:defRPr sz="2000" b="1" spc="30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97A7BF5-2BCE-2FD5-D5DF-F1BF8042C42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27200"/>
            <a:ext cx="5183188" cy="36830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000" b="1" kern="1200" spc="300" dirty="0" smtClean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6D00175-3907-59FF-2EFF-E008D94A805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2132012"/>
            <a:ext cx="5157787" cy="230188"/>
          </a:xfrm>
        </p:spPr>
        <p:txBody>
          <a:bodyPr anchor="ctr">
            <a:normAutofit/>
          </a:bodyPr>
          <a:lstStyle>
            <a:lvl1pPr marL="0" indent="0">
              <a:buNone/>
              <a:defRPr sz="1400" b="1" i="1" spc="0">
                <a:solidFill>
                  <a:schemeClr val="tx2">
                    <a:lumMod val="95000"/>
                  </a:schemeClr>
                </a:solidFill>
                <a:latin typeface="Lora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74D953A-C69A-B392-AF88-732B70C6F52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172200" y="2132012"/>
            <a:ext cx="5157787" cy="230188"/>
          </a:xfrm>
        </p:spPr>
        <p:txBody>
          <a:bodyPr anchor="ctr">
            <a:normAutofit/>
          </a:bodyPr>
          <a:lstStyle>
            <a:lvl1pPr marL="0" indent="0">
              <a:buNone/>
              <a:defRPr sz="1400" b="1" i="1" spc="0">
                <a:solidFill>
                  <a:schemeClr val="tx2">
                    <a:lumMod val="95000"/>
                  </a:schemeClr>
                </a:solidFill>
                <a:latin typeface="Lora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75AD41B-356A-16DE-BD62-F7A26533E1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274632" y="6216028"/>
            <a:ext cx="9079168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University of Vermont Cancer Center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A3A932-DAD1-419E-8718-DC8EE19C2F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8199" y="6218292"/>
            <a:ext cx="508000" cy="365125"/>
          </a:xfrm>
          <a:prstGeom prst="rect">
            <a:avLst/>
          </a:prstGeom>
        </p:spPr>
        <p:txBody>
          <a:bodyPr/>
          <a:lstStyle/>
          <a:p>
            <a:fld id="{DD8D0C65-B709-B94F-A93C-7894C6267D7C}" type="slidenum">
              <a:rPr lang="en-US" smtClean="0"/>
              <a:pPr/>
              <a:t>‹#›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0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/ Img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76D7-7480-0D3C-93BF-3C5712DF1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9FB0C-78EB-CF8B-3210-7E014BA111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3759200"/>
            <a:ext cx="5157787" cy="381000"/>
          </a:xfrm>
        </p:spPr>
        <p:txBody>
          <a:bodyPr anchor="b">
            <a:normAutofit/>
          </a:bodyPr>
          <a:lstStyle>
            <a:lvl1pPr marL="0" indent="0">
              <a:buNone/>
              <a:defRPr sz="2000" b="1" spc="30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314BB-1626-6891-F6DB-B13F58E2B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4178300"/>
            <a:ext cx="5157787" cy="1752600"/>
          </a:xfrm>
        </p:spPr>
        <p:txBody>
          <a:bodyPr>
            <a:normAutofit/>
          </a:bodyPr>
          <a:lstStyle>
            <a:lvl1pPr>
              <a:buNone/>
              <a:defRPr lang="en-US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F770A0-3AB6-ACF5-4E36-D02AE252933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3759200"/>
            <a:ext cx="5183188" cy="38100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000" b="1" kern="1200" spc="300" dirty="0" smtClean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EDIT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0475FD-AF75-D283-5819-2E329B2C6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4178300"/>
            <a:ext cx="5183188" cy="1752600"/>
          </a:xfrm>
        </p:spPr>
        <p:txBody>
          <a:bodyPr>
            <a:normAutofit/>
          </a:bodyPr>
          <a:lstStyle>
            <a:lvl1pPr>
              <a:buNone/>
              <a:defRPr lang="en-US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05EE8E7-3F74-5D4F-7C12-ACDCF156A1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6612" y="1690689"/>
            <a:ext cx="5183188" cy="2017712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218EC4D-E377-31C6-8C49-569D893586B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72200" y="1690689"/>
            <a:ext cx="5180012" cy="2017712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0FDE0B82-60C3-89D7-281F-EBFA14910FE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274632" y="6216028"/>
            <a:ext cx="9079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82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University of Vermont Cancer Center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2F6E0BED-1FDD-21CE-92BA-937685C6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28683"/>
            <a:ext cx="508000" cy="365125"/>
          </a:xfrm>
          <a:prstGeom prst="rect">
            <a:avLst/>
          </a:prstGeom>
        </p:spPr>
        <p:txBody>
          <a:bodyPr/>
          <a:lstStyle/>
          <a:p>
            <a:fld id="{DD8D0C65-B709-B94F-A93C-7894C6267D7C}" type="slidenum">
              <a:rPr lang="en-US" smtClean="0"/>
              <a:pPr/>
              <a:t>‹#›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62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/ Img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76D7-7480-0D3C-93BF-3C5712DF1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2661BBE5-F643-C57D-FD29-92DBA8AF306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6612" y="1690689"/>
            <a:ext cx="5183188" cy="201771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B4BB76-B72B-D080-4A42-D334B427984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72200" y="1690689"/>
            <a:ext cx="5180012" cy="201771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9B14796-E18E-3E6C-5BB3-7446B54842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3759200"/>
            <a:ext cx="5157787" cy="381000"/>
          </a:xfrm>
        </p:spPr>
        <p:txBody>
          <a:bodyPr anchor="b">
            <a:normAutofit/>
          </a:bodyPr>
          <a:lstStyle>
            <a:lvl1pPr marL="0" indent="0">
              <a:buNone/>
              <a:defRPr sz="2000" b="1" spc="30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0D439EF-6E54-DD49-A655-41B461D61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4178300"/>
            <a:ext cx="5157787" cy="1752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5B69F9B-6428-C640-1154-6004D9A6AE8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3759200"/>
            <a:ext cx="5183188" cy="38100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000" b="1" kern="1200" spc="300" dirty="0" smtClean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EDIT TITLE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7B822D7A-A7FD-FDB5-A307-BCC3A16054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4178300"/>
            <a:ext cx="5183188" cy="1752600"/>
          </a:xfrm>
        </p:spPr>
        <p:txBody>
          <a:bodyPr>
            <a:normAutofit/>
          </a:bodyPr>
          <a:lstStyle>
            <a:lvl1pPr>
              <a:buNone/>
              <a:defRPr lang="en-US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8EE4E94-0A36-2502-4210-2F1D22D32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4632" y="6216028"/>
            <a:ext cx="9079168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University of Vermont Cancer Center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A45A1B-380C-636B-639E-4B45CCD1B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199" y="6218292"/>
            <a:ext cx="508000" cy="365125"/>
          </a:xfrm>
          <a:prstGeom prst="rect">
            <a:avLst/>
          </a:prstGeom>
        </p:spPr>
        <p:txBody>
          <a:bodyPr/>
          <a:lstStyle/>
          <a:p>
            <a:fld id="{DD8D0C65-B709-B94F-A93C-7894C6267D7C}" type="slidenum">
              <a:rPr lang="en-US" smtClean="0"/>
              <a:pPr/>
              <a:t>‹#›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55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76D7-7480-0D3C-93BF-3C5712DF1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9FB0C-78EB-CF8B-3210-7E014BA111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727200"/>
            <a:ext cx="3300412" cy="368300"/>
          </a:xfrm>
        </p:spPr>
        <p:txBody>
          <a:bodyPr anchor="b">
            <a:normAutofit/>
          </a:bodyPr>
          <a:lstStyle>
            <a:lvl1pPr marL="0" indent="0">
              <a:buNone/>
              <a:defRPr sz="2000" b="1" spc="30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314BB-1626-6891-F6DB-B13F58E2B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3300412" cy="3425825"/>
          </a:xfrm>
        </p:spPr>
        <p:txBody>
          <a:bodyPr rIns="9144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1EECB60-3196-8418-B565-6C818E66C42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9" y="2132012"/>
            <a:ext cx="3300412" cy="230188"/>
          </a:xfrm>
        </p:spPr>
        <p:txBody>
          <a:bodyPr anchor="ctr">
            <a:normAutofit/>
          </a:bodyPr>
          <a:lstStyle>
            <a:lvl1pPr marL="0" indent="0">
              <a:buNone/>
              <a:defRPr sz="1400" b="1" i="1" spc="0">
                <a:solidFill>
                  <a:schemeClr val="tx2">
                    <a:lumMod val="95000"/>
                  </a:schemeClr>
                </a:solidFill>
                <a:latin typeface="Lora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8D1B3F7-2EEE-19C9-ACE8-499F878D05F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445794" y="1727200"/>
            <a:ext cx="3300412" cy="368300"/>
          </a:xfrm>
        </p:spPr>
        <p:txBody>
          <a:bodyPr anchor="b">
            <a:normAutofit/>
          </a:bodyPr>
          <a:lstStyle>
            <a:lvl1pPr marL="0" indent="0">
              <a:buNone/>
              <a:defRPr sz="2000" b="1" spc="30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5FB26205-8F2E-45F6-2BE5-B7FF72061C5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445794" y="2505075"/>
            <a:ext cx="3300412" cy="3425825"/>
          </a:xfrm>
        </p:spPr>
        <p:txBody>
          <a:bodyPr>
            <a:normAutofit/>
          </a:bodyPr>
          <a:lstStyle>
            <a:lvl1pPr>
              <a:buNone/>
              <a:defRPr lang="en-US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7E9895-241C-65D5-675B-23287D91995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445794" y="2132012"/>
            <a:ext cx="3300412" cy="230188"/>
          </a:xfrm>
        </p:spPr>
        <p:txBody>
          <a:bodyPr anchor="ctr">
            <a:normAutofit/>
          </a:bodyPr>
          <a:lstStyle>
            <a:lvl1pPr marL="0" indent="0">
              <a:buNone/>
              <a:defRPr sz="1400" b="1" i="1" spc="0">
                <a:solidFill>
                  <a:schemeClr val="tx2">
                    <a:lumMod val="95000"/>
                  </a:schemeClr>
                </a:solidFill>
                <a:latin typeface="Lora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B08FC10-AE98-04E7-79AF-9DEB64B0303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051799" y="1727200"/>
            <a:ext cx="3300412" cy="368300"/>
          </a:xfrm>
        </p:spPr>
        <p:txBody>
          <a:bodyPr anchor="b">
            <a:normAutofit/>
          </a:bodyPr>
          <a:lstStyle>
            <a:lvl1pPr marL="0" indent="0">
              <a:buNone/>
              <a:defRPr sz="2000" b="1" spc="30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90D1D4FE-ADA5-1486-BC31-5F801BF78D2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051799" y="2505075"/>
            <a:ext cx="3300412" cy="3425825"/>
          </a:xfrm>
        </p:spPr>
        <p:txBody>
          <a:bodyPr>
            <a:normAutofit/>
          </a:bodyPr>
          <a:lstStyle>
            <a:lvl1pPr>
              <a:buNone/>
              <a:defRPr lang="en-US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CB7CD17-E2B0-89D3-F47F-8DF94B8FB4A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051799" y="2132012"/>
            <a:ext cx="3300412" cy="230188"/>
          </a:xfrm>
        </p:spPr>
        <p:txBody>
          <a:bodyPr anchor="ctr">
            <a:normAutofit/>
          </a:bodyPr>
          <a:lstStyle>
            <a:lvl1pPr marL="0" indent="0">
              <a:buNone/>
              <a:defRPr sz="1400" b="1" i="1" spc="0">
                <a:solidFill>
                  <a:schemeClr val="tx2">
                    <a:lumMod val="95000"/>
                  </a:schemeClr>
                </a:solidFill>
                <a:latin typeface="Lora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Subtitle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54A076-22ED-1BCD-9719-D2EAF23FAFCB}"/>
              </a:ext>
            </a:extLst>
          </p:cNvPr>
          <p:cNvCxnSpPr>
            <a:cxnSpLocks/>
          </p:cNvCxnSpPr>
          <p:nvPr userDrawn="1"/>
        </p:nvCxnSpPr>
        <p:spPr>
          <a:xfrm>
            <a:off x="4292600" y="1690688"/>
            <a:ext cx="0" cy="4240212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003C9D4-28DA-AEAE-FA98-20CD65024550}"/>
              </a:ext>
            </a:extLst>
          </p:cNvPr>
          <p:cNvCxnSpPr>
            <a:cxnSpLocks/>
          </p:cNvCxnSpPr>
          <p:nvPr userDrawn="1"/>
        </p:nvCxnSpPr>
        <p:spPr>
          <a:xfrm>
            <a:off x="7899400" y="1690688"/>
            <a:ext cx="0" cy="4240212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3D95C010-EB28-F36A-04C8-F1F809EF19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4632" y="6216028"/>
            <a:ext cx="9079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82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University of Vermont Cancer Center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6A88C8FD-F764-278E-E527-53C2CF5F017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38200" y="6228683"/>
            <a:ext cx="508000" cy="365125"/>
          </a:xfrm>
          <a:prstGeom prst="rect">
            <a:avLst/>
          </a:prstGeom>
        </p:spPr>
        <p:txBody>
          <a:bodyPr/>
          <a:lstStyle/>
          <a:p>
            <a:fld id="{DD8D0C65-B709-B94F-A93C-7894C6267D7C}" type="slidenum">
              <a:rPr lang="en-US" smtClean="0"/>
              <a:pPr/>
              <a:t>‹#›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34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8A00F-4591-0706-2658-AD9E4E4C6B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122363"/>
            <a:ext cx="10515600" cy="2387600"/>
          </a:xfrm>
        </p:spPr>
        <p:txBody>
          <a:bodyPr anchor="b"/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Deck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C4B988-C0F1-A025-0FA4-BC41104C87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602038"/>
            <a:ext cx="9356124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for deck</a:t>
            </a:r>
          </a:p>
        </p:txBody>
      </p:sp>
      <p:pic>
        <p:nvPicPr>
          <p:cNvPr id="4" name="Picture 3" descr="A logo of a university of veritas cancer center&#10;&#10;AI-generated content may be incorrect.">
            <a:extLst>
              <a:ext uri="{FF2B5EF4-FFF2-40B4-BE49-F238E27FC236}">
                <a16:creationId xmlns:a16="http://schemas.microsoft.com/office/drawing/2014/main" id="{DCF3C8C6-9F11-17B2-FBDD-5A6E63F03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5624903"/>
            <a:ext cx="1728355" cy="88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3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76D7-7480-0D3C-93BF-3C5712DF1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9FB0C-78EB-CF8B-3210-7E014BA111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727200"/>
            <a:ext cx="3300412" cy="368300"/>
          </a:xfrm>
        </p:spPr>
        <p:txBody>
          <a:bodyPr anchor="b">
            <a:normAutofit/>
          </a:bodyPr>
          <a:lstStyle>
            <a:lvl1pPr marL="0" indent="0">
              <a:buNone/>
              <a:defRPr sz="2000" b="1" spc="30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314BB-1626-6891-F6DB-B13F58E2B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3300412" cy="3425825"/>
          </a:xfrm>
        </p:spPr>
        <p:txBody>
          <a:bodyPr>
            <a:normAutofit/>
          </a:bodyPr>
          <a:lstStyle>
            <a:lvl1pPr>
              <a:defRPr lang="en-US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1EECB60-3196-8418-B565-6C818E66C42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9" y="2132012"/>
            <a:ext cx="3300412" cy="230188"/>
          </a:xfrm>
        </p:spPr>
        <p:txBody>
          <a:bodyPr anchor="ctr">
            <a:normAutofit/>
          </a:bodyPr>
          <a:lstStyle>
            <a:lvl1pPr marL="0" indent="0">
              <a:buNone/>
              <a:defRPr sz="1400" b="1" i="1" spc="0">
                <a:solidFill>
                  <a:schemeClr val="tx2">
                    <a:lumMod val="95000"/>
                  </a:schemeClr>
                </a:solidFill>
                <a:latin typeface="Lora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8D1B3F7-2EEE-19C9-ACE8-499F878D05F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445794" y="1727200"/>
            <a:ext cx="3300412" cy="368300"/>
          </a:xfrm>
        </p:spPr>
        <p:txBody>
          <a:bodyPr anchor="b">
            <a:normAutofit/>
          </a:bodyPr>
          <a:lstStyle>
            <a:lvl1pPr marL="0" indent="0">
              <a:buNone/>
              <a:defRPr sz="2000" b="1" spc="30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5FB26205-8F2E-45F6-2BE5-B7FF72061C5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445794" y="2505075"/>
            <a:ext cx="3300412" cy="3425825"/>
          </a:xfrm>
        </p:spPr>
        <p:txBody>
          <a:bodyPr>
            <a:normAutofit/>
          </a:bodyPr>
          <a:lstStyle>
            <a:lvl1pPr>
              <a:defRPr lang="en-US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7E9895-241C-65D5-675B-23287D91995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445794" y="2132012"/>
            <a:ext cx="3300412" cy="230188"/>
          </a:xfrm>
        </p:spPr>
        <p:txBody>
          <a:bodyPr anchor="ctr">
            <a:normAutofit/>
          </a:bodyPr>
          <a:lstStyle>
            <a:lvl1pPr marL="0" indent="0">
              <a:buNone/>
              <a:defRPr sz="1400" b="1" i="1" spc="0">
                <a:solidFill>
                  <a:schemeClr val="tx2">
                    <a:lumMod val="95000"/>
                  </a:schemeClr>
                </a:solidFill>
                <a:latin typeface="Lora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Subtitle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B08FC10-AE98-04E7-79AF-9DEB64B0303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051799" y="1727200"/>
            <a:ext cx="3300412" cy="368300"/>
          </a:xfrm>
        </p:spPr>
        <p:txBody>
          <a:bodyPr anchor="b">
            <a:normAutofit/>
          </a:bodyPr>
          <a:lstStyle>
            <a:lvl1pPr marL="0" indent="0">
              <a:buNone/>
              <a:defRPr sz="2000" b="1" spc="30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90D1D4FE-ADA5-1486-BC31-5F801BF78D2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051799" y="2505075"/>
            <a:ext cx="3300412" cy="3425825"/>
          </a:xfrm>
        </p:spPr>
        <p:txBody>
          <a:bodyPr>
            <a:normAutofit/>
          </a:bodyPr>
          <a:lstStyle>
            <a:lvl1pPr>
              <a:defRPr lang="en-US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CB7CD17-E2B0-89D3-F47F-8DF94B8FB4A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051799" y="2132012"/>
            <a:ext cx="3300412" cy="230188"/>
          </a:xfrm>
        </p:spPr>
        <p:txBody>
          <a:bodyPr anchor="ctr">
            <a:normAutofit/>
          </a:bodyPr>
          <a:lstStyle>
            <a:lvl1pPr marL="0" indent="0">
              <a:buNone/>
              <a:defRPr sz="1400" b="1" i="1" spc="0">
                <a:solidFill>
                  <a:schemeClr val="tx2">
                    <a:lumMod val="95000"/>
                  </a:schemeClr>
                </a:solidFill>
                <a:latin typeface="Lora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Subtitle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54A076-22ED-1BCD-9719-D2EAF23FAFCB}"/>
              </a:ext>
            </a:extLst>
          </p:cNvPr>
          <p:cNvCxnSpPr>
            <a:cxnSpLocks/>
          </p:cNvCxnSpPr>
          <p:nvPr userDrawn="1"/>
        </p:nvCxnSpPr>
        <p:spPr>
          <a:xfrm>
            <a:off x="4292600" y="1690688"/>
            <a:ext cx="0" cy="4240212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003C9D4-28DA-AEAE-FA98-20CD65024550}"/>
              </a:ext>
            </a:extLst>
          </p:cNvPr>
          <p:cNvCxnSpPr>
            <a:cxnSpLocks/>
          </p:cNvCxnSpPr>
          <p:nvPr userDrawn="1"/>
        </p:nvCxnSpPr>
        <p:spPr>
          <a:xfrm>
            <a:off x="7899400" y="1690688"/>
            <a:ext cx="0" cy="4240212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CCB567-E030-2057-C532-00B09A7B437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274632" y="6216028"/>
            <a:ext cx="9079168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University of Vermont Cancer Center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821A05-FD14-3F9B-D27E-E805CCC9D6F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38199" y="6218292"/>
            <a:ext cx="508000" cy="365125"/>
          </a:xfrm>
          <a:prstGeom prst="rect">
            <a:avLst/>
          </a:prstGeom>
        </p:spPr>
        <p:txBody>
          <a:bodyPr/>
          <a:lstStyle/>
          <a:p>
            <a:fld id="{DD8D0C65-B709-B94F-A93C-7894C6267D7C}" type="slidenum">
              <a:rPr lang="en-US" smtClean="0"/>
              <a:pPr/>
              <a:t>‹#›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08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/ Img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76D7-7480-0D3C-93BF-3C5712DF1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9FB0C-78EB-CF8B-3210-7E014BA111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3784600"/>
            <a:ext cx="3300412" cy="368300"/>
          </a:xfrm>
        </p:spPr>
        <p:txBody>
          <a:bodyPr anchor="b">
            <a:normAutofit/>
          </a:bodyPr>
          <a:lstStyle>
            <a:lvl1pPr marL="0" indent="0">
              <a:buNone/>
              <a:defRPr sz="2000" b="1" spc="30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314BB-1626-6891-F6DB-B13F58E2B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4191000"/>
            <a:ext cx="3300412" cy="1739900"/>
          </a:xfrm>
        </p:spPr>
        <p:txBody>
          <a:bodyPr>
            <a:normAutofit/>
          </a:bodyPr>
          <a:lstStyle>
            <a:lvl1pPr>
              <a:defRPr lang="en-US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8D1B3F7-2EEE-19C9-ACE8-499F878D05F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445794" y="3784600"/>
            <a:ext cx="3300412" cy="368300"/>
          </a:xfrm>
        </p:spPr>
        <p:txBody>
          <a:bodyPr anchor="b">
            <a:normAutofit/>
          </a:bodyPr>
          <a:lstStyle>
            <a:lvl1pPr marL="0" indent="0">
              <a:buNone/>
              <a:defRPr sz="2000" b="1" spc="30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5FB26205-8F2E-45F6-2BE5-B7FF72061C5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445794" y="4191000"/>
            <a:ext cx="3300412" cy="1739900"/>
          </a:xfrm>
        </p:spPr>
        <p:txBody>
          <a:bodyPr>
            <a:normAutofit/>
          </a:bodyPr>
          <a:lstStyle>
            <a:lvl1pPr>
              <a:defRPr lang="en-US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B08FC10-AE98-04E7-79AF-9DEB64B0303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051799" y="3784600"/>
            <a:ext cx="3300412" cy="368300"/>
          </a:xfrm>
        </p:spPr>
        <p:txBody>
          <a:bodyPr anchor="b">
            <a:normAutofit/>
          </a:bodyPr>
          <a:lstStyle>
            <a:lvl1pPr marL="0" indent="0">
              <a:buNone/>
              <a:defRPr sz="2000" b="1" spc="30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90D1D4FE-ADA5-1486-BC31-5F801BF78D2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051799" y="4191000"/>
            <a:ext cx="3300412" cy="1739900"/>
          </a:xfrm>
        </p:spPr>
        <p:txBody>
          <a:bodyPr>
            <a:normAutofit/>
          </a:bodyPr>
          <a:lstStyle>
            <a:lvl1pPr>
              <a:defRPr lang="en-US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54A076-22ED-1BCD-9719-D2EAF23FAFCB}"/>
              </a:ext>
            </a:extLst>
          </p:cNvPr>
          <p:cNvCxnSpPr>
            <a:cxnSpLocks/>
          </p:cNvCxnSpPr>
          <p:nvPr userDrawn="1"/>
        </p:nvCxnSpPr>
        <p:spPr>
          <a:xfrm>
            <a:off x="4292600" y="1690688"/>
            <a:ext cx="0" cy="4240212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003C9D4-28DA-AEAE-FA98-20CD65024550}"/>
              </a:ext>
            </a:extLst>
          </p:cNvPr>
          <p:cNvCxnSpPr>
            <a:cxnSpLocks/>
          </p:cNvCxnSpPr>
          <p:nvPr userDrawn="1"/>
        </p:nvCxnSpPr>
        <p:spPr>
          <a:xfrm>
            <a:off x="7899400" y="1690688"/>
            <a:ext cx="0" cy="4240212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B186EFE1-4105-47D6-15BC-D31AEB1E3B4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6612" y="1728787"/>
            <a:ext cx="3300406" cy="1979613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8B4EE018-DF2D-8EA8-390B-F7ECBE7067A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45797" y="1728787"/>
            <a:ext cx="3300406" cy="1979613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49E8D704-AC24-F2CA-A819-12CD2E06F32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51799" y="1728787"/>
            <a:ext cx="3300406" cy="1979613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FA1C9537-DC88-CDFC-1A88-4BE47A58C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4632" y="6216028"/>
            <a:ext cx="9079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82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University of Vermont Cancer Center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7B47A8-6370-8099-1F8D-466A54BBD33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38200" y="6228683"/>
            <a:ext cx="508000" cy="365125"/>
          </a:xfrm>
          <a:prstGeom prst="rect">
            <a:avLst/>
          </a:prstGeom>
        </p:spPr>
        <p:txBody>
          <a:bodyPr/>
          <a:lstStyle/>
          <a:p>
            <a:fld id="{DD8D0C65-B709-B94F-A93C-7894C6267D7C}" type="slidenum">
              <a:rPr lang="en-US" smtClean="0"/>
              <a:pPr/>
              <a:t>‹#›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43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/ Img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76D7-7480-0D3C-93BF-3C5712DF1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9FB0C-78EB-CF8B-3210-7E014BA111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3784600"/>
            <a:ext cx="3300412" cy="368300"/>
          </a:xfrm>
        </p:spPr>
        <p:txBody>
          <a:bodyPr anchor="b">
            <a:normAutofit/>
          </a:bodyPr>
          <a:lstStyle>
            <a:lvl1pPr marL="0" indent="0">
              <a:buNone/>
              <a:defRPr sz="2000" b="1" spc="30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314BB-1626-6891-F6DB-B13F58E2B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4191000"/>
            <a:ext cx="3300412" cy="1739900"/>
          </a:xfrm>
        </p:spPr>
        <p:txBody>
          <a:bodyPr>
            <a:normAutofit/>
          </a:bodyPr>
          <a:lstStyle>
            <a:lvl1pPr>
              <a:defRPr lang="en-US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8D1B3F7-2EEE-19C9-ACE8-499F878D05F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445794" y="3784600"/>
            <a:ext cx="3300412" cy="368300"/>
          </a:xfrm>
        </p:spPr>
        <p:txBody>
          <a:bodyPr anchor="b">
            <a:normAutofit/>
          </a:bodyPr>
          <a:lstStyle>
            <a:lvl1pPr marL="0" indent="0">
              <a:buNone/>
              <a:defRPr sz="2000" b="1" spc="30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5FB26205-8F2E-45F6-2BE5-B7FF72061C5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445794" y="4191000"/>
            <a:ext cx="3300412" cy="1739900"/>
          </a:xfrm>
        </p:spPr>
        <p:txBody>
          <a:bodyPr>
            <a:normAutofit/>
          </a:bodyPr>
          <a:lstStyle>
            <a:lvl1pPr>
              <a:defRPr lang="en-US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B08FC10-AE98-04E7-79AF-9DEB64B0303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051799" y="3784600"/>
            <a:ext cx="3300412" cy="368300"/>
          </a:xfrm>
        </p:spPr>
        <p:txBody>
          <a:bodyPr anchor="b">
            <a:normAutofit/>
          </a:bodyPr>
          <a:lstStyle>
            <a:lvl1pPr marL="0" indent="0">
              <a:buNone/>
              <a:defRPr sz="2000" b="1" spc="30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TITLE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90D1D4FE-ADA5-1486-BC31-5F801BF78D2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051799" y="4191000"/>
            <a:ext cx="3300412" cy="1739900"/>
          </a:xfrm>
        </p:spPr>
        <p:txBody>
          <a:bodyPr>
            <a:normAutofit/>
          </a:bodyPr>
          <a:lstStyle>
            <a:lvl1pPr>
              <a:defRPr lang="en-US" sz="20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54A076-22ED-1BCD-9719-D2EAF23FAFCB}"/>
              </a:ext>
            </a:extLst>
          </p:cNvPr>
          <p:cNvCxnSpPr>
            <a:cxnSpLocks/>
          </p:cNvCxnSpPr>
          <p:nvPr userDrawn="1"/>
        </p:nvCxnSpPr>
        <p:spPr>
          <a:xfrm>
            <a:off x="4292600" y="1690688"/>
            <a:ext cx="0" cy="4240212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003C9D4-28DA-AEAE-FA98-20CD65024550}"/>
              </a:ext>
            </a:extLst>
          </p:cNvPr>
          <p:cNvCxnSpPr>
            <a:cxnSpLocks/>
          </p:cNvCxnSpPr>
          <p:nvPr userDrawn="1"/>
        </p:nvCxnSpPr>
        <p:spPr>
          <a:xfrm>
            <a:off x="7899400" y="1690688"/>
            <a:ext cx="0" cy="4240212"/>
          </a:xfrm>
          <a:prstGeom prst="line">
            <a:avLst/>
          </a:prstGeom>
          <a:ln w="19050">
            <a:solidFill>
              <a:schemeClr val="tx2"/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B186EFE1-4105-47D6-15BC-D31AEB1E3B4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6612" y="1728787"/>
            <a:ext cx="3300406" cy="197961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8B4EE018-DF2D-8EA8-390B-F7ECBE7067A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45797" y="1728787"/>
            <a:ext cx="3300406" cy="197961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49E8D704-AC24-F2CA-A819-12CD2E06F32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51799" y="1728787"/>
            <a:ext cx="3300406" cy="197961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90855A9-BC2F-9CDC-0A0A-A2BFAADA101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274632" y="6216028"/>
            <a:ext cx="9079168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University of Vermont Cancer Center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8FC4E6D-BAB6-450A-14D1-4488090D78C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38199" y="6218292"/>
            <a:ext cx="508000" cy="365125"/>
          </a:xfrm>
          <a:prstGeom prst="rect">
            <a:avLst/>
          </a:prstGeom>
        </p:spPr>
        <p:txBody>
          <a:bodyPr/>
          <a:lstStyle/>
          <a:p>
            <a:fld id="{DD8D0C65-B709-B94F-A93C-7894C6267D7C}" type="slidenum">
              <a:rPr lang="en-US" smtClean="0"/>
              <a:pPr/>
              <a:t>‹#›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354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2E285-58EE-722A-AE56-A4A7BD9A7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CE235CA2-C36B-DB8A-E3D4-4D21749BD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4632" y="6216028"/>
            <a:ext cx="9079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82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University of Vermont Cancer Center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06D21E9C-DD6C-A6DD-6CF3-52BC2E719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28683"/>
            <a:ext cx="508000" cy="365125"/>
          </a:xfrm>
          <a:prstGeom prst="rect">
            <a:avLst/>
          </a:prstGeom>
        </p:spPr>
        <p:txBody>
          <a:bodyPr/>
          <a:lstStyle/>
          <a:p>
            <a:fld id="{DD8D0C65-B709-B94F-A93C-7894C6267D7C}" type="slidenum">
              <a:rPr lang="en-US" smtClean="0"/>
              <a:pPr/>
              <a:t>‹#›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73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2E285-58EE-722A-AE56-A4A7BD9A7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97BFBDE-E556-E768-4505-893FAFBE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4632" y="6216028"/>
            <a:ext cx="9079168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University of Vermont Cancer Center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8E54BFD-1C09-D262-B81F-4CB6EDBCC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199" y="6218292"/>
            <a:ext cx="508000" cy="365125"/>
          </a:xfrm>
          <a:prstGeom prst="rect">
            <a:avLst/>
          </a:prstGeom>
        </p:spPr>
        <p:txBody>
          <a:bodyPr/>
          <a:lstStyle/>
          <a:p>
            <a:fld id="{DD8D0C65-B709-B94F-A93C-7894C6267D7C}" type="slidenum">
              <a:rPr lang="en-US" smtClean="0"/>
              <a:pPr/>
              <a:t>‹#›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27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2E285-58EE-722A-AE56-A4A7BD9A7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A762FA6-690D-00E5-6243-5CAB373C03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8200" y="1690687"/>
            <a:ext cx="10515600" cy="4199749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C3EEFC1B-9692-72E2-1FB9-DA81B16C4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4632" y="6216028"/>
            <a:ext cx="9079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82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University of Vermont Cancer Center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A0B69EA3-BCD4-C8FD-A189-0EF6874C8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28683"/>
            <a:ext cx="508000" cy="365125"/>
          </a:xfrm>
          <a:prstGeom prst="rect">
            <a:avLst/>
          </a:prstGeom>
        </p:spPr>
        <p:txBody>
          <a:bodyPr/>
          <a:lstStyle/>
          <a:p>
            <a:fld id="{DD8D0C65-B709-B94F-A93C-7894C6267D7C}" type="slidenum">
              <a:rPr lang="en-US" smtClean="0"/>
              <a:pPr/>
              <a:t>‹#›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696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2E285-58EE-722A-AE56-A4A7BD9A7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A762FA6-690D-00E5-6243-5CAB373C03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8200" y="1690687"/>
            <a:ext cx="10515600" cy="419974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E68A2F9-F4C5-677B-1222-36A25C4EB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4632" y="6216028"/>
            <a:ext cx="9079168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University of Vermont Cancer Center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FDBED9B-39F2-7920-AC2F-852E62D70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199" y="6218292"/>
            <a:ext cx="508000" cy="365125"/>
          </a:xfrm>
          <a:prstGeom prst="rect">
            <a:avLst/>
          </a:prstGeom>
        </p:spPr>
        <p:txBody>
          <a:bodyPr/>
          <a:lstStyle/>
          <a:p>
            <a:fld id="{DD8D0C65-B709-B94F-A93C-7894C6267D7C}" type="slidenum">
              <a:rPr lang="en-US" smtClean="0"/>
              <a:pPr/>
              <a:t>‹#›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962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0DC5-672F-E93E-58E5-783C61E7AC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A3A74-1813-5B14-6D5B-67195C9DF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759EE-40D0-0653-3143-AB115562F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7100"/>
            <a:ext cx="3932237" cy="3671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06A7E7DB-3E0D-FF62-E498-6F723AE91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4632" y="6216028"/>
            <a:ext cx="9079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82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University of Vermont Cancer Center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7F087C0-DE2F-C995-2D0B-0D71BDADF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28683"/>
            <a:ext cx="508000" cy="365125"/>
          </a:xfrm>
          <a:prstGeom prst="rect">
            <a:avLst/>
          </a:prstGeom>
        </p:spPr>
        <p:txBody>
          <a:bodyPr/>
          <a:lstStyle/>
          <a:p>
            <a:fld id="{DD8D0C65-B709-B94F-A93C-7894C6267D7C}" type="slidenum">
              <a:rPr lang="en-US" smtClean="0"/>
              <a:pPr/>
              <a:t>‹#›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131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FF760-A23D-BC31-F028-07EE53159E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3B58E9-0C02-5CB0-368C-C23EF957CE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F20457F-9E21-7BE5-25E5-79EF522DC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7100"/>
            <a:ext cx="3932237" cy="3671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6E7193F0-9058-1E8A-0FB1-4BEBB05DE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4632" y="6216028"/>
            <a:ext cx="9079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82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University of Vermont Cancer Center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8159845B-7246-B0D5-2988-EAFD9D479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28683"/>
            <a:ext cx="508000" cy="365125"/>
          </a:xfrm>
          <a:prstGeom prst="rect">
            <a:avLst/>
          </a:prstGeom>
        </p:spPr>
        <p:txBody>
          <a:bodyPr/>
          <a:lstStyle/>
          <a:p>
            <a:fld id="{DD8D0C65-B709-B94F-A93C-7894C6267D7C}" type="slidenum">
              <a:rPr lang="en-US" smtClean="0"/>
              <a:pPr/>
              <a:t>‹#›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52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2ADC1B8-CC76-B003-ECB5-A695BAC645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171450"/>
            <a:ext cx="12192000" cy="66865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02A32969-E4C2-1E05-5B8A-7E098D9C1B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735637"/>
            <a:ext cx="1511010" cy="76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58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3CE37-DAE0-5CC7-F90B-C98EF01C4C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902043"/>
            <a:ext cx="10515600" cy="2526958"/>
          </a:xfrm>
        </p:spPr>
        <p:txBody>
          <a:bodyPr anchor="b">
            <a:normAutofit/>
          </a:bodyPr>
          <a:lstStyle>
            <a:lvl1pPr algn="ctr">
              <a:defRPr sz="4400" b="1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19248-ACBF-B3C2-D0D0-AA474B0BD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62694"/>
            <a:ext cx="10515600" cy="239326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3241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B7775-162F-354C-5C13-653F25B217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1879" y="1968836"/>
            <a:ext cx="10491921" cy="2828795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buNone/>
              <a:defRPr sz="4000">
                <a:ln>
                  <a:noFill/>
                </a:ln>
                <a:solidFill>
                  <a:schemeClr val="bg2"/>
                </a:solidFill>
                <a:latin typeface="Lora" pitchFamily="2" charset="7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This is the text of a quote.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DCD145-CFA3-314A-6C3F-6D1D8BA648F6}"/>
              </a:ext>
            </a:extLst>
          </p:cNvPr>
          <p:cNvGrpSpPr/>
          <p:nvPr userDrawn="1"/>
        </p:nvGrpSpPr>
        <p:grpSpPr>
          <a:xfrm>
            <a:off x="5671551" y="1117569"/>
            <a:ext cx="818178" cy="818178"/>
            <a:chOff x="5671551" y="1117569"/>
            <a:chExt cx="818178" cy="81817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34EA048-9D64-4B65-FFFB-F8C81F333E55}"/>
                </a:ext>
              </a:extLst>
            </p:cNvPr>
            <p:cNvSpPr/>
            <p:nvPr userDrawn="1"/>
          </p:nvSpPr>
          <p:spPr>
            <a:xfrm>
              <a:off x="5671551" y="1117569"/>
              <a:ext cx="818178" cy="81817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/>
                </a:solidFill>
              </a:endParaRPr>
            </a:p>
          </p:txBody>
        </p:sp>
        <p:pic>
          <p:nvPicPr>
            <p:cNvPr id="9" name="Graphic 8" descr="Open quotation mark with solid fill">
              <a:extLst>
                <a:ext uri="{FF2B5EF4-FFF2-40B4-BE49-F238E27FC236}">
                  <a16:creationId xmlns:a16="http://schemas.microsoft.com/office/drawing/2014/main" id="{A62A6D39-ADEC-221B-B8CB-52A94928FA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22658" y="1150658"/>
              <a:ext cx="721284" cy="721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9202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0752A-63B6-7C9A-609B-77E9A9860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7E63CE-E94B-DDC6-C757-59B0D8DBEE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992568"/>
            <a:ext cx="1436432" cy="1436432"/>
          </a:xfrm>
          <a:prstGeom prst="ellipse">
            <a:avLst/>
          </a:prstGeom>
          <a:solidFill>
            <a:schemeClr val="tx2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67A28E-C4AC-393F-311F-871A0ADE94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1900" y="1978392"/>
            <a:ext cx="3352800" cy="576190"/>
          </a:xfrm>
        </p:spPr>
        <p:txBody>
          <a:bodyPr anchor="b">
            <a:normAutofit/>
          </a:bodyPr>
          <a:lstStyle>
            <a:lvl1pPr marL="0" indent="0">
              <a:lnSpc>
                <a:spcPct val="6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77D12C1-A384-8311-98B4-010D803C73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01900" y="2562854"/>
            <a:ext cx="3352800" cy="203200"/>
          </a:xfrm>
        </p:spPr>
        <p:txBody>
          <a:bodyPr anchor="ctr">
            <a:noAutofit/>
          </a:bodyPr>
          <a:lstStyle>
            <a:lvl1pPr marL="0" indent="0">
              <a:lnSpc>
                <a:spcPct val="60000"/>
              </a:lnSpc>
              <a:buNone/>
              <a:defRPr sz="1200" b="0" i="1">
                <a:solidFill>
                  <a:schemeClr val="tx1">
                    <a:lumMod val="85000"/>
                  </a:schemeClr>
                </a:solidFill>
                <a:latin typeface="Lora" pitchFamily="2" charset="77"/>
              </a:defRPr>
            </a:lvl1pPr>
          </a:lstStyle>
          <a:p>
            <a:pPr lvl="0"/>
            <a:r>
              <a:rPr lang="en-US" dirty="0"/>
              <a:t>Pronouns | Position Title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D8A6FBC-E112-1A19-44F6-35510A0573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01900" y="2825122"/>
            <a:ext cx="3352800" cy="250759"/>
          </a:xfrm>
        </p:spPr>
        <p:txBody>
          <a:bodyPr anchor="ctr">
            <a:noAutofit/>
          </a:bodyPr>
          <a:lstStyle>
            <a:lvl1pPr marL="0" indent="0">
              <a:lnSpc>
                <a:spcPct val="60000"/>
              </a:lnSpc>
              <a:buNone/>
              <a:defRPr sz="1400" b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Department/ Unit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B4FA30F-20B8-5DBE-18D2-59D3AE1C51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01899" y="3091338"/>
            <a:ext cx="3352800" cy="203200"/>
          </a:xfrm>
        </p:spPr>
        <p:txBody>
          <a:bodyPr>
            <a:noAutofit/>
          </a:bodyPr>
          <a:lstStyle>
            <a:lvl1pPr marL="0" indent="0">
              <a:lnSpc>
                <a:spcPct val="60000"/>
              </a:lnSpc>
              <a:buNone/>
              <a:defRPr sz="1100" b="0" i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 err="1"/>
              <a:t>name@uvm.edu</a:t>
            </a:r>
            <a:endParaRPr lang="en-US" dirty="0"/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59608857-60F9-F99F-0CE6-F5428D2718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59769" y="1992568"/>
            <a:ext cx="1436432" cy="1436432"/>
          </a:xfrm>
          <a:prstGeom prst="ellipse">
            <a:avLst/>
          </a:prstGeom>
          <a:solidFill>
            <a:schemeClr val="tx2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917C9C98-53F3-903A-A8F7-8AE3A44BCE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23469" y="1978392"/>
            <a:ext cx="3352800" cy="576190"/>
          </a:xfrm>
        </p:spPr>
        <p:txBody>
          <a:bodyPr anchor="b">
            <a:normAutofit/>
          </a:bodyPr>
          <a:lstStyle>
            <a:lvl1pPr marL="0" indent="0">
              <a:lnSpc>
                <a:spcPct val="6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BF3B5691-1DC8-46DD-0CD6-A74D7DE33D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23469" y="2562854"/>
            <a:ext cx="3352800" cy="203200"/>
          </a:xfrm>
        </p:spPr>
        <p:txBody>
          <a:bodyPr anchor="ctr">
            <a:noAutofit/>
          </a:bodyPr>
          <a:lstStyle>
            <a:lvl1pPr marL="0" indent="0">
              <a:lnSpc>
                <a:spcPct val="60000"/>
              </a:lnSpc>
              <a:buNone/>
              <a:defRPr sz="1200" b="0" i="1">
                <a:solidFill>
                  <a:schemeClr val="tx1">
                    <a:lumMod val="85000"/>
                  </a:schemeClr>
                </a:solidFill>
                <a:latin typeface="Lora" pitchFamily="2" charset="77"/>
              </a:defRPr>
            </a:lvl1pPr>
          </a:lstStyle>
          <a:p>
            <a:pPr lvl="0"/>
            <a:r>
              <a:rPr lang="en-US" dirty="0"/>
              <a:t>Pronouns | Position Title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D352B92E-35E3-4D84-BE53-87FB1B35E4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3469" y="2825122"/>
            <a:ext cx="3352800" cy="250759"/>
          </a:xfrm>
        </p:spPr>
        <p:txBody>
          <a:bodyPr anchor="ctr">
            <a:noAutofit/>
          </a:bodyPr>
          <a:lstStyle>
            <a:lvl1pPr marL="0" indent="0">
              <a:lnSpc>
                <a:spcPct val="60000"/>
              </a:lnSpc>
              <a:buNone/>
              <a:defRPr sz="1400" b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Department/ Unit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13E37D96-B9CE-681B-3195-2DF6906CFC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3468" y="3091338"/>
            <a:ext cx="3352800" cy="203200"/>
          </a:xfrm>
        </p:spPr>
        <p:txBody>
          <a:bodyPr>
            <a:noAutofit/>
          </a:bodyPr>
          <a:lstStyle>
            <a:lvl1pPr marL="0" indent="0">
              <a:lnSpc>
                <a:spcPct val="60000"/>
              </a:lnSpc>
              <a:buNone/>
              <a:defRPr sz="1100" b="0" i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 err="1"/>
              <a:t>name@uvm.edu</a:t>
            </a:r>
            <a:endParaRPr lang="en-US" dirty="0"/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2A6CC292-8F88-236A-62D6-D794E6BC3CB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38200" y="3973768"/>
            <a:ext cx="1436432" cy="1436432"/>
          </a:xfrm>
          <a:prstGeom prst="ellipse">
            <a:avLst/>
          </a:prstGeom>
          <a:solidFill>
            <a:schemeClr val="tx2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5031A9AC-DB4E-6C93-401A-09FDE9B255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01900" y="3959592"/>
            <a:ext cx="3352800" cy="576190"/>
          </a:xfrm>
        </p:spPr>
        <p:txBody>
          <a:bodyPr anchor="b">
            <a:normAutofit/>
          </a:bodyPr>
          <a:lstStyle>
            <a:lvl1pPr marL="0" indent="0">
              <a:lnSpc>
                <a:spcPct val="6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B0E712AC-8F73-EF34-6986-08C0D8ABF1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01900" y="4544054"/>
            <a:ext cx="3352800" cy="203200"/>
          </a:xfrm>
        </p:spPr>
        <p:txBody>
          <a:bodyPr anchor="ctr">
            <a:noAutofit/>
          </a:bodyPr>
          <a:lstStyle>
            <a:lvl1pPr marL="0" indent="0">
              <a:lnSpc>
                <a:spcPct val="60000"/>
              </a:lnSpc>
              <a:buNone/>
              <a:defRPr sz="1200" b="0" i="1">
                <a:solidFill>
                  <a:schemeClr val="tx1">
                    <a:lumMod val="85000"/>
                  </a:schemeClr>
                </a:solidFill>
                <a:latin typeface="Lora" pitchFamily="2" charset="77"/>
              </a:defRPr>
            </a:lvl1pPr>
          </a:lstStyle>
          <a:p>
            <a:pPr lvl="0"/>
            <a:r>
              <a:rPr lang="en-US" dirty="0"/>
              <a:t>Pronouns | Position Title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9B4CAD3B-D598-5DA8-CF88-0322F7D2C1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501900" y="4806322"/>
            <a:ext cx="3352800" cy="250759"/>
          </a:xfrm>
        </p:spPr>
        <p:txBody>
          <a:bodyPr anchor="ctr">
            <a:noAutofit/>
          </a:bodyPr>
          <a:lstStyle>
            <a:lvl1pPr marL="0" indent="0">
              <a:lnSpc>
                <a:spcPct val="60000"/>
              </a:lnSpc>
              <a:buNone/>
              <a:defRPr sz="1400" b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Department/ Unit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C4FB7CF9-CD96-34FF-6083-F91C2130EA3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01899" y="5072538"/>
            <a:ext cx="3352800" cy="203200"/>
          </a:xfrm>
        </p:spPr>
        <p:txBody>
          <a:bodyPr>
            <a:noAutofit/>
          </a:bodyPr>
          <a:lstStyle>
            <a:lvl1pPr marL="0" indent="0">
              <a:lnSpc>
                <a:spcPct val="60000"/>
              </a:lnSpc>
              <a:buNone/>
              <a:defRPr sz="1100" b="0" i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 err="1"/>
              <a:t>name@uvm.edu</a:t>
            </a:r>
            <a:endParaRPr lang="en-US" dirty="0"/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455D2778-7977-DB84-A8E0-14B21CEBD99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359769" y="3973768"/>
            <a:ext cx="1436432" cy="1436432"/>
          </a:xfrm>
          <a:prstGeom prst="ellipse">
            <a:avLst/>
          </a:prstGeom>
          <a:solidFill>
            <a:schemeClr val="tx2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13909613-21A2-471A-F657-024E1683470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23469" y="3959592"/>
            <a:ext cx="3352800" cy="576190"/>
          </a:xfrm>
        </p:spPr>
        <p:txBody>
          <a:bodyPr anchor="b">
            <a:normAutofit/>
          </a:bodyPr>
          <a:lstStyle>
            <a:lvl1pPr marL="0" indent="0">
              <a:lnSpc>
                <a:spcPct val="6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CDB479CD-5642-7E7D-157A-6EF14BA331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23469" y="4544054"/>
            <a:ext cx="3352800" cy="203200"/>
          </a:xfrm>
        </p:spPr>
        <p:txBody>
          <a:bodyPr anchor="ctr">
            <a:noAutofit/>
          </a:bodyPr>
          <a:lstStyle>
            <a:lvl1pPr marL="0" indent="0">
              <a:lnSpc>
                <a:spcPct val="60000"/>
              </a:lnSpc>
              <a:buNone/>
              <a:defRPr sz="1200" b="0" i="1">
                <a:solidFill>
                  <a:schemeClr val="tx1">
                    <a:lumMod val="85000"/>
                  </a:schemeClr>
                </a:solidFill>
                <a:latin typeface="Lora" pitchFamily="2" charset="77"/>
              </a:defRPr>
            </a:lvl1pPr>
          </a:lstStyle>
          <a:p>
            <a:pPr lvl="0"/>
            <a:r>
              <a:rPr lang="en-US" dirty="0"/>
              <a:t>Pronouns | Position Title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072D9150-5176-8377-7218-FBE3F63B68F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23469" y="4806322"/>
            <a:ext cx="3352800" cy="250759"/>
          </a:xfrm>
        </p:spPr>
        <p:txBody>
          <a:bodyPr anchor="ctr">
            <a:noAutofit/>
          </a:bodyPr>
          <a:lstStyle>
            <a:lvl1pPr marL="0" indent="0">
              <a:lnSpc>
                <a:spcPct val="60000"/>
              </a:lnSpc>
              <a:buNone/>
              <a:defRPr sz="1400" b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Department/ Unit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4DB6E7A1-05CB-1351-FDC0-07DCBA1BCB4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23468" y="5072538"/>
            <a:ext cx="3352800" cy="203200"/>
          </a:xfrm>
        </p:spPr>
        <p:txBody>
          <a:bodyPr>
            <a:noAutofit/>
          </a:bodyPr>
          <a:lstStyle>
            <a:lvl1pPr marL="0" indent="0">
              <a:lnSpc>
                <a:spcPct val="60000"/>
              </a:lnSpc>
              <a:buNone/>
              <a:defRPr sz="1100" b="0" i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 err="1"/>
              <a:t>name@uvm.edu</a:t>
            </a:r>
            <a:endParaRPr lang="en-US"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C3153B25-5633-3817-D3F0-59864AE0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4632" y="6216028"/>
            <a:ext cx="9079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82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University of Vermont Cancer Center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5B8BAB5-A958-2FD4-E84C-C54E9E090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28683"/>
            <a:ext cx="508000" cy="365125"/>
          </a:xfrm>
          <a:prstGeom prst="rect">
            <a:avLst/>
          </a:prstGeom>
        </p:spPr>
        <p:txBody>
          <a:bodyPr/>
          <a:lstStyle/>
          <a:p>
            <a:fld id="{DD8D0C65-B709-B94F-A93C-7894C6267D7C}" type="slidenum">
              <a:rPr lang="en-US" smtClean="0"/>
              <a:pPr/>
              <a:t>‹#›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67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3FF135F4-EBD3-07B0-EFB7-180A777231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16520" y="2958346"/>
            <a:ext cx="1688531" cy="393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>
                <a:solidFill>
                  <a:schemeClr val="accent1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92C4A8F7-B7C4-4E31-3FC4-17FBCE67A1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16520" y="1690687"/>
            <a:ext cx="1688531" cy="12359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Information about the Date.</a:t>
            </a:r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C2319542-377E-70D6-D1B8-0985FBD3BF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81594" y="2958346"/>
            <a:ext cx="1688531" cy="393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>
                <a:solidFill>
                  <a:schemeClr val="accent1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8208A9A1-C19C-42FA-1CA9-ED539C5A88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81594" y="1690687"/>
            <a:ext cx="1688531" cy="123590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lang="en-US" sz="12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Information about the Date.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D683621D-83DD-101E-E552-869025F116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1046" y="3866169"/>
            <a:ext cx="1688531" cy="393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>
                <a:solidFill>
                  <a:schemeClr val="accent1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A82051C6-2194-9340-4C0B-127BF7FB36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81046" y="4282228"/>
            <a:ext cx="1688531" cy="12393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lang="en-US" sz="12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Information about the Date.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65BAB39C-2B5C-7D77-599B-2A972E5732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51999" y="3866169"/>
            <a:ext cx="1688531" cy="393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>
                <a:solidFill>
                  <a:schemeClr val="accent1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54790355-7120-23FA-9853-02C58DB4B2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51999" y="4282228"/>
            <a:ext cx="1688531" cy="12393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lang="en-US" sz="12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Information about the Date.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925369-B988-6459-3539-E82B7181B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27047E48-8A6C-7A49-4D2E-0C316AC319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4632" y="6216028"/>
            <a:ext cx="9079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82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University of Vermont Cancer Center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CB82CE1A-25CD-6B2A-8ADA-30520DF9E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28683"/>
            <a:ext cx="508000" cy="365125"/>
          </a:xfrm>
          <a:prstGeom prst="rect">
            <a:avLst/>
          </a:prstGeom>
        </p:spPr>
        <p:txBody>
          <a:bodyPr/>
          <a:lstStyle/>
          <a:p>
            <a:fld id="{DD8D0C65-B709-B94F-A93C-7894C6267D7C}" type="slidenum">
              <a:rPr lang="en-US" smtClean="0"/>
              <a:pPr/>
              <a:t>‹#›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1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/ Im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B1D356-F8F9-4116-61B6-4B6172C75B50}"/>
              </a:ext>
            </a:extLst>
          </p:cNvPr>
          <p:cNvGrpSpPr/>
          <p:nvPr userDrawn="1"/>
        </p:nvGrpSpPr>
        <p:grpSpPr>
          <a:xfrm>
            <a:off x="-5477" y="-108155"/>
            <a:ext cx="12202951" cy="2424318"/>
            <a:chOff x="-300625" y="-108155"/>
            <a:chExt cx="12703214" cy="24243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FAC321-623D-B071-D367-9E31859246B5}"/>
                </a:ext>
              </a:extLst>
            </p:cNvPr>
            <p:cNvSpPr/>
            <p:nvPr userDrawn="1"/>
          </p:nvSpPr>
          <p:spPr>
            <a:xfrm>
              <a:off x="-300625" y="-108155"/>
              <a:ext cx="12703214" cy="2287334"/>
            </a:xfrm>
            <a:prstGeom prst="rect">
              <a:avLst/>
            </a:prstGeom>
            <a:solidFill>
              <a:srgbClr val="1547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74A411-36B9-4D28-D5A8-2ACB6FC18656}"/>
                </a:ext>
              </a:extLst>
            </p:cNvPr>
            <p:cNvSpPr/>
            <p:nvPr userDrawn="1"/>
          </p:nvSpPr>
          <p:spPr>
            <a:xfrm flipV="1">
              <a:off x="-300625" y="2179179"/>
              <a:ext cx="12703214" cy="136984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B3CE37-DAE0-5CC7-F90B-C98EF01C4C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82601"/>
            <a:ext cx="10515600" cy="1485900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41E90088-F5C3-76B8-CCD3-D2DCF8485C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316163"/>
            <a:ext cx="12192000" cy="454183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 (V)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D1A56-59BA-D80F-3612-363747473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724134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BBA9B-E8A9-57AC-9F7D-2565E1B7B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724135" cy="4156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E3D4B5DD-F10D-AE2B-FA20-9938CEC27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4632" y="6216028"/>
            <a:ext cx="9079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82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University of Vermont Cancer Center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3C211CF0-2696-F6D2-3FCA-03CEDF2A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28683"/>
            <a:ext cx="508000" cy="365125"/>
          </a:xfrm>
          <a:prstGeom prst="rect">
            <a:avLst/>
          </a:prstGeom>
        </p:spPr>
        <p:txBody>
          <a:bodyPr/>
          <a:lstStyle/>
          <a:p>
            <a:fld id="{DD8D0C65-B709-B94F-A93C-7894C6267D7C}" type="slidenum">
              <a:rPr lang="en-US" smtClean="0"/>
              <a:pPr/>
              <a:t>‹#›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84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 (V)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D1A56-59BA-D80F-3612-363747473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724134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BBA9B-E8A9-57AC-9F7D-2565E1B7B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724135" cy="4156075"/>
          </a:xfrm>
        </p:spPr>
        <p:txBody>
          <a:bodyPr/>
          <a:lstStyle>
            <a:lvl1pPr>
              <a:buNone/>
              <a:defRPr lang="en-US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1347C-AA13-2747-E9FE-01A52AC0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/>
              <a:t>University of Vermont Cancer Center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60A7A-062D-71F3-C1CD-518CC8A5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199" y="6218292"/>
            <a:ext cx="508000" cy="365125"/>
          </a:xfrm>
          <a:prstGeom prst="rect">
            <a:avLst/>
          </a:prstGeom>
        </p:spPr>
        <p:txBody>
          <a:bodyPr/>
          <a:lstStyle/>
          <a:p>
            <a:fld id="{DD8D0C65-B709-B94F-A93C-7894C6267D7C}" type="slidenum">
              <a:rPr lang="en-US" smtClean="0"/>
              <a:pPr/>
              <a:t>‹#›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89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D1A56-59BA-D80F-3612-363747473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BBA9B-E8A9-57AC-9F7D-2565E1B7B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lang="en-US" sz="24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3A28B6D0-C62C-912E-8618-9BAB2039C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4632" y="6216028"/>
            <a:ext cx="9079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82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University of Vermont Cancer Center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B1A80AD2-BECA-ABD4-D356-612FBDA3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28683"/>
            <a:ext cx="508000" cy="365125"/>
          </a:xfrm>
          <a:prstGeom prst="rect">
            <a:avLst/>
          </a:prstGeom>
        </p:spPr>
        <p:txBody>
          <a:bodyPr/>
          <a:lstStyle/>
          <a:p>
            <a:fld id="{DD8D0C65-B709-B94F-A93C-7894C6267D7C}" type="slidenum">
              <a:rPr lang="en-US" smtClean="0"/>
              <a:pPr/>
              <a:t>‹#›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2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D1A56-59BA-D80F-3612-363747473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BBA9B-E8A9-57AC-9F7D-2565E1B7B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lang="en-US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443F09-4BF5-A2E1-7808-489F07BFE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4632" y="6216028"/>
            <a:ext cx="9079168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University of Vermont Cancer Center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9077F29-830A-02D8-53A8-A26060A8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199" y="6218292"/>
            <a:ext cx="508000" cy="365125"/>
          </a:xfrm>
          <a:prstGeom prst="rect">
            <a:avLst/>
          </a:prstGeom>
        </p:spPr>
        <p:txBody>
          <a:bodyPr/>
          <a:lstStyle/>
          <a:p>
            <a:fld id="{DD8D0C65-B709-B94F-A93C-7894C6267D7C}" type="slidenum">
              <a:rPr lang="en-US" smtClean="0"/>
              <a:pPr/>
              <a:t>‹#›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68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+ Img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D1A56-59BA-D80F-3612-363747473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905500" cy="1325563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BBA9B-E8A9-57AC-9F7D-2565E1B7B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05500" cy="413067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534AA650-7B9A-19B0-353D-284F16F56E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26275" y="171450"/>
            <a:ext cx="5165725" cy="578485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6DC9C22F-08DE-EAA0-B7C2-2D254620F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4632" y="6216028"/>
            <a:ext cx="9079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82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University of Vermont Cancer Center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9FBA49BF-C7AB-E6EB-356B-4F8519855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28683"/>
            <a:ext cx="508000" cy="365125"/>
          </a:xfrm>
          <a:prstGeom prst="rect">
            <a:avLst/>
          </a:prstGeom>
        </p:spPr>
        <p:txBody>
          <a:bodyPr/>
          <a:lstStyle/>
          <a:p>
            <a:fld id="{DD8D0C65-B709-B94F-A93C-7894C6267D7C}" type="slidenum">
              <a:rPr lang="en-US" smtClean="0"/>
              <a:pPr/>
              <a:t>‹#›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47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777D7F-E941-0804-3456-BDA276EF7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8FBE4-8280-36F3-1886-5A951ED8A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F2C096-31BD-16C5-6F9E-E19B1D366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4632" y="6216028"/>
            <a:ext cx="9079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82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UVM Cancer Center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BB0D042B-1E76-E60A-9ACA-3AA5A3717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228683"/>
            <a:ext cx="508000" cy="365125"/>
          </a:xfrm>
          <a:prstGeom prst="rect">
            <a:avLst/>
          </a:prstGeom>
        </p:spPr>
        <p:txBody>
          <a:bodyPr/>
          <a:lstStyle/>
          <a:p>
            <a:fld id="{DD8D0C65-B709-B94F-A93C-7894C6267D7C}" type="slidenum">
              <a:rPr lang="en-US" smtClean="0"/>
              <a:pPr/>
              <a:t>‹#›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485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1" r:id="rId3"/>
    <p:sldLayoutId id="2147483661" r:id="rId4"/>
    <p:sldLayoutId id="2147483658" r:id="rId5"/>
    <p:sldLayoutId id="2147483662" r:id="rId6"/>
    <p:sldLayoutId id="2147483650" r:id="rId7"/>
    <p:sldLayoutId id="2147483660" r:id="rId8"/>
    <p:sldLayoutId id="2147483663" r:id="rId9"/>
    <p:sldLayoutId id="2147483664" r:id="rId10"/>
    <p:sldLayoutId id="2147483665" r:id="rId11"/>
    <p:sldLayoutId id="2147483666" r:id="rId12"/>
    <p:sldLayoutId id="2147483652" r:id="rId13"/>
    <p:sldLayoutId id="2147483669" r:id="rId14"/>
    <p:sldLayoutId id="2147483653" r:id="rId15"/>
    <p:sldLayoutId id="2147483670" r:id="rId16"/>
    <p:sldLayoutId id="2147483667" r:id="rId17"/>
    <p:sldLayoutId id="2147483668" r:id="rId18"/>
    <p:sldLayoutId id="2147483671" r:id="rId19"/>
    <p:sldLayoutId id="2147483672" r:id="rId20"/>
    <p:sldLayoutId id="2147483673" r:id="rId21"/>
    <p:sldLayoutId id="2147483674" r:id="rId22"/>
    <p:sldLayoutId id="2147483654" r:id="rId23"/>
    <p:sldLayoutId id="2147483681" r:id="rId24"/>
    <p:sldLayoutId id="2147483675" r:id="rId25"/>
    <p:sldLayoutId id="2147483676" r:id="rId26"/>
    <p:sldLayoutId id="2147483656" r:id="rId27"/>
    <p:sldLayoutId id="2147483657" r:id="rId28"/>
    <p:sldLayoutId id="2147483680" r:id="rId29"/>
    <p:sldLayoutId id="2147483684" r:id="rId30"/>
    <p:sldLayoutId id="2147483682" r:id="rId31"/>
    <p:sldLayoutId id="2147483678" r:id="rId3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Lora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731F0-8B0C-68B0-E913-19042234FA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F0BA68-8832-176E-2A72-56BCF33AED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37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VM Color Theme">
      <a:dk1>
        <a:srgbClr val="000000"/>
      </a:dk1>
      <a:lt1>
        <a:srgbClr val="FFFFFF"/>
      </a:lt1>
      <a:dk2>
        <a:srgbClr val="154633"/>
      </a:dk2>
      <a:lt2>
        <a:srgbClr val="FFFFFF"/>
      </a:lt2>
      <a:accent1>
        <a:srgbClr val="FFD000"/>
      </a:accent1>
      <a:accent2>
        <a:srgbClr val="8F4B20"/>
      </a:accent2>
      <a:accent3>
        <a:srgbClr val="CCD8D8"/>
      </a:accent3>
      <a:accent4>
        <a:srgbClr val="E8DDC1"/>
      </a:accent4>
      <a:accent5>
        <a:srgbClr val="245B45"/>
      </a:accent5>
      <a:accent6>
        <a:srgbClr val="FFE5A6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CC16DEA9-BCF9-0E47-A9AB-681CB4B642F7}" vid="{C577B4D9-0E9C-0842-BA4D-A65B4230EE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7047E92E752444B1A1A5B6762093D7" ma:contentTypeVersion="15" ma:contentTypeDescription="Create a new document." ma:contentTypeScope="" ma:versionID="8017c6a136c02339357261ce99958575">
  <xsd:schema xmlns:xsd="http://www.w3.org/2001/XMLSchema" xmlns:xs="http://www.w3.org/2001/XMLSchema" xmlns:p="http://schemas.microsoft.com/office/2006/metadata/properties" xmlns:ns2="938f2e1f-609f-4017-a9a2-d54cf4ee6b3b" xmlns:ns3="fa2145f4-c689-44be-8a05-a20dc84ec0fc" targetNamespace="http://schemas.microsoft.com/office/2006/metadata/properties" ma:root="true" ma:fieldsID="33a3f5d0bf219c03c2d3ca0664fed49a" ns2:_="" ns3:_="">
    <xsd:import namespace="938f2e1f-609f-4017-a9a2-d54cf4ee6b3b"/>
    <xsd:import namespace="fa2145f4-c689-44be-8a05-a20dc84ec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ategory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f2e1f-609f-4017-a9a2-d54cf4ee6b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e77d114-7286-4773-b3f3-9b1cc7669c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Category" ma:index="21" nillable="true" ma:displayName="Category" ma:format="Dropdown" ma:indexed="true" ma:internalName="Category">
      <xsd:simpleType>
        <xsd:restriction base="dms:Choice">
          <xsd:enumeration value="College / School"/>
          <xsd:enumeration value="College Department / Program"/>
          <xsd:enumeration value="Division, Department, Office"/>
          <xsd:enumeration value="Research Center / Institute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2145f4-c689-44be-8a05-a20dc84ec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905a7e9-5b32-43bb-93cf-fc523951d637}" ma:internalName="TaxCatchAll" ma:showField="CatchAllData" ma:web="fa2145f4-c689-44be-8a05-a20dc84ec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2145f4-c689-44be-8a05-a20dc84ec0fc" xsi:nil="true"/>
    <lcf76f155ced4ddcb4097134ff3c332f xmlns="938f2e1f-609f-4017-a9a2-d54cf4ee6b3b">
      <Terms xmlns="http://schemas.microsoft.com/office/infopath/2007/PartnerControls"/>
    </lcf76f155ced4ddcb4097134ff3c332f>
    <Category xmlns="938f2e1f-609f-4017-a9a2-d54cf4ee6b3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CEDBDE-B0E8-40C5-BBD4-C42D48E100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8f2e1f-609f-4017-a9a2-d54cf4ee6b3b"/>
    <ds:schemaRef ds:uri="fa2145f4-c689-44be-8a05-a20dc84ec0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8485AF-4E46-4CA4-8B0B-2FD75765CBF2}">
  <ds:schemaRefs>
    <ds:schemaRef ds:uri="http://schemas.microsoft.com/office/2006/metadata/properties"/>
    <ds:schemaRef ds:uri="fa2145f4-c689-44be-8a05-a20dc84ec0fc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38f2e1f-609f-4017-a9a2-d54cf4ee6b3b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8211E06-9D1B-465B-933C-E3FDB2784D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3379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Lora</vt:lpstr>
      <vt:lpstr>Roboto</vt:lpstr>
      <vt:lpstr>Lora SemiBold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Cody Silfies (he/him)</dc:creator>
  <cp:lastModifiedBy>Katherine Strotmeyer</cp:lastModifiedBy>
  <cp:revision>2</cp:revision>
  <dcterms:created xsi:type="dcterms:W3CDTF">2025-11-05T14:37:07Z</dcterms:created>
  <dcterms:modified xsi:type="dcterms:W3CDTF">2026-03-11T02:58:32Z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0x010100517047E92E752444B1A1A5B6762093D7</vt:lpwstr>
  </property>
  <property fmtid="{D5CDD505-2E9C-101B-9397-08002B2CF9AE}" pid="3" name="MediaServiceImageTags">
    <vt:lpwstr/>
  </property>
</Properties>
</file>