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2"/>
  </p:notesMasterIdLst>
  <p:sldIdLst>
    <p:sldId id="257" r:id="rId5"/>
    <p:sldId id="286" r:id="rId6"/>
    <p:sldId id="312" r:id="rId7"/>
    <p:sldId id="287" r:id="rId8"/>
    <p:sldId id="289" r:id="rId9"/>
    <p:sldId id="313" r:id="rId10"/>
    <p:sldId id="290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734"/>
    <a:srgbClr val="006B51"/>
    <a:srgbClr val="4195D1"/>
    <a:srgbClr val="FFD100"/>
    <a:srgbClr val="72B0E0"/>
    <a:srgbClr val="FFC400"/>
    <a:srgbClr val="367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000"/>
    <p:restoredTop sz="86395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2992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ward, Ann L" userId="7c95242f-5ebf-4927-967c-0c1703af6e12" providerId="ADAL" clId="{FED9AE5D-B8A8-1346-A93F-77E8C41AA10A}"/>
    <pc:docChg chg="custSel modSld modMainMaster">
      <pc:chgData name="Howard, Ann L" userId="7c95242f-5ebf-4927-967c-0c1703af6e12" providerId="ADAL" clId="{FED9AE5D-B8A8-1346-A93F-77E8C41AA10A}" dt="2024-04-10T12:17:12.033" v="13" actId="1076"/>
      <pc:docMkLst>
        <pc:docMk/>
      </pc:docMkLst>
      <pc:sldChg chg="modSp mod">
        <pc:chgData name="Howard, Ann L" userId="7c95242f-5ebf-4927-967c-0c1703af6e12" providerId="ADAL" clId="{FED9AE5D-B8A8-1346-A93F-77E8C41AA10A}" dt="2024-04-10T12:16:25.286" v="12" actId="20577"/>
        <pc:sldMkLst>
          <pc:docMk/>
          <pc:sldMk cId="2063504123" sldId="287"/>
        </pc:sldMkLst>
        <pc:spChg chg="mod">
          <ac:chgData name="Howard, Ann L" userId="7c95242f-5ebf-4927-967c-0c1703af6e12" providerId="ADAL" clId="{FED9AE5D-B8A8-1346-A93F-77E8C41AA10A}" dt="2024-04-10T12:16:25.286" v="12" actId="20577"/>
          <ac:spMkLst>
            <pc:docMk/>
            <pc:sldMk cId="2063504123" sldId="287"/>
            <ac:spMk id="2" creationId="{837CFFB6-BA4A-E95A-69E7-0016B8924FEC}"/>
          </ac:spMkLst>
        </pc:spChg>
      </pc:sldChg>
      <pc:sldMasterChg chg="modSldLayout">
        <pc:chgData name="Howard, Ann L" userId="7c95242f-5ebf-4927-967c-0c1703af6e12" providerId="ADAL" clId="{FED9AE5D-B8A8-1346-A93F-77E8C41AA10A}" dt="2024-04-10T12:17:12.033" v="13" actId="1076"/>
        <pc:sldMasterMkLst>
          <pc:docMk/>
          <pc:sldMasterMk cId="2407056672" sldId="2147483648"/>
        </pc:sldMasterMkLst>
        <pc:sldLayoutChg chg="modSp mod">
          <pc:chgData name="Howard, Ann L" userId="7c95242f-5ebf-4927-967c-0c1703af6e12" providerId="ADAL" clId="{FED9AE5D-B8A8-1346-A93F-77E8C41AA10A}" dt="2024-04-10T12:17:12.033" v="13" actId="1076"/>
          <pc:sldLayoutMkLst>
            <pc:docMk/>
            <pc:sldMasterMk cId="2407056672" sldId="2147483648"/>
            <pc:sldLayoutMk cId="3073508281" sldId="2147483714"/>
          </pc:sldLayoutMkLst>
          <pc:picChg chg="mod">
            <ac:chgData name="Howard, Ann L" userId="7c95242f-5ebf-4927-967c-0c1703af6e12" providerId="ADAL" clId="{FED9AE5D-B8A8-1346-A93F-77E8C41AA10A}" dt="2024-04-10T12:17:12.033" v="13" actId="1076"/>
            <ac:picMkLst>
              <pc:docMk/>
              <pc:sldMasterMk cId="2407056672" sldId="2147483648"/>
              <pc:sldLayoutMk cId="3073508281" sldId="2147483714"/>
              <ac:picMk id="3" creationId="{002C4BC6-33AC-4C1B-BE79-B4B658E9EF7B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FEC3F-CA95-774B-A084-8513D32CF312}" type="datetimeFigureOut">
              <a:rPr lang="en-US" smtClean="0"/>
              <a:t>4/10/24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1B3BD-97C9-6447-9D2B-E183E22BC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04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95A18F0-FC8F-95A3-9A8D-90030BA79E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Two-Line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3060F00-57CF-9E7F-120E-C2581F73A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151845-E22A-3903-5FB6-BDB08AFE14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4115" y="6152529"/>
            <a:ext cx="2927564" cy="41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9AE9F02-96E0-A04B-CFA7-D38B50B267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26275" y="171450"/>
            <a:ext cx="5165725" cy="56727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648CB17-E783-66E0-780D-59D5D39A5A9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2" name="Picture 1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14E7D367-C7FB-1054-491A-61DA24ACB45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53D3E0-621B-EAB7-AEEA-C7C3F6CCFA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188007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9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8B19AC2-B7C2-ADE2-10DB-341D4BFEB9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195" y="6121747"/>
            <a:ext cx="1698423" cy="429376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E9AE9F02-96E0-A04B-CFA7-D38B50B267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026275" y="171450"/>
            <a:ext cx="5165725" cy="56727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C8F0D7-5E83-909E-4402-925EBD5FFE9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2" name="Picture 1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CA3A8D30-028D-741B-331A-528A49EA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202754B9-117E-507F-2222-2943F2542A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247630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Multi-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D2CFC7-F21C-E068-FACC-F3E8C2AC6F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882" y="1"/>
            <a:ext cx="12187063" cy="685799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270AB25-6193-D7FE-77F3-3E67A400A4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26275" y="171449"/>
            <a:ext cx="5165725" cy="33847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698B619-2A3A-0FE2-7AC2-7BAB298108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6276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A8468787-B2AA-2E5B-1B41-69DB1C6DF1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9137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630D3A8-E7DF-29AB-7626-150B9E893D3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3" name="Picture 2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E721B896-8FA6-61B2-9E44-5C3EAF4CA8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A1CA9C2-ED95-E8D8-E9A6-B707C88E14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486512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Multi-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C424B6B-6EA1-0826-F963-DE65D0A09C60}"/>
              </a:ext>
            </a:extLst>
          </p:cNvPr>
          <p:cNvSpPr/>
          <p:nvPr userDrawn="1"/>
        </p:nvSpPr>
        <p:spPr>
          <a:xfrm>
            <a:off x="-3882" y="-1"/>
            <a:ext cx="12187063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61CD39-2CF3-08F7-AAC3-407B83174F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819" y="1"/>
            <a:ext cx="12187063" cy="6857999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B8B19AC2-B7C2-ADE2-10DB-341D4BFEB9D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5945" y="6121747"/>
            <a:ext cx="1698423" cy="429376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602325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270AB25-6193-D7FE-77F3-3E67A400A4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26275" y="171449"/>
            <a:ext cx="5165725" cy="338477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698B619-2A3A-0FE2-7AC2-7BAB298108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6276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A8468787-B2AA-2E5B-1B41-69DB1C6DF1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9137" y="3556221"/>
            <a:ext cx="2584864" cy="22879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6C9D6F0-A494-7697-828F-653B8AD328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4680" y="1628779"/>
            <a:ext cx="6023258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2" name="Picture 1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31BE9119-C85F-FF7E-89CF-C6765986E92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C91AAFE-E272-823C-0989-38A1C9FC79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95145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77969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2619883"/>
            <a:ext cx="5293618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1905455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405" y="2271768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89038" y="2619883"/>
            <a:ext cx="5293618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89038" y="1905455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65D258AC-FA3F-A329-C929-C218C92809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89038" y="2271768"/>
            <a:ext cx="5293618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6056774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" name="Picture 1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FE9873DD-163E-9AE4-4BBD-37A37A228CA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FB4A072-6320-E193-81D2-7D51AD1219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862597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458E088-937D-DB10-8677-BDC43DBB2E50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65D2242-DC62-B263-BECE-3ED661FB98E4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F73F951-8E3E-6E66-C5D1-3372B6EF7B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0835297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7830" y="2619883"/>
            <a:ext cx="5328946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7830" y="1905455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7830" y="2271768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7463" y="2619883"/>
            <a:ext cx="5328946" cy="3323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77463" y="1905455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65D258AC-FA3F-A329-C929-C218C92809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7463" y="2271768"/>
            <a:ext cx="5328946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6045199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42CF7FC0-AB81-9DD2-E5ED-A6C3AFA530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B0E5026-287A-3FE4-992D-0478976A0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32935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IMG +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1" y="779264"/>
            <a:ext cx="1112482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704" y="4281632"/>
            <a:ext cx="5271071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5703" y="3839275"/>
            <a:ext cx="5271071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35337" y="4281632"/>
            <a:ext cx="5271071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35337" y="3839275"/>
            <a:ext cx="5271071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134BB87-AD1A-0F85-3894-83865AA66A7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85704" y="1876903"/>
            <a:ext cx="5285821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86CB49D-423C-F078-9058-14B85BDB1C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03562" y="1876903"/>
            <a:ext cx="5304005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2909AB-DFBE-863A-662A-3836CBB0D020}"/>
              </a:ext>
            </a:extLst>
          </p:cNvPr>
          <p:cNvCxnSpPr>
            <a:cxnSpLocks/>
          </p:cNvCxnSpPr>
          <p:nvPr userDrawn="1"/>
        </p:nvCxnSpPr>
        <p:spPr>
          <a:xfrm>
            <a:off x="6079925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8" name="Picture 7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3FF4D409-AD44-2800-75EE-EDE1F51BD6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F601D08F-37EA-D84A-7C9E-7CBCD871EF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404080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IMG +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527DC0B-667A-7C2A-A251-70BA5DB4E1C1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5CE99F-5379-46BE-69C4-261A964D565C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726AABD-C0A5-40CB-D6B9-D61E51C9A8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0835297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2554" y="4281632"/>
            <a:ext cx="5317367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2553" y="3839275"/>
            <a:ext cx="5317367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6D079F8-8613-DBD5-AA65-9B780F23E6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12187" y="4281632"/>
            <a:ext cx="5317367" cy="159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0C0607B-2D5C-E2F6-0177-B066BF036C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12187" y="3839275"/>
            <a:ext cx="5317367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7134BB87-AD1A-0F85-3894-83865AA66A7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2554" y="1876903"/>
            <a:ext cx="5332246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186CB49D-423C-F078-9058-14B85BDB1C6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80412" y="1876903"/>
            <a:ext cx="5350591" cy="18863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2909AB-DFBE-863A-662A-3836CBB0D020}"/>
              </a:ext>
            </a:extLst>
          </p:cNvPr>
          <p:cNvCxnSpPr>
            <a:cxnSpLocks/>
          </p:cNvCxnSpPr>
          <p:nvPr userDrawn="1"/>
        </p:nvCxnSpPr>
        <p:spPr>
          <a:xfrm>
            <a:off x="6084425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750D3ED0-17AE-FE3F-3D42-AE36071A66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15C5E2-7A6B-73BD-17B8-CC47C5FF6D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363602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318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8318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318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09513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38576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9589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49589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CF57C96-C251-CDE5-D7AD-231AF6331B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49589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2414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414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8EF532F1-6C2D-02D6-B035-09B01ED3222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72414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bg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pic>
        <p:nvPicPr>
          <p:cNvPr id="10" name="Picture 9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A212370D-E735-F695-9DE4-0B8D83D24AA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13FE298F-7FCC-3322-6B69-87C9372AC2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45726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95BC352-C1F2-5223-79A3-D1951D40320D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B49361-80AE-3695-3B7E-B660F898A78A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FF86AFD-E447-F877-521E-A273D2C003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318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8318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B3ED1F2-4695-5735-E4D8-7069AF4DC3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318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09793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38576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9589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49589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0CF57C96-C251-CDE5-D7AD-231AF6331B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49589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72414" y="2619883"/>
            <a:ext cx="3233995" cy="33237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414" y="1905455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8EF532F1-6C2D-02D6-B035-09B01ED3222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72414" y="2271768"/>
            <a:ext cx="3233995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 b="1" i="1">
                <a:solidFill>
                  <a:schemeClr val="tx1"/>
                </a:solidFill>
                <a:latin typeface="Lora SemiBold" pitchFamily="2" charset="7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Sub Line</a:t>
            </a:r>
          </a:p>
        </p:txBody>
      </p: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3CCCF30E-18AB-7202-5EBE-EA7A4DFB41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BF0F0064-872E-3D12-044E-D369FB2071C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4182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5F0F341-E203-2453-86F4-AA75ACDBD10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3E3FF0E-8BD7-B152-9E7A-09DAD3497E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35" y="1"/>
            <a:ext cx="12187065" cy="685799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290E2E53-F98C-94D4-8878-D4A38289367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rgbClr val="154734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Two-Line</a:t>
            </a:r>
            <a:br>
              <a:rPr lang="en-US" dirty="0"/>
            </a:br>
            <a:r>
              <a:rPr lang="en-US" dirty="0"/>
              <a:t>Presentation Title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AB2C0948-CB90-B0DC-F06D-B444CA538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rgbClr val="154734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24C4AE89-2695-72B0-F449-029F3506EE1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14121" y="6152529"/>
            <a:ext cx="2927551" cy="41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49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IMG + Tex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8D878-325E-E13E-1E54-D128C9B75F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2108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50151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0676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0676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3501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3501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72B0E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FD08974C-9538-8A1A-2AC2-F7ED2BC3C9D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39405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560FF8A-CF37-CA43-0097-24AE4918560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74170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30B08BD-8E51-9155-C70E-64190DB7C7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03232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EA0C20-1127-FFB2-E00C-025AE1750F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714632B-D28B-CE71-152D-AF3FE9C150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873438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IMG + Tex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3B932D-6ED8-EDE4-15F5-E32C52054725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ADE8DC6-AF10-3D74-7FCE-3F426094015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A906D59B-69B8-F059-A18C-88A2D486F7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3" name="Title 1">
            <a:extLst>
              <a:ext uri="{FF2B5EF4-FFF2-40B4-BE49-F238E27FC236}">
                <a16:creationId xmlns:a16="http://schemas.microsoft.com/office/drawing/2014/main" id="{95BCA301-BC06-3DD5-48A2-A0F9F6CA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699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5BB6D34C-01AA-92AA-1E8A-17F94D3F0C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405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DB3B74DB-87A9-4EE9-D3D8-C3BEFA6F00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9405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1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EC0CAC-708A-B527-22D6-8428D475A90F}"/>
              </a:ext>
            </a:extLst>
          </p:cNvPr>
          <p:cNvCxnSpPr>
            <a:cxnSpLocks/>
          </p:cNvCxnSpPr>
          <p:nvPr userDrawn="1"/>
        </p:nvCxnSpPr>
        <p:spPr>
          <a:xfrm>
            <a:off x="4121088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974A3C-B02D-FD3E-0C2A-66C14E773FD5}"/>
              </a:ext>
            </a:extLst>
          </p:cNvPr>
          <p:cNvCxnSpPr>
            <a:cxnSpLocks/>
          </p:cNvCxnSpPr>
          <p:nvPr userDrawn="1"/>
        </p:nvCxnSpPr>
        <p:spPr>
          <a:xfrm>
            <a:off x="8050151" y="1905455"/>
            <a:ext cx="0" cy="4010233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AC7ED03-825C-1943-083A-75729A445D4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60676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916D0FB4-8EE6-E514-E4B2-2266CA22D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0676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2 TITLE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43F79B29-AE05-3225-2AD1-7FC58B06F1F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83501" y="4226613"/>
            <a:ext cx="3222902" cy="1689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A52EF80F-88C6-0F57-2E7B-71B731AB06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3501" y="3789461"/>
            <a:ext cx="3222902" cy="3663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2000" b="1">
                <a:solidFill>
                  <a:srgbClr val="4195D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COLUMN 3 TITLE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FD08974C-9538-8A1A-2AC2-F7ED2BC3C9D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39405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A560FF8A-CF37-CA43-0097-24AE4918560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474170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930B08BD-8E51-9155-C70E-64190DB7C7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403232" y="1905455"/>
            <a:ext cx="3222899" cy="175334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1DC33E98-C9EA-C9E6-FAE7-F028DC30F5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D7FC07B-559F-B291-4217-E10CBA1ED3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41066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76D6E7-381D-BF91-7E45-7B405AEC27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6" y="0"/>
            <a:ext cx="12189532" cy="6859387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6065D40-132E-319F-EDB4-6BA3CADBE6F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5478" y="1557339"/>
            <a:ext cx="10981045" cy="43330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2D6ED4-42EF-A839-4589-3F2D54BF87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35CB5D5A-5830-A4D8-4184-C97E24C7B0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819027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61F406A-2269-3B0E-CBD1-4D9F348F5421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BCF1C66-3CE3-3AE1-4CA2-27394ECD6C5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A9E27EF-C8DA-FA1B-7DBF-0AEEEBFC49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6065D40-132E-319F-EDB4-6BA3CADBE6F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5478" y="1557339"/>
            <a:ext cx="10981045" cy="433309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3847935C-4FA3-614C-5B46-3B9D3FF005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12EED21-10C6-7E46-6E17-D2C87BCBA4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7007065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76D6E7-381D-BF91-7E45-7B405AEC27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7" y="0"/>
            <a:ext cx="12189530" cy="685938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3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C72F04F-61F8-521E-147B-43994A83DC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6520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4F877BB0-D24A-EA2D-EED9-1C05E91F02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6520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FB04284-AA97-184F-DFE1-52ACA680AD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1594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B832DA12-5E88-E056-EAB1-C2D8F82001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1594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77AFCC41-7E71-5CCA-553E-E5C74A7C14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1046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D8343A77-DF00-DA14-1954-46C4AB5FF0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1046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8411A662-6C0B-32A5-5663-D8337FEAA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33545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FFD100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98E2C73D-F122-AEF6-5574-F631D3CD8B6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33545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30281D-BB64-18EC-E07C-9333770338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1A49BBB8-B06D-FD91-4F73-1F1293A13C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465326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827A3E4-7694-DEBF-0D4B-FB8F62BD8F61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472325D-BBD1-30D3-D1D5-71D197775A83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827CCA8-8DED-635E-1C7E-426E5D64B8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82C0F80D-7AAD-AD0E-F103-527D6700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30" y="779264"/>
            <a:ext cx="11067002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C72F04F-61F8-521E-147B-43994A83DC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16520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4F877BB0-D24A-EA2D-EED9-1C05E91F02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6520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FB04284-AA97-184F-DFE1-52ACA680AD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81594" y="2958346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B832DA12-5E88-E056-EAB1-C2D8F82001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1594" y="1965523"/>
            <a:ext cx="1688531" cy="961073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77AFCC41-7E71-5CCA-553E-E5C74A7C14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81046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D8343A77-DF00-DA14-1954-46C4AB5FF0D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81046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8411A662-6C0B-32A5-5663-D8337FEAA1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933545" y="3866169"/>
            <a:ext cx="1688531" cy="3937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pPr lvl="0"/>
            <a:r>
              <a:rPr lang="en-US" dirty="0"/>
              <a:t>20XX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98E2C73D-F122-AEF6-5574-F631D3CD8B6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33545" y="4282228"/>
            <a:ext cx="1688531" cy="961073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1400" b="0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Information about the Date.</a:t>
            </a:r>
          </a:p>
        </p:txBody>
      </p:sp>
      <p:pic>
        <p:nvPicPr>
          <p:cNvPr id="3" name="Picture 2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E4063333-23C9-3C65-3338-10BA6B343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A081F-BE91-4E4D-6643-18522864EFD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648422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11786384-4B8B-AE93-F7AC-32BBFD45C5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" y="171450"/>
            <a:ext cx="12192000" cy="66865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B4F7FB-4DAB-FCA4-A1CD-8C932883575E}"/>
              </a:ext>
            </a:extLst>
          </p:cNvPr>
          <p:cNvSpPr/>
          <p:nvPr userDrawn="1"/>
        </p:nvSpPr>
        <p:spPr>
          <a:xfrm>
            <a:off x="0" y="5440681"/>
            <a:ext cx="12192000" cy="1417319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6285"/>
                  <a:lumOff val="33715"/>
                </a:schemeClr>
              </a:gs>
              <a:gs pos="0">
                <a:schemeClr val="tx1">
                  <a:alpha val="0"/>
                  <a:lumMod val="36495"/>
                  <a:lumOff val="63505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9D79F23-4452-A56A-5A0A-FAD869245C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  <p:pic>
        <p:nvPicPr>
          <p:cNvPr id="2" name="Picture 1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B71F9943-C379-6AAA-7AA2-3F19376145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979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D54CA6A-FAB6-8BEC-3B15-E63C278858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EB8BAD-AE41-3365-5AA8-F15F2C73E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bg1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B4DFDD-109F-D5EA-CEE6-097E6136C7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4115" y="6152529"/>
            <a:ext cx="2927564" cy="41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82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F942A7-53B2-5F91-3643-A00826167592}"/>
              </a:ext>
            </a:extLst>
          </p:cNvPr>
          <p:cNvSpPr/>
          <p:nvPr userDrawn="1"/>
        </p:nvSpPr>
        <p:spPr>
          <a:xfrm>
            <a:off x="0" y="-7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2C4BC6-33AC-4C1B-BE79-B4B658E9EF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35" y="1"/>
            <a:ext cx="12187065" cy="685799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1DD8DB1-55C6-5968-DF8A-421B03F5924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0606" y="1122363"/>
            <a:ext cx="856689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rgbClr val="154734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3748863-D2A7-E7F6-D3D6-854414498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rgbClr val="154734"/>
                </a:solidFill>
                <a:latin typeface="Century Gothic" panose="020B0502020202020204" pitchFamily="34" charset="0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Picture 4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F279D641-FDD9-8A43-FD56-F8BC3CAB1A4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14121" y="6152529"/>
            <a:ext cx="2927551" cy="413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0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534BAA4-5309-5B83-E0D9-66E735B3847C}"/>
              </a:ext>
            </a:extLst>
          </p:cNvPr>
          <p:cNvGrpSpPr/>
          <p:nvPr userDrawn="1"/>
        </p:nvGrpSpPr>
        <p:grpSpPr>
          <a:xfrm>
            <a:off x="-5477" y="-108155"/>
            <a:ext cx="12202951" cy="2424318"/>
            <a:chOff x="-300625" y="-108155"/>
            <a:chExt cx="12703214" cy="242431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FCE9288-77EA-4A16-EB6C-62FA4464A11B}"/>
                </a:ext>
              </a:extLst>
            </p:cNvPr>
            <p:cNvSpPr/>
            <p:nvPr userDrawn="1"/>
          </p:nvSpPr>
          <p:spPr>
            <a:xfrm>
              <a:off x="-300625" y="-108155"/>
              <a:ext cx="12703214" cy="2287334"/>
            </a:xfrm>
            <a:prstGeom prst="rect">
              <a:avLst/>
            </a:prstGeom>
            <a:solidFill>
              <a:srgbClr val="15473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3438170-238B-A0FF-E49B-A59F1281371C}"/>
                </a:ext>
              </a:extLst>
            </p:cNvPr>
            <p:cNvSpPr/>
            <p:nvPr userDrawn="1"/>
          </p:nvSpPr>
          <p:spPr>
            <a:xfrm flipV="1">
              <a:off x="-300625" y="2179179"/>
              <a:ext cx="12703214" cy="136984"/>
            </a:xfrm>
            <a:prstGeom prst="rect">
              <a:avLst/>
            </a:prstGeom>
            <a:solidFill>
              <a:srgbClr val="FFD1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80AED746-76AB-01EF-A1B4-D421586CD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606" y="3602038"/>
            <a:ext cx="856689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Poppins Medium" pitchFamily="2" charset="77"/>
                <a:cs typeface="Poppi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2331BA53-B0E3-1E4D-37DC-C82AF7B041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316163"/>
            <a:ext cx="12192000" cy="45418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807679-9261-6A01-19FF-4EB85659F7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3507" y="1148304"/>
            <a:ext cx="8967787" cy="727075"/>
          </a:xfrm>
          <a:prstGeom prst="rect">
            <a:avLst/>
          </a:prstGeom>
        </p:spPr>
        <p:txBody>
          <a:bodyPr anchor="b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1" i="0" kern="1200" dirty="0">
                <a:solidFill>
                  <a:schemeClr val="bg1"/>
                </a:solidFill>
                <a:latin typeface="Lora SemiBold" pitchFamily="2" charset="77"/>
                <a:ea typeface="Frank Ruhl Libre" pitchFamily="2" charset="-79"/>
                <a:cs typeface="Frank Ruhl Libre" pitchFamily="2" charset="-79"/>
              </a:defRPr>
            </a:lvl1pPr>
            <a:lvl3pPr marL="914400" indent="0">
              <a:buNone/>
              <a:defRPr/>
            </a:lvl3pPr>
          </a:lstStyle>
          <a:p>
            <a:r>
              <a:rPr lang="en-US" b="1" i="0" dirty="0">
                <a:solidFill>
                  <a:schemeClr val="bg1"/>
                </a:solidFill>
                <a:latin typeface="Lora SemiBold" pitchFamily="2" charset="77"/>
              </a:rPr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63021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07E0E46-4BEA-9194-149E-7C8D1E90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562320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9E56A5E-931A-0745-86BD-0CB49BB458B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9404" y="1628779"/>
            <a:ext cx="6666195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3" name="Picture 2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B3F6E486-C9F2-018F-A3C7-54F6B30BB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7FCF8-B25B-F51B-D441-7EDD4564C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74785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C176074-C3BE-4A6E-B535-D9D93A5EB941}"/>
              </a:ext>
            </a:extLst>
          </p:cNvPr>
          <p:cNvGrpSpPr/>
          <p:nvPr userDrawn="1"/>
        </p:nvGrpSpPr>
        <p:grpSpPr>
          <a:xfrm>
            <a:off x="0" y="-7"/>
            <a:ext cx="12192000" cy="6858007"/>
            <a:chOff x="0" y="-7"/>
            <a:chExt cx="12192000" cy="685800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3AEDD0F-D865-DC86-D255-30A0C7FDDC14}"/>
                </a:ext>
              </a:extLst>
            </p:cNvPr>
            <p:cNvSpPr/>
            <p:nvPr userDrawn="1"/>
          </p:nvSpPr>
          <p:spPr>
            <a:xfrm>
              <a:off x="0" y="-7"/>
              <a:ext cx="121920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0E8E13F-416A-95D0-9286-49ACD2BFBD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4935" y="1"/>
              <a:ext cx="12187065" cy="6857999"/>
            </a:xfrm>
            <a:prstGeom prst="rect">
              <a:avLst/>
            </a:prstGeom>
          </p:spPr>
        </p:pic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BBC22E84-98C9-2268-3258-804D58610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5623208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C22D6FC-18A3-95A5-DA37-A9E8F858482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9404" y="1628779"/>
            <a:ext cx="6666195" cy="386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pic>
        <p:nvPicPr>
          <p:cNvPr id="9" name="Picture 8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BC4A3819-1231-EB0A-A350-2C0EBC290A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44A6A05-2E31-0BD2-9652-464C3037080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324014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2-Col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BD06F7D-E286-4308-B43F-5674DDE18AB6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424B6B-6EA1-0826-F963-DE65D0A09C6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B61CD39-2CF3-08F7-AAC3-407B83174F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8"/>
            </a:xfrm>
            <a:prstGeom prst="rect">
              <a:avLst/>
            </a:prstGeom>
          </p:spPr>
        </p:pic>
      </p:grp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5F9D803-EAD4-480C-EDA0-88656D0193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464" y="1616696"/>
            <a:ext cx="11073073" cy="4198175"/>
          </a:xfrm>
          <a:prstGeom prst="rect">
            <a:avLst/>
          </a:prstGeom>
        </p:spPr>
        <p:txBody>
          <a:bodyPr numCol="2" spcCol="45720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11067003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chemeClr val="bg1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2" name="Picture 1" descr="Logo featuring a solid white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24C1B040-4BB7-FB88-86E9-0E70D2E416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0" y="6152529"/>
            <a:ext cx="2927564" cy="413219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557EDD5-A9B8-0194-65FF-7178483E74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32615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2-Col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BD06F7D-E286-4308-B43F-5674DDE18AB6}"/>
              </a:ext>
            </a:extLst>
          </p:cNvPr>
          <p:cNvGrpSpPr/>
          <p:nvPr userDrawn="1"/>
        </p:nvGrpSpPr>
        <p:grpSpPr>
          <a:xfrm>
            <a:off x="-3882" y="-1"/>
            <a:ext cx="12187063" cy="6858001"/>
            <a:chOff x="-3882" y="-1"/>
            <a:chExt cx="12187063" cy="685800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C424B6B-6EA1-0826-F963-DE65D0A09C60}"/>
                </a:ext>
              </a:extLst>
            </p:cNvPr>
            <p:cNvSpPr/>
            <p:nvPr userDrawn="1"/>
          </p:nvSpPr>
          <p:spPr>
            <a:xfrm>
              <a:off x="-3882" y="-1"/>
              <a:ext cx="12187063" cy="6858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B61CD39-2CF3-08F7-AAC3-407B83174F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-3882" y="1"/>
              <a:ext cx="12187063" cy="6857999"/>
            </a:xfrm>
            <a:prstGeom prst="rect">
              <a:avLst/>
            </a:prstGeom>
          </p:spPr>
        </p:pic>
      </p:grp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05F9D803-EAD4-480C-EDA0-88656D0193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9464" y="1616696"/>
            <a:ext cx="11073073" cy="4198175"/>
          </a:xfrm>
          <a:prstGeom prst="rect">
            <a:avLst/>
          </a:prstGeom>
        </p:spPr>
        <p:txBody>
          <a:bodyPr numCol="2" spcCol="45720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fermentum </a:t>
            </a:r>
            <a:r>
              <a:rPr lang="en-US" dirty="0" err="1"/>
              <a:t>odio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ipsum, vel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pretium</a:t>
            </a:r>
            <a:r>
              <a:rPr lang="en-US" dirty="0"/>
              <a:t> et.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Morbi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vel </a:t>
            </a:r>
            <a:r>
              <a:rPr lang="en-US" dirty="0" err="1"/>
              <a:t>mollis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fermentum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diam </a:t>
            </a:r>
            <a:r>
              <a:rPr lang="en-US" dirty="0" err="1"/>
              <a:t>luctus</a:t>
            </a:r>
            <a:r>
              <a:rPr lang="en-US" dirty="0"/>
              <a:t> sed.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D44D04A-A201-B5A8-B110-F8495CA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79" y="779264"/>
            <a:ext cx="11067003" cy="778075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 b="1" i="0">
                <a:solidFill>
                  <a:srgbClr val="154734"/>
                </a:solidFill>
                <a:latin typeface="Lora SemiBold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2" name="Picture 1" descr="Logo featuring a solid green shield with a V in the center, the words University of Vermont, and the words Larner College of Medicine after it">
            <a:extLst>
              <a:ext uri="{FF2B5EF4-FFF2-40B4-BE49-F238E27FC236}">
                <a16:creationId xmlns:a16="http://schemas.microsoft.com/office/drawing/2014/main" id="{EEFD9C00-F216-711C-C0C5-FDD73619E5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33096" y="6152529"/>
            <a:ext cx="2927551" cy="413219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ED88CB0-259D-DB3C-227F-8CDF6746DC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34795" y="6197595"/>
            <a:ext cx="7671614" cy="306975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buNone/>
              <a:defRPr lang="en-US" sz="800" b="1" kern="1200" spc="300" dirty="0" smtClean="0">
                <a:solidFill>
                  <a:srgbClr val="154734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DEPARTMENT NAME   |  #</a:t>
            </a:r>
          </a:p>
        </p:txBody>
      </p:sp>
    </p:spTree>
    <p:extLst>
      <p:ext uri="{BB962C8B-B14F-4D97-AF65-F5344CB8AC3E}">
        <p14:creationId xmlns:p14="http://schemas.microsoft.com/office/powerpoint/2010/main" val="288765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576C1B2-0DA1-F5D2-6204-9E685D770001}"/>
              </a:ext>
            </a:extLst>
          </p:cNvPr>
          <p:cNvSpPr txBox="1">
            <a:spLocks/>
          </p:cNvSpPr>
          <p:nvPr userDrawn="1"/>
        </p:nvSpPr>
        <p:spPr>
          <a:xfrm>
            <a:off x="502592" y="1122363"/>
            <a:ext cx="8614904" cy="23876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University of</a:t>
            </a:r>
            <a:br>
              <a:rPr lang="en-US" dirty="0"/>
            </a:br>
            <a:r>
              <a:rPr lang="en-US" dirty="0"/>
              <a:t>Vermont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816F94E-748B-7D45-D414-4BE2D60D31AF}"/>
              </a:ext>
            </a:extLst>
          </p:cNvPr>
          <p:cNvSpPr txBox="1">
            <a:spLocks/>
          </p:cNvSpPr>
          <p:nvPr userDrawn="1"/>
        </p:nvSpPr>
        <p:spPr>
          <a:xfrm>
            <a:off x="502592" y="3602038"/>
            <a:ext cx="8614904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2022 </a:t>
            </a:r>
            <a:r>
              <a:rPr lang="en-US" dirty="0" err="1"/>
              <a:t>Powerpoint</a:t>
            </a:r>
            <a:r>
              <a:rPr lang="en-US" dirty="0"/>
              <a:t> Template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79A093-937E-26ED-13F7-AEC9DD394A04}"/>
              </a:ext>
            </a:extLst>
          </p:cNvPr>
          <p:cNvPicPr>
            <a:picLocks noChangeAspect="1"/>
          </p:cNvPicPr>
          <p:nvPr userDrawn="1"/>
        </p:nvPicPr>
        <p:blipFill>
          <a:blip r:embed="rId28"/>
          <a:srcRect/>
          <a:stretch/>
        </p:blipFill>
        <p:spPr>
          <a:xfrm>
            <a:off x="2467" y="0"/>
            <a:ext cx="121870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05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2" r:id="rId2"/>
    <p:sldLayoutId id="2147483684" r:id="rId3"/>
    <p:sldLayoutId id="2147483714" r:id="rId4"/>
    <p:sldLayoutId id="2147483717" r:id="rId5"/>
    <p:sldLayoutId id="2147483649" r:id="rId6"/>
    <p:sldLayoutId id="2147483718" r:id="rId7"/>
    <p:sldLayoutId id="2147483735" r:id="rId8"/>
    <p:sldLayoutId id="2147483700" r:id="rId9"/>
    <p:sldLayoutId id="2147483736" r:id="rId10"/>
    <p:sldLayoutId id="2147483719" r:id="rId11"/>
    <p:sldLayoutId id="2147483737" r:id="rId12"/>
    <p:sldLayoutId id="2147483720" r:id="rId13"/>
    <p:sldLayoutId id="2147483721" r:id="rId14"/>
    <p:sldLayoutId id="2147483733" r:id="rId15"/>
    <p:sldLayoutId id="2147483723" r:id="rId16"/>
    <p:sldLayoutId id="2147483732" r:id="rId17"/>
    <p:sldLayoutId id="2147483722" r:id="rId18"/>
    <p:sldLayoutId id="2147483734" r:id="rId19"/>
    <p:sldLayoutId id="2147483726" r:id="rId20"/>
    <p:sldLayoutId id="2147483731" r:id="rId21"/>
    <p:sldLayoutId id="2147483698" r:id="rId22"/>
    <p:sldLayoutId id="2147483730" r:id="rId23"/>
    <p:sldLayoutId id="2147483728" r:id="rId24"/>
    <p:sldLayoutId id="2147483729" r:id="rId25"/>
    <p:sldLayoutId id="2147483727" r:id="rId2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0CB78-58A7-C663-471C-56F0967804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509F87-5DB0-F2FA-A4EB-071DDF88D0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076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153D39-EFED-AA82-98C9-30B3D7DDF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1DA00F-4ACC-F4B0-D40E-01CC5CC62A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8DAF3-FC19-9E0F-9D9A-D41D0529BF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42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211D-FC10-4293-E1EB-4586C7C43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6F7F6-96CF-2083-CEB6-7BB5561F0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C2B74-D0E5-02C6-5F43-AA837B7D5DF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C4E9D4-E716-3906-9DA1-22E0556C5F7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31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03896-2A14-D5F9-E5A3-0C43DD1F0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AE4BA-232F-E9D2-1279-0251EC3C6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423148-0BD5-62A0-EFB3-7C5065CC7D1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E72E3D-6CC2-7CD2-B741-19D6396CA5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69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CFE9B-0DF4-8B3F-113B-4705A7F2B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8C5C9-7DD2-8941-1D89-9E65CC107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DECD8F-7984-C817-BE5C-6AD25C10BD0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1B7E136-AE80-3B8E-1D0D-E0B7EF03F1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E565527-FCA1-580F-7C68-62D43244F5F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D57FB1D-0BC2-4D53-B7EE-94AE16349C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5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A57BA-7363-A89C-04DB-904C4D9F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125A2-D8C3-45C1-B07E-D18244797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7797B-D9EB-DD8A-EA21-720F2E3AED5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D98944-4F27-C1A6-988B-462AEB217EF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DDB242F-374C-289F-E1F6-C0BED9F1AFB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CDC017-A122-3782-E6DD-A7CE478FB6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00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636E-CC59-ABBC-16FA-AA1B92876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B56EC-9E6F-B2CD-F2E6-449D4D3AB6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254ECB-647D-2D5F-26E9-28D19DBD96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9C5A5-8036-44B4-A4D8-32568467CB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691E6D7-9160-384B-7229-2A3FBFCFF6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B542E05-9CFD-C77E-E050-9EACACB650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6E92AE-CD58-262A-F41D-EB51C91C710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F995891-33FE-4253-707B-623FD1DCF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08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F713-CDD5-A6AB-A84E-0E3D6A00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5F7E8-42FA-69B1-443A-516F0955D0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7E0B17-425E-FCF7-CCC0-E9CF63FF98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2876D-B58A-0144-25C9-0ECD6D9A0A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4AEAEF-8B17-67E9-1E32-FB3A813AC3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8D2903D-D1F6-20FD-DFB2-D04AEB066BE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20EB4AF-CCB1-20A5-4F9F-E787B779C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23C116-5A9E-FDB5-3962-CA5B9F9B4E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07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41B45-2422-61E0-278C-762BEF528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F338022-699B-69F9-CACE-ECA856B3287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59E998-1D19-403E-2FF8-FD7A35A6E3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571A7-EECB-C34A-DF93-85E2A91B28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FA28DED-37F6-4C01-8DD8-00E2B4D7A6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5F631A1-2F18-3F77-FEFB-AC9B0E89C6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EFCD8-8B39-FAED-C2E4-918BBF7C76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4B0337F-FAFE-28A2-383D-BF84CA1018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7945" y="6197595"/>
            <a:ext cx="7671614" cy="3069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578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0C2CA-FE13-E172-E631-290F9A7AC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18ECCCA-F839-A22C-A9E2-026F2A69091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7ADAE-5BC7-3E3D-8865-58F6DCA2C6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F5F8D-A010-632E-FE62-2A3F4FDCF7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CEBE97C-4231-0584-27C5-8F34A963257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5E2BA94-CF31-7F40-92E1-48EBF177BA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593176-5225-6831-608D-BC789A9457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4792835-BC2D-3721-7567-EE93161F1E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87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65330-8EE3-ADAB-FEAE-95B8ACD0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3F957-4F40-7E79-3FC6-88523D74CFE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94BB72-0FEE-DE67-3328-DEB5B50A00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8339F-FF3B-EE05-B51D-FE74F0F12F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F1D22B-3964-9058-ED2E-4A2A47F62B0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465BD6B-1F16-1C2A-746F-BE929B6F1B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1F742DD-402F-D6BD-914C-106FC0974F1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48CDE38-3C92-BD98-821A-3F1FA739A74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88DA2F8-F3CA-7E19-441A-5842C8DD1FA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04C5A08-2056-96C7-9E4D-0F6EAD96544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D0445B1-729B-9431-CB52-8D316E8E51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7945" y="6197595"/>
            <a:ext cx="7671614" cy="3069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7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039BA-011F-67D2-FA87-7CAEDDF21D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82297-88B3-F09B-A926-B78E8D4B09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749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5C37-12F2-CA78-BC28-E97022E9F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9923A-1136-849F-9A42-586E1C4624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A67C6-68EE-3499-77AE-F99370B52F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FE557-8799-4820-CBE5-6B1C6E528F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9506013-2F38-F415-9ACC-842E26623D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65FF06-2C93-1BD1-C200-491F697D9D2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0B6F4BD-54DE-4796-6C4A-ADD9E79A31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48BB235-44CD-B4C8-E376-B82C740383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1BF297-1184-197D-BCC4-1CAB44B389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FAA1368-BF21-C2DB-53AC-C28A6E101FA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735F8A0-C0E3-43BA-2336-561B5DAD69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05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38D8-8133-A012-F5CE-B7408D786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F3EC511-4CB2-EDF3-BC32-BFE1A8147AE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2E3E0-377B-F1BC-1C41-E451A85A16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13EA1-B467-4136-4529-9931010782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CC76C9C-D392-CB78-4A97-4160AB18276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B702BC9-CDA4-D508-7D24-8A4C97CCF8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3F5B57-4F6D-B81F-EE78-88906E9216E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B33F475-0383-DA43-6FA7-FE5343F2056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AED5498-CC70-45A1-055F-856DD63BA91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AEF3207-6570-8BCA-CCFB-EF046772AFE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D276DF4-15BC-D74C-0084-1331694BB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7945" y="6197595"/>
            <a:ext cx="7671614" cy="3069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778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7A0A-86B9-BC92-BD83-49E64A89B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978ABFF-872C-1270-D6A2-9751422A90A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466D4-A055-F3B1-F30C-515C428973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2886E-BA21-7804-DD6F-0BBEF3923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E88096A-431D-98FC-272F-75B519286D1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0AAC29-8B3E-5260-C1DF-721E1ACDF19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B9D5B1-10AC-A163-9A64-42C5741A0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FE0F7E9-0695-D1B5-7A84-FB37BB95F05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8F3D7E3-294D-04A7-4142-C6466D7F4D5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F40078F-49CC-4DDF-E987-FB2665CD560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B2A85C2-171D-858F-139D-8B4CEE4E5C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40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F44892-928C-B030-449A-06D883480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7002" cy="7780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B97206B-A0CC-ACBF-9052-DD6ED60EF78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5478" y="1557339"/>
            <a:ext cx="10981045" cy="433309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FA45-6E19-D7DA-C683-9016FBB5C0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0070" y="6197595"/>
            <a:ext cx="7671614" cy="3069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6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243976-E404-8ABF-ED9D-725B5809C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80" y="779264"/>
            <a:ext cx="11067002" cy="7780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655BABA-B18E-F7C7-D071-15F1D9B8B7B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5478" y="1557339"/>
            <a:ext cx="10981045" cy="433309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76732-E77A-13D0-032F-1D73DCAAF6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7945" y="6197595"/>
            <a:ext cx="7671614" cy="3069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46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19C77-898D-02E2-12AD-D6246A71B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4" name="Straight Connector 13" descr="Yellow solid timeline line">
            <a:extLst>
              <a:ext uri="{FF2B5EF4-FFF2-40B4-BE49-F238E27FC236}">
                <a16:creationId xmlns:a16="http://schemas.microsoft.com/office/drawing/2014/main" id="{B92D2CEB-A4FA-FDBE-D790-C2DF74037040}"/>
              </a:ext>
            </a:extLst>
          </p:cNvPr>
          <p:cNvCxnSpPr/>
          <p:nvPr/>
        </p:nvCxnSpPr>
        <p:spPr>
          <a:xfrm>
            <a:off x="620430" y="3617475"/>
            <a:ext cx="7294612" cy="0"/>
          </a:xfrm>
          <a:prstGeom prst="line">
            <a:avLst/>
          </a:prstGeom>
          <a:ln w="28575">
            <a:solidFill>
              <a:srgbClr val="FFD1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 descr="Yellow dashed timeline line">
            <a:extLst>
              <a:ext uri="{FF2B5EF4-FFF2-40B4-BE49-F238E27FC236}">
                <a16:creationId xmlns:a16="http://schemas.microsoft.com/office/drawing/2014/main" id="{91F82A7B-AA13-7CDF-FA5B-1340F5CD315A}"/>
              </a:ext>
            </a:extLst>
          </p:cNvPr>
          <p:cNvCxnSpPr/>
          <p:nvPr/>
        </p:nvCxnSpPr>
        <p:spPr>
          <a:xfrm>
            <a:off x="7913258" y="3617475"/>
            <a:ext cx="3774174" cy="0"/>
          </a:xfrm>
          <a:prstGeom prst="line">
            <a:avLst/>
          </a:prstGeom>
          <a:ln w="28575">
            <a:solidFill>
              <a:srgbClr val="FFD1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 descr="Yellow circle marker ">
            <a:extLst>
              <a:ext uri="{FF2B5EF4-FFF2-40B4-BE49-F238E27FC236}">
                <a16:creationId xmlns:a16="http://schemas.microsoft.com/office/drawing/2014/main" id="{2B1035B4-DBFE-1E9C-6964-BFA0A41137C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981157" y="3480315"/>
            <a:ext cx="274320" cy="274320"/>
          </a:xfrm>
          <a:prstGeom prst="ellipse">
            <a:avLst/>
          </a:prstGeom>
          <a:solidFill>
            <a:srgbClr val="FFD100"/>
          </a:solidFill>
          <a:ln w="63500">
            <a:solidFill>
              <a:srgbClr val="1547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5539B-FAD6-CAFC-BAD1-40207EB214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2360E-A428-4C25-AB38-25EE08CF00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Oval 16" descr="White circle marker ">
            <a:extLst>
              <a:ext uri="{FF2B5EF4-FFF2-40B4-BE49-F238E27FC236}">
                <a16:creationId xmlns:a16="http://schemas.microsoft.com/office/drawing/2014/main" id="{D1B3E75C-60CF-0E69-8F14-1BC7BF80C7C0}"/>
              </a:ext>
            </a:extLst>
          </p:cNvPr>
          <p:cNvSpPr/>
          <p:nvPr/>
        </p:nvSpPr>
        <p:spPr>
          <a:xfrm>
            <a:off x="4382159" y="3480315"/>
            <a:ext cx="274320" cy="274320"/>
          </a:xfrm>
          <a:prstGeom prst="ellipse">
            <a:avLst/>
          </a:prstGeom>
          <a:solidFill>
            <a:schemeClr val="bg1"/>
          </a:solidFill>
          <a:ln w="63500">
            <a:solidFill>
              <a:srgbClr val="1547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0B9261-923B-1BFE-F17D-9428A80713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532DA77-F1E7-4465-8E7B-983BFF781B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Oval 17" descr="Yellow circle marker ">
            <a:extLst>
              <a:ext uri="{FF2B5EF4-FFF2-40B4-BE49-F238E27FC236}">
                <a16:creationId xmlns:a16="http://schemas.microsoft.com/office/drawing/2014/main" id="{7B408DF1-EEC4-9A80-C77B-94254DC9A5DD}"/>
              </a:ext>
            </a:extLst>
          </p:cNvPr>
          <p:cNvSpPr/>
          <p:nvPr/>
        </p:nvSpPr>
        <p:spPr>
          <a:xfrm>
            <a:off x="7776098" y="3480315"/>
            <a:ext cx="274320" cy="274320"/>
          </a:xfrm>
          <a:prstGeom prst="ellipse">
            <a:avLst/>
          </a:prstGeom>
          <a:solidFill>
            <a:srgbClr val="FFD100"/>
          </a:solidFill>
          <a:ln w="63500">
            <a:solidFill>
              <a:srgbClr val="1547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A7E6A-3B55-43BD-0D94-B32AE51D65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4D7DAC-99DB-0672-ED30-ACB386CED7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Oval 18" descr="Yellow circle marker ">
            <a:extLst>
              <a:ext uri="{FF2B5EF4-FFF2-40B4-BE49-F238E27FC236}">
                <a16:creationId xmlns:a16="http://schemas.microsoft.com/office/drawing/2014/main" id="{751C5764-1350-CB1A-DDB6-E7D41E9B7C95}"/>
              </a:ext>
            </a:extLst>
          </p:cNvPr>
          <p:cNvSpPr/>
          <p:nvPr/>
        </p:nvSpPr>
        <p:spPr>
          <a:xfrm>
            <a:off x="10248368" y="3480315"/>
            <a:ext cx="274320" cy="274320"/>
          </a:xfrm>
          <a:prstGeom prst="ellipse">
            <a:avLst/>
          </a:prstGeom>
          <a:solidFill>
            <a:srgbClr val="FFD100"/>
          </a:solidFill>
          <a:ln w="63500">
            <a:solidFill>
              <a:srgbClr val="1547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810197B-9502-826E-EAB7-DD94FF7359B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DFF688-7F7F-5A5F-5880-3BC9CB8957F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F802DAB-F854-ED7C-36C1-E3F23F45BE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89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10766-5E91-F5DB-9AEE-12624024F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2" name="Straight Connector 11" descr="Dark Green solid timeline line">
            <a:extLst>
              <a:ext uri="{FF2B5EF4-FFF2-40B4-BE49-F238E27FC236}">
                <a16:creationId xmlns:a16="http://schemas.microsoft.com/office/drawing/2014/main" id="{CE272BCD-54C3-F0B9-43AD-F303A7FEFD2E}"/>
              </a:ext>
            </a:extLst>
          </p:cNvPr>
          <p:cNvCxnSpPr/>
          <p:nvPr/>
        </p:nvCxnSpPr>
        <p:spPr>
          <a:xfrm>
            <a:off x="620430" y="3617475"/>
            <a:ext cx="7294612" cy="0"/>
          </a:xfrm>
          <a:prstGeom prst="line">
            <a:avLst/>
          </a:prstGeom>
          <a:ln w="28575">
            <a:solidFill>
              <a:srgbClr val="1547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descr="Dark Green dashed timeline line">
            <a:extLst>
              <a:ext uri="{FF2B5EF4-FFF2-40B4-BE49-F238E27FC236}">
                <a16:creationId xmlns:a16="http://schemas.microsoft.com/office/drawing/2014/main" id="{648F7BE1-B350-D1B4-FAF3-5234F2761932}"/>
              </a:ext>
            </a:extLst>
          </p:cNvPr>
          <p:cNvCxnSpPr/>
          <p:nvPr/>
        </p:nvCxnSpPr>
        <p:spPr>
          <a:xfrm>
            <a:off x="7913258" y="3617475"/>
            <a:ext cx="3774174" cy="0"/>
          </a:xfrm>
          <a:prstGeom prst="line">
            <a:avLst/>
          </a:prstGeom>
          <a:ln w="28575">
            <a:solidFill>
              <a:srgbClr val="15473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 descr="Dark Green circle marker ">
            <a:extLst>
              <a:ext uri="{FF2B5EF4-FFF2-40B4-BE49-F238E27FC236}">
                <a16:creationId xmlns:a16="http://schemas.microsoft.com/office/drawing/2014/main" id="{35BD16DA-EE95-75D4-96BC-C8B57415FFEA}"/>
              </a:ext>
            </a:extLst>
          </p:cNvPr>
          <p:cNvSpPr/>
          <p:nvPr/>
        </p:nvSpPr>
        <p:spPr>
          <a:xfrm>
            <a:off x="1981157" y="3480315"/>
            <a:ext cx="274320" cy="274320"/>
          </a:xfrm>
          <a:prstGeom prst="ellipse">
            <a:avLst/>
          </a:prstGeom>
          <a:solidFill>
            <a:srgbClr val="154734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45114-3B18-0B25-4D60-61FF62EC68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BEC85-31FD-36AD-C553-13C0795DB6C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Oval 14" descr="Yellow circle marker ">
            <a:extLst>
              <a:ext uri="{FF2B5EF4-FFF2-40B4-BE49-F238E27FC236}">
                <a16:creationId xmlns:a16="http://schemas.microsoft.com/office/drawing/2014/main" id="{C6CC1DB7-AB2F-5D8D-D950-35181C78AC8B}"/>
              </a:ext>
            </a:extLst>
          </p:cNvPr>
          <p:cNvSpPr/>
          <p:nvPr/>
        </p:nvSpPr>
        <p:spPr>
          <a:xfrm>
            <a:off x="4382159" y="3480315"/>
            <a:ext cx="274320" cy="274320"/>
          </a:xfrm>
          <a:prstGeom prst="ellipse">
            <a:avLst/>
          </a:prstGeom>
          <a:solidFill>
            <a:srgbClr val="FFD100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2A5A58-5693-F321-3805-65E3A76417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27C720B-38E1-0CD8-CA2D-1E15398ADE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Oval 15" descr="Dark Green circle marker ">
            <a:extLst>
              <a:ext uri="{FF2B5EF4-FFF2-40B4-BE49-F238E27FC236}">
                <a16:creationId xmlns:a16="http://schemas.microsoft.com/office/drawing/2014/main" id="{5CA2625B-75FB-BF2C-1FFF-7FC95DDB713C}"/>
              </a:ext>
            </a:extLst>
          </p:cNvPr>
          <p:cNvSpPr/>
          <p:nvPr/>
        </p:nvSpPr>
        <p:spPr>
          <a:xfrm>
            <a:off x="7776098" y="3480315"/>
            <a:ext cx="274320" cy="274320"/>
          </a:xfrm>
          <a:prstGeom prst="ellipse">
            <a:avLst/>
          </a:prstGeom>
          <a:solidFill>
            <a:srgbClr val="154734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4DAC9-BE3E-E997-CE2C-F76FDE2F19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8AA548-4B8C-4BB1-76A9-6E9B8E8FBF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Oval 16" descr="Dark Green circle marker ">
            <a:extLst>
              <a:ext uri="{FF2B5EF4-FFF2-40B4-BE49-F238E27FC236}">
                <a16:creationId xmlns:a16="http://schemas.microsoft.com/office/drawing/2014/main" id="{CAA8E757-CEB8-9D52-014C-D06B01DDB94C}"/>
              </a:ext>
            </a:extLst>
          </p:cNvPr>
          <p:cNvSpPr/>
          <p:nvPr/>
        </p:nvSpPr>
        <p:spPr>
          <a:xfrm>
            <a:off x="10248368" y="3480315"/>
            <a:ext cx="274320" cy="274320"/>
          </a:xfrm>
          <a:prstGeom prst="ellipse">
            <a:avLst/>
          </a:prstGeom>
          <a:solidFill>
            <a:srgbClr val="154734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4E9201-C781-0160-1EE9-3C06BC5E3A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2A5948E-1C48-CCC9-B61C-F80E014D0F6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F4EAC2C-A3E6-64E1-D4F0-32F0578DDD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96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A72BA7B-7617-AD24-5A07-0763FFF93C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602490-B33E-22EF-1CA8-5A1481E14CD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8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4307-250B-95FB-68C7-1A75043A6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8DDA3-C087-F8CE-8B24-0C68728172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45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CFFB6-BA4A-E95A-69E7-0016B8924F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title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AAA55-F4E7-AB28-BA8F-16AE414FB3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0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8E3D949-38EB-EA2A-94F3-1998A3AACE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D9D62-209C-2096-4878-4B7C61F4B5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9915CD-B4D0-57CA-78AD-CF3DD9BAFE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9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37468-908C-6E80-D125-AD21AA55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5150D-07B0-08C2-1E89-CAADE154B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F5518-C4B0-2814-7DB6-A4651A2C00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8B5A-D0B3-34EA-2A43-113226C2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63996B-199D-7598-6273-ED3D7572D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73D2DB-7C87-7A41-9786-751855F531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3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D85FD-33A2-4AD7-24C5-949A9F33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CC01E-E6C8-EB13-55FD-443C98D70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41C224-DD81-DA1C-74C0-B7F811C960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61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60C045-C8CD-61AA-A197-C80591D3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1FB54F-006A-EC9B-408F-C3BC9098E5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07DCE-2260-1064-D01C-AFC01673D7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17283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Vermont Exec Template 22">
  <a:themeElements>
    <a:clrScheme name="UVM Template">
      <a:dk1>
        <a:srgbClr val="000000"/>
      </a:dk1>
      <a:lt1>
        <a:srgbClr val="FFFFFF"/>
      </a:lt1>
      <a:dk2>
        <a:srgbClr val="154734"/>
      </a:dk2>
      <a:lt2>
        <a:srgbClr val="F7F7F7"/>
      </a:lt2>
      <a:accent1>
        <a:srgbClr val="71B0E0"/>
      </a:accent1>
      <a:accent2>
        <a:srgbClr val="4C9DD6"/>
      </a:accent2>
      <a:accent3>
        <a:srgbClr val="F7F7F7"/>
      </a:accent3>
      <a:accent4>
        <a:srgbClr val="DC582A"/>
      </a:accent4>
      <a:accent5>
        <a:srgbClr val="00303C"/>
      </a:accent5>
      <a:accent6>
        <a:srgbClr val="FFD1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VM22_PPT_Template_SVG" id="{E61C691F-A77F-A148-8FDB-B61DD208C958}" vid="{39546C88-0921-1F4E-A650-D1BE9CBFA2A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018194C84BCD41B31C4CA5B111AF6B" ma:contentTypeVersion="18" ma:contentTypeDescription="Create a new document." ma:contentTypeScope="" ma:versionID="e273aab5a051c764d7802cac6069a3ba">
  <xsd:schema xmlns:xsd="http://www.w3.org/2001/XMLSchema" xmlns:xs="http://www.w3.org/2001/XMLSchema" xmlns:p="http://schemas.microsoft.com/office/2006/metadata/properties" xmlns:ns2="6ab9315b-f42e-4980-a1e2-02bacae45b9a" xmlns:ns3="d8727b21-88af-4ee6-9761-015ccc0d1fce" targetNamespace="http://schemas.microsoft.com/office/2006/metadata/properties" ma:root="true" ma:fieldsID="56261facc5bad89cb333db39ad9ecfd3" ns2:_="" ns3:_="">
    <xsd:import namespace="6ab9315b-f42e-4980-a1e2-02bacae45b9a"/>
    <xsd:import namespace="d8727b21-88af-4ee6-9761-015ccc0d1f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b9315b-f42e-4980-a1e2-02bacae45b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e77d114-7286-4773-b3f3-9b1cc7669c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27b21-88af-4ee6-9761-015ccc0d1fc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0efbc31-c19e-4624-a787-ad1d36c01f3e}" ma:internalName="TaxCatchAll" ma:showField="CatchAllData" ma:web="d8727b21-88af-4ee6-9761-015ccc0d1f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27b21-88af-4ee6-9761-015ccc0d1fce" xsi:nil="true"/>
    <lcf76f155ced4ddcb4097134ff3c332f xmlns="6ab9315b-f42e-4980-a1e2-02bacae45b9a">
      <Terms xmlns="http://schemas.microsoft.com/office/infopath/2007/PartnerControls"/>
    </lcf76f155ced4ddcb4097134ff3c332f>
    <SharedWithUsers xmlns="d8727b21-88af-4ee6-9761-015ccc0d1fce">
      <UserInfo>
        <DisplayName>Catherine Finley Woodruff</DisplayName>
        <AccountId>798</AccountId>
        <AccountType/>
      </UserInfo>
      <UserInfo>
        <DisplayName>Caylin McCamp (she/her)</DisplayName>
        <AccountId>132</AccountId>
        <AccountType/>
      </UserInfo>
      <UserInfo>
        <DisplayName>Abby Bleything</DisplayName>
        <AccountId>940</AccountId>
        <AccountType/>
      </UserInfo>
      <UserInfo>
        <DisplayName>Corey Berman</DisplayName>
        <AccountId>941</AccountId>
        <AccountType/>
      </UserInfo>
      <UserInfo>
        <DisplayName>Casey Smith</DisplayName>
        <AccountId>942</AccountId>
        <AccountType/>
      </UserInfo>
      <UserInfo>
        <DisplayName>Gioia Thompson (she/her)</DisplayName>
        <AccountId>943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988DFDA-B011-4311-854D-E822A58387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D056AC-E6CB-437D-BCD9-12D5DA7E4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b9315b-f42e-4980-a1e2-02bacae45b9a"/>
    <ds:schemaRef ds:uri="d8727b21-88af-4ee6-9761-015ccc0d1f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413AD4-741F-4F1E-8C6B-35B3DB54C670}">
  <ds:schemaRefs>
    <ds:schemaRef ds:uri="6ab9315b-f42e-4980-a1e2-02bacae45b9a"/>
    <ds:schemaRef ds:uri="http://www.w3.org/XML/1998/namespace"/>
    <ds:schemaRef ds:uri="d8727b21-88af-4ee6-9761-015ccc0d1fce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University of Vermont Exec Template 22</Template>
  <TotalTime>670</TotalTime>
  <Words>2</Words>
  <Application>Microsoft Macintosh PowerPoint</Application>
  <PresentationFormat>Widescreen</PresentationFormat>
  <Paragraphs>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Aptos</vt:lpstr>
      <vt:lpstr>Arial</vt:lpstr>
      <vt:lpstr>Century Gothic</vt:lpstr>
      <vt:lpstr>Lora SemiBold</vt:lpstr>
      <vt:lpstr>Poppins Medium</vt:lpstr>
      <vt:lpstr>Times New Roman</vt:lpstr>
      <vt:lpstr>University of Vermont Exec Template 22</vt:lpstr>
      <vt:lpstr>PowerPoint Presentation</vt:lpstr>
      <vt:lpstr>PowerPoint Presentation</vt:lpstr>
      <vt:lpstr>PowerPoint Presentation</vt:lpstr>
      <vt:lpstr>Add title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Cody Silfies (he/him)</dc:creator>
  <cp:lastModifiedBy>Howard, Ann L</cp:lastModifiedBy>
  <cp:revision>46</cp:revision>
  <dcterms:created xsi:type="dcterms:W3CDTF">2024-02-13T17:54:54Z</dcterms:created>
  <dcterms:modified xsi:type="dcterms:W3CDTF">2024-04-10T12:17:22Z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0x0101007C018194C84BCD41B31C4CA5B111AF6B</vt:lpwstr>
  </property>
  <property fmtid="{D5CDD505-2E9C-101B-9397-08002B2CF9AE}" pid="3" name="MediaServiceImageTags">
    <vt:lpwstr/>
  </property>
</Properties>
</file>