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4" r:id="rId2"/>
  </p:sldIdLst>
  <p:sldSz cx="43891200" cy="32918400"/>
  <p:notesSz cx="6858000" cy="9144000"/>
  <p:defaultTextStyle>
    <a:defPPr>
      <a:defRPr lang="en-US"/>
    </a:defPPr>
    <a:lvl1pPr algn="l" defTabSz="2193925" rtl="0" fontAlgn="base">
      <a:spcBef>
        <a:spcPct val="0"/>
      </a:spcBef>
      <a:spcAft>
        <a:spcPct val="0"/>
      </a:spcAft>
      <a:defRPr sz="8600" kern="1200">
        <a:solidFill>
          <a:schemeClr val="tx1"/>
        </a:solidFill>
        <a:latin typeface="Arial" charset="0"/>
        <a:ea typeface="ＭＳ Ｐゴシック" charset="0"/>
        <a:cs typeface="ＭＳ Ｐゴシック" charset="0"/>
      </a:defRPr>
    </a:lvl1pPr>
    <a:lvl2pPr marL="2193925" indent="-1736725" algn="l" defTabSz="2193925" rtl="0" fontAlgn="base">
      <a:spcBef>
        <a:spcPct val="0"/>
      </a:spcBef>
      <a:spcAft>
        <a:spcPct val="0"/>
      </a:spcAft>
      <a:defRPr sz="8600" kern="1200">
        <a:solidFill>
          <a:schemeClr val="tx1"/>
        </a:solidFill>
        <a:latin typeface="Arial" charset="0"/>
        <a:ea typeface="ＭＳ Ｐゴシック" charset="0"/>
        <a:cs typeface="ＭＳ Ｐゴシック" charset="0"/>
      </a:defRPr>
    </a:lvl2pPr>
    <a:lvl3pPr marL="4387850" indent="-3473450" algn="l" defTabSz="2193925" rtl="0" fontAlgn="base">
      <a:spcBef>
        <a:spcPct val="0"/>
      </a:spcBef>
      <a:spcAft>
        <a:spcPct val="0"/>
      </a:spcAft>
      <a:defRPr sz="8600" kern="1200">
        <a:solidFill>
          <a:schemeClr val="tx1"/>
        </a:solidFill>
        <a:latin typeface="Arial" charset="0"/>
        <a:ea typeface="ＭＳ Ｐゴシック" charset="0"/>
        <a:cs typeface="ＭＳ Ｐゴシック" charset="0"/>
      </a:defRPr>
    </a:lvl3pPr>
    <a:lvl4pPr marL="6583363" indent="-5211763" algn="l" defTabSz="2193925" rtl="0" fontAlgn="base">
      <a:spcBef>
        <a:spcPct val="0"/>
      </a:spcBef>
      <a:spcAft>
        <a:spcPct val="0"/>
      </a:spcAft>
      <a:defRPr sz="8600" kern="1200">
        <a:solidFill>
          <a:schemeClr val="tx1"/>
        </a:solidFill>
        <a:latin typeface="Arial" charset="0"/>
        <a:ea typeface="ＭＳ Ｐゴシック" charset="0"/>
        <a:cs typeface="ＭＳ Ｐゴシック" charset="0"/>
      </a:defRPr>
    </a:lvl4pPr>
    <a:lvl5pPr marL="8777288" indent="-6948488" algn="l" defTabSz="2193925" rtl="0" fontAlgn="base">
      <a:spcBef>
        <a:spcPct val="0"/>
      </a:spcBef>
      <a:spcAft>
        <a:spcPct val="0"/>
      </a:spcAft>
      <a:defRPr sz="8600" kern="1200">
        <a:solidFill>
          <a:schemeClr val="tx1"/>
        </a:solidFill>
        <a:latin typeface="Arial" charset="0"/>
        <a:ea typeface="ＭＳ Ｐゴシック" charset="0"/>
        <a:cs typeface="ＭＳ Ｐゴシック" charset="0"/>
      </a:defRPr>
    </a:lvl5pPr>
    <a:lvl6pPr marL="2286000" algn="l" defTabSz="457200" rtl="0" eaLnBrk="1" latinLnBrk="0" hangingPunct="1">
      <a:defRPr sz="8600" kern="1200">
        <a:solidFill>
          <a:schemeClr val="tx1"/>
        </a:solidFill>
        <a:latin typeface="Arial" charset="0"/>
        <a:ea typeface="ＭＳ Ｐゴシック" charset="0"/>
        <a:cs typeface="ＭＳ Ｐゴシック" charset="0"/>
      </a:defRPr>
    </a:lvl6pPr>
    <a:lvl7pPr marL="2743200" algn="l" defTabSz="457200" rtl="0" eaLnBrk="1" latinLnBrk="0" hangingPunct="1">
      <a:defRPr sz="8600" kern="1200">
        <a:solidFill>
          <a:schemeClr val="tx1"/>
        </a:solidFill>
        <a:latin typeface="Arial" charset="0"/>
        <a:ea typeface="ＭＳ Ｐゴシック" charset="0"/>
        <a:cs typeface="ＭＳ Ｐゴシック" charset="0"/>
      </a:defRPr>
    </a:lvl7pPr>
    <a:lvl8pPr marL="3200400" algn="l" defTabSz="457200" rtl="0" eaLnBrk="1" latinLnBrk="0" hangingPunct="1">
      <a:defRPr sz="8600" kern="1200">
        <a:solidFill>
          <a:schemeClr val="tx1"/>
        </a:solidFill>
        <a:latin typeface="Arial" charset="0"/>
        <a:ea typeface="ＭＳ Ｐゴシック" charset="0"/>
        <a:cs typeface="ＭＳ Ｐゴシック" charset="0"/>
      </a:defRPr>
    </a:lvl8pPr>
    <a:lvl9pPr marL="3657600" algn="l" defTabSz="457200" rtl="0" eaLnBrk="1" latinLnBrk="0" hangingPunct="1">
      <a:defRPr sz="86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78BE21"/>
    <a:srgbClr val="006341"/>
    <a:srgbClr val="D2D755"/>
    <a:srgbClr val="1A1918"/>
    <a:srgbClr val="006310"/>
    <a:srgbClr val="789D10"/>
    <a:srgbClr val="7BAFD4"/>
    <a:srgbClr val="67AC47"/>
    <a:srgbClr val="052754"/>
    <a:srgbClr val="D7452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8B9A6C-2268-654E-A625-858EEA3AFE1D}" v="2" dt="2026-01-22T13:26:24.0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07"/>
    <p:restoredTop sz="94674"/>
  </p:normalViewPr>
  <p:slideViewPr>
    <p:cSldViewPr snapToObjects="1">
      <p:cViewPr varScale="1">
        <p:scale>
          <a:sx n="23" d="100"/>
          <a:sy n="23" d="100"/>
        </p:scale>
        <p:origin x="280" y="304"/>
      </p:cViewPr>
      <p:guideLst>
        <p:guide orient="horz" pos="10368"/>
        <p:guide pos="1382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rotmeyer, Katherine C" userId="91d702e5-3be0-4758-a395-a2b4cbee9f23" providerId="ADAL" clId="{F4231F68-AAE6-531A-AEA3-6BB379CD9E53}"/>
    <pc:docChg chg="delSld modSld">
      <pc:chgData name="Strotmeyer, Katherine C" userId="91d702e5-3be0-4758-a395-a2b4cbee9f23" providerId="ADAL" clId="{F4231F68-AAE6-531A-AEA3-6BB379CD9E53}" dt="2026-01-22T13:39:58.998" v="14" actId="2696"/>
      <pc:docMkLst>
        <pc:docMk/>
      </pc:docMkLst>
      <pc:sldChg chg="addSp modSp del mod">
        <pc:chgData name="Strotmeyer, Katherine C" userId="91d702e5-3be0-4758-a395-a2b4cbee9f23" providerId="ADAL" clId="{F4231F68-AAE6-531A-AEA3-6BB379CD9E53}" dt="2026-01-22T13:39:58.998" v="14" actId="2696"/>
        <pc:sldMkLst>
          <pc:docMk/>
          <pc:sldMk cId="0" sldId="260"/>
        </pc:sldMkLst>
        <pc:picChg chg="add mod">
          <ac:chgData name="Strotmeyer, Katherine C" userId="91d702e5-3be0-4758-a395-a2b4cbee9f23" providerId="ADAL" clId="{F4231F68-AAE6-531A-AEA3-6BB379CD9E53}" dt="2026-01-22T13:27:11.669" v="13" actId="1076"/>
          <ac:picMkLst>
            <pc:docMk/>
            <pc:sldMk cId="0" sldId="260"/>
            <ac:picMk id="3" creationId="{BF897345-139E-9B07-98B9-D6EF6D143675}"/>
          </ac:picMkLst>
        </pc:picChg>
        <pc:picChg chg="add mod">
          <ac:chgData name="Strotmeyer, Katherine C" userId="91d702e5-3be0-4758-a395-a2b4cbee9f23" providerId="ADAL" clId="{F4231F68-AAE6-531A-AEA3-6BB379CD9E53}" dt="2026-01-22T13:26:54.621" v="10" actId="14100"/>
          <ac:picMkLst>
            <pc:docMk/>
            <pc:sldMk cId="0" sldId="260"/>
            <ac:picMk id="6" creationId="{55590BD4-54E3-AEC0-D194-658297523F4B}"/>
          </ac:picMkLst>
        </pc:picChg>
        <pc:picChg chg="mod">
          <ac:chgData name="Strotmeyer, Katherine C" userId="91d702e5-3be0-4758-a395-a2b4cbee9f23" providerId="ADAL" clId="{F4231F68-AAE6-531A-AEA3-6BB379CD9E53}" dt="2026-01-22T13:27:03.081" v="12" actId="1076"/>
          <ac:picMkLst>
            <pc:docMk/>
            <pc:sldMk cId="0" sldId="260"/>
            <ac:picMk id="8" creationId="{72F8C175-6024-B6F6-85D0-BD1DBBFFAA95}"/>
          </ac:picMkLst>
        </pc:picChg>
        <pc:picChg chg="mod">
          <ac:chgData name="Strotmeyer, Katherine C" userId="91d702e5-3be0-4758-a395-a2b4cbee9f23" providerId="ADAL" clId="{F4231F68-AAE6-531A-AEA3-6BB379CD9E53}" dt="2026-01-22T13:27:03.081" v="12" actId="1076"/>
          <ac:picMkLst>
            <pc:docMk/>
            <pc:sldMk cId="0" sldId="260"/>
            <ac:picMk id="11" creationId="{06C87FF7-1BDA-1798-3CF6-793619EC11C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3E645C15-BC93-A44A-A06A-B4B04C4ED5F7}" type="datetime1">
              <a:rPr lang="en-US"/>
              <a:pPr>
                <a:defRPr/>
              </a:pPr>
              <a:t>1/22/26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E72FF227-20E3-6C4F-8C56-249F9EE6D58F}" type="slidenum">
              <a:rPr lang="en-US"/>
              <a:pPr>
                <a:defRPr/>
              </a:pPr>
              <a:t>‹#›</a:t>
            </a:fld>
            <a:endParaRPr lang="en-US"/>
          </a:p>
        </p:txBody>
      </p:sp>
    </p:spTree>
    <p:extLst>
      <p:ext uri="{BB962C8B-B14F-4D97-AF65-F5344CB8AC3E}">
        <p14:creationId xmlns:p14="http://schemas.microsoft.com/office/powerpoint/2010/main" val="29726231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Orange Background Poster">
    <p:spTree>
      <p:nvGrpSpPr>
        <p:cNvPr id="1" name=""/>
        <p:cNvGrpSpPr/>
        <p:nvPr/>
      </p:nvGrpSpPr>
      <p:grpSpPr>
        <a:xfrm>
          <a:off x="0" y="0"/>
          <a:ext cx="0" cy="0"/>
          <a:chOff x="0" y="0"/>
          <a:chExt cx="0" cy="0"/>
        </a:xfrm>
      </p:grpSpPr>
      <p:sp>
        <p:nvSpPr>
          <p:cNvPr id="2" name="Rectangle 1"/>
          <p:cNvSpPr/>
          <p:nvPr userDrawn="1"/>
        </p:nvSpPr>
        <p:spPr>
          <a:xfrm>
            <a:off x="0" y="4057650"/>
            <a:ext cx="43891200" cy="28860750"/>
          </a:xfrm>
          <a:prstGeom prst="rect">
            <a:avLst/>
          </a:prstGeom>
          <a:solidFill>
            <a:srgbClr val="00634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cxnSp>
        <p:nvCxnSpPr>
          <p:cNvPr id="3" name="Straight Connector 2"/>
          <p:cNvCxnSpPr/>
          <p:nvPr userDrawn="1"/>
        </p:nvCxnSpPr>
        <p:spPr>
          <a:xfrm>
            <a:off x="0" y="4038600"/>
            <a:ext cx="43891200" cy="0"/>
          </a:xfrm>
          <a:prstGeom prst="line">
            <a:avLst/>
          </a:prstGeom>
          <a:ln w="381000" cmpd="sng">
            <a:solidFill>
              <a:srgbClr val="78BE2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75934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2742905" y="6324600"/>
            <a:ext cx="47404018" cy="134820662"/>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0530843" y="6324600"/>
            <a:ext cx="141480542" cy="1348206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1B9D8FB5-0612-A746-80CF-DDCC9E0BE654}" type="datetime1">
              <a:rPr lang="en-US"/>
              <a:pPr>
                <a:defRPr/>
              </a:pPr>
              <a:t>1/22/26</a:t>
            </a:fld>
            <a:endParaRPr lang="en-US"/>
          </a:p>
        </p:txBody>
      </p:sp>
      <p:sp>
        <p:nvSpPr>
          <p:cNvPr id="5"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97C0733A-467B-FA4F-A4AA-CB0DB15665B4}" type="slidenum">
              <a:rPr lang="en-US"/>
              <a:pPr>
                <a:defRPr/>
              </a:pPr>
              <a:t>‹#›</a:t>
            </a:fld>
            <a:endParaRPr lang="en-US"/>
          </a:p>
        </p:txBody>
      </p:sp>
    </p:spTree>
    <p:extLst>
      <p:ext uri="{BB962C8B-B14F-4D97-AF65-F5344CB8AC3E}">
        <p14:creationId xmlns:p14="http://schemas.microsoft.com/office/powerpoint/2010/main" val="2257549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a:prstGeom prst="rect">
            <a:avLst/>
          </a:prstGeo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a:prstGeom prst="rect">
            <a:avLst/>
          </a:prstGeo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DE4A1045-DEEA-8946-B37B-F877AEF129FC}" type="datetime1">
              <a:rPr lang="en-US"/>
              <a:pPr>
                <a:defRPr/>
              </a:pPr>
              <a:t>1/22/26</a:t>
            </a:fld>
            <a:endParaRPr lang="en-US"/>
          </a:p>
        </p:txBody>
      </p:sp>
      <p:sp>
        <p:nvSpPr>
          <p:cNvPr id="5"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579A86B2-360D-E24E-B447-F98F32436CC1}" type="slidenum">
              <a:rPr lang="en-US"/>
              <a:pPr>
                <a:defRPr/>
              </a:pPr>
              <a:t>‹#›</a:t>
            </a:fld>
            <a:endParaRPr lang="en-US"/>
          </a:p>
        </p:txBody>
      </p:sp>
    </p:spTree>
    <p:extLst>
      <p:ext uri="{BB962C8B-B14F-4D97-AF65-F5344CB8AC3E}">
        <p14:creationId xmlns:p14="http://schemas.microsoft.com/office/powerpoint/2010/main" val="1362362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0530842" y="36865560"/>
            <a:ext cx="94442280" cy="104279702"/>
          </a:xfrm>
          <a:prstGeom prst="rect">
            <a:avLst/>
          </a:prstGeo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5704642" y="36865560"/>
            <a:ext cx="94442280" cy="104279702"/>
          </a:xfrm>
          <a:prstGeom prst="rect">
            <a:avLst/>
          </a:prstGeo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85F8FCF0-B109-4E41-830D-87865EE91AB8}" type="datetime1">
              <a:rPr lang="en-US"/>
              <a:pPr>
                <a:defRPr/>
              </a:pPr>
              <a:t>1/22/26</a:t>
            </a:fld>
            <a:endParaRPr lang="en-US"/>
          </a:p>
        </p:txBody>
      </p:sp>
      <p:sp>
        <p:nvSpPr>
          <p:cNvPr id="6"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32BA0FE9-D76A-B441-9EDF-101CA9A46B59}" type="slidenum">
              <a:rPr lang="en-US"/>
              <a:pPr>
                <a:defRPr/>
              </a:pPr>
              <a:t>‹#›</a:t>
            </a:fld>
            <a:endParaRPr lang="en-US"/>
          </a:p>
        </p:txBody>
      </p:sp>
    </p:spTree>
    <p:extLst>
      <p:ext uri="{BB962C8B-B14F-4D97-AF65-F5344CB8AC3E}">
        <p14:creationId xmlns:p14="http://schemas.microsoft.com/office/powerpoint/2010/main" val="2622211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a:prstGeom prst="rect">
            <a:avLst/>
          </a:prstGeo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a:prstGeom prst="rect">
            <a:avLst/>
          </a:prstGeo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a:prstGeom prst="rect">
            <a:avLst/>
          </a:prstGeo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a:prstGeom prst="rect">
            <a:avLst/>
          </a:prstGeo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E7C552A1-6EB6-214B-B59F-414060EFC9BA}" type="datetime1">
              <a:rPr lang="en-US"/>
              <a:pPr>
                <a:defRPr/>
              </a:pPr>
              <a:t>1/22/26</a:t>
            </a:fld>
            <a:endParaRPr lang="en-US"/>
          </a:p>
        </p:txBody>
      </p:sp>
      <p:sp>
        <p:nvSpPr>
          <p:cNvPr id="8"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9"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B58AD041-EDB0-4D41-9E5B-79FB902190D4}" type="slidenum">
              <a:rPr lang="en-US"/>
              <a:pPr>
                <a:defRPr/>
              </a:pPr>
              <a:t>‹#›</a:t>
            </a:fld>
            <a:endParaRPr lang="en-US"/>
          </a:p>
        </p:txBody>
      </p:sp>
    </p:spTree>
    <p:extLst>
      <p:ext uri="{BB962C8B-B14F-4D97-AF65-F5344CB8AC3E}">
        <p14:creationId xmlns:p14="http://schemas.microsoft.com/office/powerpoint/2010/main" val="2490593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4122401C-AAEC-224B-B0FC-7E890D4BAFD9}" type="datetime1">
              <a:rPr lang="en-US"/>
              <a:pPr>
                <a:defRPr/>
              </a:pPr>
              <a:t>1/22/26</a:t>
            </a:fld>
            <a:endParaRPr lang="en-US"/>
          </a:p>
        </p:txBody>
      </p:sp>
      <p:sp>
        <p:nvSpPr>
          <p:cNvPr id="4"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5"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26EED259-E526-8742-8A7F-7FDFE05072F7}" type="slidenum">
              <a:rPr lang="en-US"/>
              <a:pPr>
                <a:defRPr/>
              </a:pPr>
              <a:t>‹#›</a:t>
            </a:fld>
            <a:endParaRPr lang="en-US"/>
          </a:p>
        </p:txBody>
      </p:sp>
    </p:spTree>
    <p:extLst>
      <p:ext uri="{BB962C8B-B14F-4D97-AF65-F5344CB8AC3E}">
        <p14:creationId xmlns:p14="http://schemas.microsoft.com/office/powerpoint/2010/main" val="1510159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556E7D08-D5EF-6242-865A-CE48CC4D2D04}" type="datetime1">
              <a:rPr lang="en-US"/>
              <a:pPr>
                <a:defRPr/>
              </a:pPr>
              <a:t>1/22/26</a:t>
            </a:fld>
            <a:endParaRPr lang="en-US"/>
          </a:p>
        </p:txBody>
      </p:sp>
      <p:sp>
        <p:nvSpPr>
          <p:cNvPr id="3"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4"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F793F65F-BDD2-7143-9DB4-7F6E1DC01511}" type="slidenum">
              <a:rPr lang="en-US"/>
              <a:pPr>
                <a:defRPr/>
              </a:pPr>
              <a:t>‹#›</a:t>
            </a:fld>
            <a:endParaRPr lang="en-US"/>
          </a:p>
        </p:txBody>
      </p:sp>
    </p:spTree>
    <p:extLst>
      <p:ext uri="{BB962C8B-B14F-4D97-AF65-F5344CB8AC3E}">
        <p14:creationId xmlns:p14="http://schemas.microsoft.com/office/powerpoint/2010/main" val="2701705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a:prstGeom prst="rect">
            <a:avLst/>
          </a:prstGeo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a:prstGeom prst="rect">
            <a:avLst/>
          </a:prstGeo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a:prstGeom prst="rect">
            <a:avLst/>
          </a:prstGeo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0B1F0F8D-0D4A-614C-B06A-DCF9395ADB14}" type="datetime1">
              <a:rPr lang="en-US"/>
              <a:pPr>
                <a:defRPr/>
              </a:pPr>
              <a:t>1/22/26</a:t>
            </a:fld>
            <a:endParaRPr lang="en-US"/>
          </a:p>
        </p:txBody>
      </p:sp>
      <p:sp>
        <p:nvSpPr>
          <p:cNvPr id="6"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9EF3A24D-1705-F04C-93FD-1C69EE75A36A}" type="slidenum">
              <a:rPr lang="en-US"/>
              <a:pPr>
                <a:defRPr/>
              </a:pPr>
              <a:t>‹#›</a:t>
            </a:fld>
            <a:endParaRPr lang="en-US"/>
          </a:p>
        </p:txBody>
      </p:sp>
    </p:spTree>
    <p:extLst>
      <p:ext uri="{BB962C8B-B14F-4D97-AF65-F5344CB8AC3E}">
        <p14:creationId xmlns:p14="http://schemas.microsoft.com/office/powerpoint/2010/main" val="429434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a:prstGeom prst="rect">
            <a:avLst/>
          </a:prstGeo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a:prstGeom prst="rect">
            <a:avLst/>
          </a:prstGeom>
        </p:spPr>
        <p:txBody>
          <a:bodyPr rtlCol="0">
            <a:normAutofit/>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pPr lvl="0"/>
            <a:r>
              <a:rPr lang="en-US" noProof="0"/>
              <a:t>Click icon to add picture</a:t>
            </a:r>
          </a:p>
        </p:txBody>
      </p:sp>
      <p:sp>
        <p:nvSpPr>
          <p:cNvPr id="4" name="Text Placeholder 3"/>
          <p:cNvSpPr>
            <a:spLocks noGrp="1"/>
          </p:cNvSpPr>
          <p:nvPr>
            <p:ph type="body" sz="half" idx="2"/>
          </p:nvPr>
        </p:nvSpPr>
        <p:spPr>
          <a:xfrm>
            <a:off x="8602982" y="25763222"/>
            <a:ext cx="26334720" cy="3863338"/>
          </a:xfrm>
          <a:prstGeom prst="rect">
            <a:avLst/>
          </a:prstGeo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FE30288A-D7A5-0941-93D1-D21B196E9A39}" type="datetime1">
              <a:rPr lang="en-US"/>
              <a:pPr>
                <a:defRPr/>
              </a:pPr>
              <a:t>1/22/26</a:t>
            </a:fld>
            <a:endParaRPr lang="en-US"/>
          </a:p>
        </p:txBody>
      </p:sp>
      <p:sp>
        <p:nvSpPr>
          <p:cNvPr id="6"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7"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FC608315-0CFA-A846-8E58-42DE526B4491}" type="slidenum">
              <a:rPr lang="en-US"/>
              <a:pPr>
                <a:defRPr/>
              </a:pPr>
              <a:t>‹#›</a:t>
            </a:fld>
            <a:endParaRPr lang="en-US"/>
          </a:p>
        </p:txBody>
      </p:sp>
    </p:spTree>
    <p:extLst>
      <p:ext uri="{BB962C8B-B14F-4D97-AF65-F5344CB8AC3E}">
        <p14:creationId xmlns:p14="http://schemas.microsoft.com/office/powerpoint/2010/main" val="241567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2193925" y="7680325"/>
            <a:ext cx="39503350" cy="217249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193925" y="30510163"/>
            <a:ext cx="10242550" cy="1752600"/>
          </a:xfrm>
          <a:prstGeom prst="rect">
            <a:avLst/>
          </a:prstGeom>
        </p:spPr>
        <p:txBody>
          <a:bodyPr/>
          <a:lstStyle>
            <a:lvl1pPr>
              <a:defRPr smtClean="0"/>
            </a:lvl1pPr>
          </a:lstStyle>
          <a:p>
            <a:pPr>
              <a:defRPr/>
            </a:pPr>
            <a:fld id="{90E7CA6F-884E-634E-A75A-572F483F8848}" type="datetime1">
              <a:rPr lang="en-US"/>
              <a:pPr>
                <a:defRPr/>
              </a:pPr>
              <a:t>1/22/26</a:t>
            </a:fld>
            <a:endParaRPr lang="en-US"/>
          </a:p>
        </p:txBody>
      </p:sp>
      <p:sp>
        <p:nvSpPr>
          <p:cNvPr id="5" name="Footer Placeholder 4"/>
          <p:cNvSpPr>
            <a:spLocks noGrp="1"/>
          </p:cNvSpPr>
          <p:nvPr>
            <p:ph type="ftr" sz="quarter" idx="11"/>
          </p:nvPr>
        </p:nvSpPr>
        <p:spPr>
          <a:xfrm>
            <a:off x="14995525" y="30510163"/>
            <a:ext cx="13900150" cy="1752600"/>
          </a:xfrm>
          <a:prstGeom prst="rect">
            <a:avLst/>
          </a:prstGeom>
        </p:spPr>
        <p:txBody>
          <a:bodyPr/>
          <a:lstStyle>
            <a:lvl1pPr>
              <a:defRPr smtClean="0"/>
            </a:lvl1pPr>
          </a:lstStyle>
          <a:p>
            <a:pPr>
              <a:defRPr/>
            </a:pPr>
            <a:endParaRPr lang="en-US"/>
          </a:p>
        </p:txBody>
      </p:sp>
      <p:sp>
        <p:nvSpPr>
          <p:cNvPr id="6" name="Slide Number Placeholder 5"/>
          <p:cNvSpPr>
            <a:spLocks noGrp="1"/>
          </p:cNvSpPr>
          <p:nvPr>
            <p:ph type="sldNum" sz="quarter" idx="12"/>
          </p:nvPr>
        </p:nvSpPr>
        <p:spPr>
          <a:xfrm>
            <a:off x="31454725" y="30510163"/>
            <a:ext cx="10242550" cy="1752600"/>
          </a:xfrm>
          <a:prstGeom prst="rect">
            <a:avLst/>
          </a:prstGeom>
        </p:spPr>
        <p:txBody>
          <a:bodyPr/>
          <a:lstStyle>
            <a:lvl1pPr>
              <a:defRPr smtClean="0"/>
            </a:lvl1pPr>
          </a:lstStyle>
          <a:p>
            <a:pPr>
              <a:defRPr/>
            </a:pPr>
            <a:fld id="{8C23B04B-B7F2-FF4D-8077-EF3B1F9C6BAE}" type="slidenum">
              <a:rPr lang="en-US"/>
              <a:pPr>
                <a:defRPr/>
              </a:pPr>
              <a:t>‹#›</a:t>
            </a:fld>
            <a:endParaRPr lang="en-US"/>
          </a:p>
        </p:txBody>
      </p:sp>
    </p:spTree>
    <p:extLst>
      <p:ext uri="{BB962C8B-B14F-4D97-AF65-F5344CB8AC3E}">
        <p14:creationId xmlns:p14="http://schemas.microsoft.com/office/powerpoint/2010/main" val="4088113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xStyles>
    <p:titleStyle>
      <a:lvl1pPr algn="ctr" defTabSz="2193925" rtl="0" eaLnBrk="1" fontAlgn="base" hangingPunct="1">
        <a:spcBef>
          <a:spcPct val="0"/>
        </a:spcBef>
        <a:spcAft>
          <a:spcPct val="0"/>
        </a:spcAft>
        <a:defRPr sz="21100" kern="1200">
          <a:solidFill>
            <a:schemeClr val="tx1"/>
          </a:solidFill>
          <a:latin typeface="+mj-lt"/>
          <a:ea typeface="ＭＳ Ｐゴシック" pitchFamily="-108" charset="-128"/>
          <a:cs typeface="ＭＳ Ｐゴシック" pitchFamily="-108" charset="-128"/>
        </a:defRPr>
      </a:lvl1pPr>
      <a:lvl2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2pPr>
      <a:lvl3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3pPr>
      <a:lvl4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4pPr>
      <a:lvl5pPr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5pPr>
      <a:lvl6pPr marL="4572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6pPr>
      <a:lvl7pPr marL="9144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7pPr>
      <a:lvl8pPr marL="13716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8pPr>
      <a:lvl9pPr marL="1828800" algn="ctr" defTabSz="2193925" rtl="0" eaLnBrk="1" fontAlgn="base" hangingPunct="1">
        <a:spcBef>
          <a:spcPct val="0"/>
        </a:spcBef>
        <a:spcAft>
          <a:spcPct val="0"/>
        </a:spcAft>
        <a:defRPr sz="21100">
          <a:solidFill>
            <a:schemeClr val="tx1"/>
          </a:solidFill>
          <a:latin typeface="Arial" pitchFamily="-108" charset="0"/>
          <a:ea typeface="ＭＳ Ｐゴシック" pitchFamily="-108" charset="-128"/>
          <a:cs typeface="ＭＳ Ｐゴシック" pitchFamily="-108" charset="-128"/>
        </a:defRPr>
      </a:lvl9pPr>
    </p:titleStyle>
    <p:bodyStyle>
      <a:lvl1pPr marL="1644650" indent="-1644650" algn="l" defTabSz="2193925" rtl="0" eaLnBrk="1" fontAlgn="base" hangingPunct="1">
        <a:spcBef>
          <a:spcPct val="20000"/>
        </a:spcBef>
        <a:spcAft>
          <a:spcPct val="0"/>
        </a:spcAft>
        <a:buFont typeface="Arial" charset="0"/>
        <a:buChar char="•"/>
        <a:defRPr sz="15400" kern="1200">
          <a:solidFill>
            <a:schemeClr val="tx1"/>
          </a:solidFill>
          <a:latin typeface="+mn-lt"/>
          <a:ea typeface="ＭＳ Ｐゴシック" pitchFamily="-108" charset="-128"/>
          <a:cs typeface="ＭＳ Ｐゴシック" pitchFamily="-108" charset="-128"/>
        </a:defRPr>
      </a:lvl1pPr>
      <a:lvl2pPr marL="3565525" indent="-1371600" algn="l" defTabSz="2193925" rtl="0" eaLnBrk="1" fontAlgn="base" hangingPunct="1">
        <a:spcBef>
          <a:spcPct val="20000"/>
        </a:spcBef>
        <a:spcAft>
          <a:spcPct val="0"/>
        </a:spcAft>
        <a:buFont typeface="Arial" charset="0"/>
        <a:buChar char="–"/>
        <a:defRPr sz="13400" kern="1200">
          <a:solidFill>
            <a:schemeClr val="tx1"/>
          </a:solidFill>
          <a:latin typeface="+mn-lt"/>
          <a:ea typeface="ＭＳ Ｐゴシック" pitchFamily="-108" charset="-128"/>
          <a:cs typeface="+mn-cs"/>
        </a:defRPr>
      </a:lvl2pPr>
      <a:lvl3pPr marL="5486400" indent="-1096963" algn="l" defTabSz="2193925" rtl="0" eaLnBrk="1" fontAlgn="base" hangingPunct="1">
        <a:spcBef>
          <a:spcPct val="20000"/>
        </a:spcBef>
        <a:spcAft>
          <a:spcPct val="0"/>
        </a:spcAft>
        <a:buFont typeface="Arial" charset="0"/>
        <a:buChar char="•"/>
        <a:defRPr sz="11500" kern="1200">
          <a:solidFill>
            <a:schemeClr val="tx1"/>
          </a:solidFill>
          <a:latin typeface="+mn-lt"/>
          <a:ea typeface="ＭＳ Ｐゴシック" pitchFamily="-108" charset="-128"/>
          <a:cs typeface="+mn-cs"/>
        </a:defRPr>
      </a:lvl3pPr>
      <a:lvl4pPr marL="7680325" indent="-1096963" algn="l" defTabSz="2193925" rtl="0" eaLnBrk="1" fontAlgn="base" hangingPunct="1">
        <a:spcBef>
          <a:spcPct val="20000"/>
        </a:spcBef>
        <a:spcAft>
          <a:spcPct val="0"/>
        </a:spcAft>
        <a:buFont typeface="Arial" charset="0"/>
        <a:buChar char="–"/>
        <a:defRPr sz="9600" kern="1200">
          <a:solidFill>
            <a:schemeClr val="tx1"/>
          </a:solidFill>
          <a:latin typeface="+mn-lt"/>
          <a:ea typeface="ＭＳ Ｐゴシック" pitchFamily="-108" charset="-128"/>
          <a:cs typeface="+mn-cs"/>
        </a:defRPr>
      </a:lvl4pPr>
      <a:lvl5pPr marL="9874250" indent="-1096963" algn="l" defTabSz="2193925" rtl="0" eaLnBrk="1" fontAlgn="base" hangingPunct="1">
        <a:spcBef>
          <a:spcPct val="20000"/>
        </a:spcBef>
        <a:spcAft>
          <a:spcPct val="0"/>
        </a:spcAft>
        <a:buFont typeface="Arial" charset="0"/>
        <a:buChar char="»"/>
        <a:defRPr sz="9600" kern="1200">
          <a:solidFill>
            <a:schemeClr val="tx1"/>
          </a:solidFill>
          <a:latin typeface="+mn-lt"/>
          <a:ea typeface="ＭＳ Ｐゴシック" pitchFamily="-108" charset="-128"/>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rinting@illinois.edu" TargetMode="External"/><Relationship Id="rId2" Type="http://schemas.openxmlformats.org/officeDocument/2006/relationships/hyperlink" Target="https://www.uvm.edu/ovpr/investigator-resources"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56726-3F8D-60A1-3CD2-62E8A4FCD731}"/>
            </a:ext>
          </a:extLst>
        </p:cNvPr>
        <p:cNvGrpSpPr/>
        <p:nvPr/>
      </p:nvGrpSpPr>
      <p:grpSpPr>
        <a:xfrm>
          <a:off x="0" y="0"/>
          <a:ext cx="0" cy="0"/>
          <a:chOff x="0" y="0"/>
          <a:chExt cx="0" cy="0"/>
        </a:xfrm>
      </p:grpSpPr>
      <p:sp>
        <p:nvSpPr>
          <p:cNvPr id="15361" name="Rectangle 5">
            <a:extLst>
              <a:ext uri="{FF2B5EF4-FFF2-40B4-BE49-F238E27FC236}">
                <a16:creationId xmlns:a16="http://schemas.microsoft.com/office/drawing/2014/main" id="{DFC1C6B9-44DC-B0B3-F2E7-D5E7DDE7AAC0}"/>
              </a:ext>
            </a:extLst>
          </p:cNvPr>
          <p:cNvSpPr>
            <a:spLocks noChangeArrowheads="1"/>
          </p:cNvSpPr>
          <p:nvPr/>
        </p:nvSpPr>
        <p:spPr bwMode="auto">
          <a:xfrm>
            <a:off x="1143000" y="2163763"/>
            <a:ext cx="41605200" cy="1292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243" tIns="45614" rIns="91243" bIns="45614">
            <a:spAutoFit/>
          </a:bodyPr>
          <a:lstStyle/>
          <a:p>
            <a:pPr>
              <a:spcBef>
                <a:spcPct val="50000"/>
              </a:spcBef>
            </a:pPr>
            <a:r>
              <a:rPr lang="en-US" sz="5000" b="1" dirty="0">
                <a:solidFill>
                  <a:srgbClr val="1A1918"/>
                </a:solidFill>
                <a:latin typeface="Georgia" charset="0"/>
                <a:cs typeface="Georgia" charset="0"/>
              </a:rPr>
              <a:t>Presenter name, Associates and Collaborators</a:t>
            </a:r>
            <a:br>
              <a:rPr lang="en-US" sz="4800" b="1" dirty="0">
                <a:solidFill>
                  <a:srgbClr val="1A1918"/>
                </a:solidFill>
                <a:latin typeface="Georgia" charset="0"/>
                <a:cs typeface="Georgia" charset="0"/>
              </a:rPr>
            </a:br>
            <a:r>
              <a:rPr lang="en-US" sz="2800" b="1" dirty="0">
                <a:solidFill>
                  <a:srgbClr val="1A1918"/>
                </a:solidFill>
                <a:latin typeface="Georgia" charset="0"/>
                <a:cs typeface="Georgia" charset="0"/>
              </a:rPr>
              <a:t>Department of XXXXXXXXXXXXXXXX, College of XXXXXXXXXXXXXXXXXX, University of Vermont</a:t>
            </a:r>
          </a:p>
        </p:txBody>
      </p:sp>
      <p:sp>
        <p:nvSpPr>
          <p:cNvPr id="15362" name="TextBox 91">
            <a:extLst>
              <a:ext uri="{FF2B5EF4-FFF2-40B4-BE49-F238E27FC236}">
                <a16:creationId xmlns:a16="http://schemas.microsoft.com/office/drawing/2014/main" id="{C1DEA128-D589-9FBA-44CF-AC9510DC08F7}"/>
              </a:ext>
            </a:extLst>
          </p:cNvPr>
          <p:cNvSpPr txBox="1">
            <a:spLocks noChangeArrowheads="1"/>
          </p:cNvSpPr>
          <p:nvPr/>
        </p:nvSpPr>
        <p:spPr bwMode="auto">
          <a:xfrm>
            <a:off x="1143000" y="609600"/>
            <a:ext cx="41605200" cy="1446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8800" b="1" dirty="0">
                <a:solidFill>
                  <a:srgbClr val="006341"/>
                </a:solidFill>
                <a:latin typeface="Arial" panose="020B0604020202020204" pitchFamily="34" charset="0"/>
                <a:cs typeface="Arial" panose="020B0604020202020204" pitchFamily="34" charset="0"/>
              </a:rPr>
              <a:t>UVM Cancer Center Template for a 48</a:t>
            </a:r>
            <a:r>
              <a:rPr lang="ja-JP" altLang="en-US" sz="8800" b="1">
                <a:solidFill>
                  <a:srgbClr val="006341"/>
                </a:solidFill>
                <a:latin typeface="Arial" panose="020B0604020202020204" pitchFamily="34" charset="0"/>
                <a:cs typeface="Arial" panose="020B0604020202020204" pitchFamily="34" charset="0"/>
              </a:rPr>
              <a:t>”</a:t>
            </a:r>
            <a:r>
              <a:rPr lang="en-US" altLang="ja-JP" sz="8800" b="1" dirty="0">
                <a:solidFill>
                  <a:srgbClr val="006341"/>
                </a:solidFill>
                <a:latin typeface="Arial" panose="020B0604020202020204" pitchFamily="34" charset="0"/>
                <a:cs typeface="Arial" panose="020B0604020202020204" pitchFamily="34" charset="0"/>
              </a:rPr>
              <a:t>x36</a:t>
            </a:r>
            <a:r>
              <a:rPr lang="ja-JP" altLang="en-US" sz="8800" b="1">
                <a:solidFill>
                  <a:srgbClr val="006341"/>
                </a:solidFill>
                <a:latin typeface="Arial" panose="020B0604020202020204" pitchFamily="34" charset="0"/>
                <a:cs typeface="Arial" panose="020B0604020202020204" pitchFamily="34" charset="0"/>
              </a:rPr>
              <a:t>”</a:t>
            </a:r>
            <a:r>
              <a:rPr lang="en-US" altLang="ja-JP" sz="8800" b="1" dirty="0">
                <a:solidFill>
                  <a:srgbClr val="006341"/>
                </a:solidFill>
                <a:latin typeface="Arial" panose="020B0604020202020204" pitchFamily="34" charset="0"/>
                <a:cs typeface="Arial" panose="020B0604020202020204" pitchFamily="34" charset="0"/>
              </a:rPr>
              <a:t> poster</a:t>
            </a:r>
            <a:endParaRPr lang="en-US" sz="8800" b="1" dirty="0">
              <a:solidFill>
                <a:srgbClr val="006341"/>
              </a:solidFill>
              <a:latin typeface="Arial" panose="020B0604020202020204" pitchFamily="34" charset="0"/>
              <a:cs typeface="Arial" panose="020B0604020202020204" pitchFamily="34" charset="0"/>
            </a:endParaRPr>
          </a:p>
        </p:txBody>
      </p:sp>
      <p:sp>
        <p:nvSpPr>
          <p:cNvPr id="15363" name="Rectangle 35">
            <a:extLst>
              <a:ext uri="{FF2B5EF4-FFF2-40B4-BE49-F238E27FC236}">
                <a16:creationId xmlns:a16="http://schemas.microsoft.com/office/drawing/2014/main" id="{5E76167F-6489-764B-EADE-A4A3E5B8E223}"/>
              </a:ext>
            </a:extLst>
          </p:cNvPr>
          <p:cNvSpPr>
            <a:spLocks noChangeArrowheads="1"/>
          </p:cNvSpPr>
          <p:nvPr/>
        </p:nvSpPr>
        <p:spPr bwMode="auto">
          <a:xfrm>
            <a:off x="32918400" y="26276300"/>
            <a:ext cx="9829800" cy="564118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rgbClr val="131F33"/>
                </a:solidFill>
                <a:latin typeface="+mn-lt"/>
                <a:cs typeface="Times New Roman" panose="02020603050405020304" pitchFamily="18" charset="0"/>
              </a:rPr>
              <a:t>ACKNOWLEDGEMENTS</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Check to make sure you</a:t>
            </a:r>
            <a:r>
              <a:rPr lang="ja-JP" altLang="en-US" sz="3000">
                <a:latin typeface="Times New Roman" panose="02020603050405020304" pitchFamily="18" charset="0"/>
                <a:cs typeface="Times New Roman" panose="02020603050405020304" pitchFamily="18" charset="0"/>
              </a:rPr>
              <a:t>’</a:t>
            </a:r>
            <a:r>
              <a:rPr lang="en-US" altLang="ja-JP" sz="3000" dirty="0" err="1">
                <a:latin typeface="Times New Roman" panose="02020603050405020304" pitchFamily="18" charset="0"/>
                <a:cs typeface="Times New Roman" panose="02020603050405020304" pitchFamily="18" charset="0"/>
              </a:rPr>
              <a:t>ve</a:t>
            </a:r>
            <a:r>
              <a:rPr lang="en-US" altLang="ja-JP" sz="3000" dirty="0">
                <a:latin typeface="Times New Roman" panose="02020603050405020304" pitchFamily="18" charset="0"/>
                <a:cs typeface="Times New Roman" panose="02020603050405020304" pitchFamily="18" charset="0"/>
              </a:rPr>
              <a:t> acknowledged partner and funding agencies, either with text or with their logos.</a:t>
            </a:r>
            <a:endParaRPr lang="en-US" sz="3000" dirty="0">
              <a:latin typeface="Times New Roman" panose="02020603050405020304" pitchFamily="18" charset="0"/>
              <a:cs typeface="Times New Roman" panose="02020603050405020304" pitchFamily="18" charset="0"/>
            </a:endParaRPr>
          </a:p>
        </p:txBody>
      </p:sp>
      <p:sp>
        <p:nvSpPr>
          <p:cNvPr id="15364" name="Rectangle 33">
            <a:extLst>
              <a:ext uri="{FF2B5EF4-FFF2-40B4-BE49-F238E27FC236}">
                <a16:creationId xmlns:a16="http://schemas.microsoft.com/office/drawing/2014/main" id="{D65A5DD7-4AC5-89E4-25AC-55E24E8AC91D}"/>
              </a:ext>
            </a:extLst>
          </p:cNvPr>
          <p:cNvSpPr>
            <a:spLocks noChangeArrowheads="1"/>
          </p:cNvSpPr>
          <p:nvPr/>
        </p:nvSpPr>
        <p:spPr bwMode="auto">
          <a:xfrm>
            <a:off x="1143000" y="20421600"/>
            <a:ext cx="9829800" cy="115062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rgbClr val="131F33"/>
                </a:solidFill>
                <a:latin typeface="+mn-lt"/>
                <a:cs typeface="Times New Roman" panose="02020603050405020304" pitchFamily="18" charset="0"/>
              </a:rPr>
              <a:t>AIM/HYPOTHESIS</a:t>
            </a:r>
            <a:endParaRPr lang="en-GB" sz="4000" b="1" dirty="0">
              <a:solidFill>
                <a:srgbClr val="131F33"/>
              </a:solidFill>
              <a:latin typeface="+mn-lt"/>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 </a:t>
            </a:r>
          </a:p>
          <a:p>
            <a:r>
              <a:rPr lang="en-US" sz="3000" b="1" dirty="0">
                <a:latin typeface="Times New Roman" panose="02020603050405020304" pitchFamily="18" charset="0"/>
                <a:cs typeface="Times New Roman" panose="02020603050405020304" pitchFamily="18" charset="0"/>
              </a:rPr>
              <a:t>How to use this template</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Highlight this text and replace it with new text from a Microsoft Word document or other text-editing program. If you choose to change typefaces, use common ones such as Times, Arial, or Helvetica and keep the body text between 26 and 32 points.</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 text boxes and photo boxes may be resized, eliminated, or added as necessary. The references to the department, college and university, including the logo, should remain. </a:t>
            </a:r>
            <a:endParaRPr lang="en-AU" sz="3000" dirty="0">
              <a:latin typeface="Times New Roman" panose="02020603050405020304" pitchFamily="18" charset="0"/>
              <a:cs typeface="Times New Roman" panose="02020603050405020304" pitchFamily="18" charset="0"/>
            </a:endParaRPr>
          </a:p>
        </p:txBody>
      </p:sp>
      <p:sp>
        <p:nvSpPr>
          <p:cNvPr id="15365" name="Rectangle 49">
            <a:extLst>
              <a:ext uri="{FF2B5EF4-FFF2-40B4-BE49-F238E27FC236}">
                <a16:creationId xmlns:a16="http://schemas.microsoft.com/office/drawing/2014/main" id="{D32A488F-8416-B704-DC60-B563F7D6F956}"/>
              </a:ext>
            </a:extLst>
          </p:cNvPr>
          <p:cNvSpPr>
            <a:spLocks noChangeArrowheads="1"/>
          </p:cNvSpPr>
          <p:nvPr/>
        </p:nvSpPr>
        <p:spPr bwMode="auto">
          <a:xfrm>
            <a:off x="1143000" y="5181600"/>
            <a:ext cx="9829800" cy="144780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chemeClr val="accent1"/>
                </a:solidFill>
                <a:latin typeface="+mn-lt"/>
                <a:cs typeface="Times New Roman" panose="02020603050405020304" pitchFamily="18" charset="0"/>
              </a:rPr>
              <a:t>INTRODUCTION/BACKGROUND</a:t>
            </a:r>
          </a:p>
          <a:p>
            <a:r>
              <a:rPr lang="en-US" sz="3000" b="1" dirty="0">
                <a:latin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This editable template is in the most common poster size (48</a:t>
            </a:r>
            <a:r>
              <a:rPr lang="ja-JP" altLang="en-US" sz="3000">
                <a:latin typeface="Times New Roman" panose="02020603050405020304" pitchFamily="18" charset="0"/>
                <a:cs typeface="Times New Roman" panose="02020603050405020304" pitchFamily="18" charset="0"/>
              </a:rPr>
              <a:t>”</a:t>
            </a:r>
            <a:r>
              <a:rPr lang="en-US" altLang="ja-JP" sz="3000" dirty="0">
                <a:latin typeface="Times New Roman" panose="02020603050405020304" pitchFamily="18" charset="0"/>
                <a:cs typeface="Times New Roman" panose="02020603050405020304" pitchFamily="18" charset="0"/>
              </a:rPr>
              <a:t> x 36</a:t>
            </a:r>
            <a:r>
              <a:rPr lang="ja-JP" altLang="en-US" sz="3000">
                <a:latin typeface="Times New Roman" panose="02020603050405020304" pitchFamily="18" charset="0"/>
                <a:cs typeface="Times New Roman" panose="02020603050405020304" pitchFamily="18" charset="0"/>
              </a:rPr>
              <a:t>”</a:t>
            </a:r>
            <a:r>
              <a:rPr lang="en-US" altLang="ja-JP" sz="3000" dirty="0">
                <a:latin typeface="Times New Roman" panose="02020603050405020304" pitchFamily="18" charset="0"/>
                <a:cs typeface="Times New Roman" panose="02020603050405020304" pitchFamily="18" charset="0"/>
              </a:rPr>
              <a:t>) and orientation (horizontal); check with the conference organizers for specific conference requirements regarding exact poster dimensions. </a:t>
            </a:r>
          </a:p>
          <a:p>
            <a:r>
              <a:rPr lang="en-US" sz="3000" dirty="0">
                <a:latin typeface="Times New Roman" panose="02020603050405020304" pitchFamily="18" charset="0"/>
                <a:cs typeface="Times New Roman" panose="02020603050405020304" pitchFamily="18" charset="0"/>
              </a:rPr>
              <a:t> </a:t>
            </a:r>
          </a:p>
          <a:p>
            <a:r>
              <a:rPr lang="en-US" sz="3000" b="1" dirty="0">
                <a:latin typeface="Times New Roman" panose="02020603050405020304" pitchFamily="18" charset="0"/>
                <a:cs typeface="Times New Roman" panose="02020603050405020304" pitchFamily="18" charset="0"/>
              </a:rPr>
              <a:t>Writing Style:</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 writing style for scientific posters should match the guidelines for your research discipline. </a:t>
            </a:r>
          </a:p>
          <a:p>
            <a:r>
              <a:rPr lang="en-US" sz="3000" dirty="0">
                <a:latin typeface="Times New Roman" panose="02020603050405020304" pitchFamily="18" charset="0"/>
                <a:cs typeface="Times New Roman" panose="02020603050405020304" pitchFamily="18" charset="0"/>
              </a:rPr>
              <a:t> </a:t>
            </a:r>
          </a:p>
          <a:p>
            <a:r>
              <a:rPr lang="en-US" sz="3000" b="1" dirty="0">
                <a:latin typeface="Times New Roman" panose="02020603050405020304" pitchFamily="18" charset="0"/>
                <a:cs typeface="Times New Roman" panose="02020603050405020304" pitchFamily="18" charset="0"/>
              </a:rPr>
              <a:t>UVM Guidelines</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The </a:t>
            </a:r>
            <a:r>
              <a:rPr lang="en-US" sz="3000" dirty="0">
                <a:latin typeface="Times New Roman" panose="02020603050405020304" pitchFamily="18" charset="0"/>
                <a:cs typeface="Times New Roman" panose="02020603050405020304" pitchFamily="18" charset="0"/>
                <a:hlinkClick r:id="rId2"/>
              </a:rPr>
              <a:t>Office of Institutional Research </a:t>
            </a:r>
            <a:r>
              <a:rPr lang="en-US" sz="3000" dirty="0">
                <a:latin typeface="Times New Roman" panose="02020603050405020304" pitchFamily="18" charset="0"/>
                <a:cs typeface="Times New Roman" panose="02020603050405020304" pitchFamily="18" charset="0"/>
              </a:rPr>
              <a:t>offers resources and guidelines. </a:t>
            </a:r>
          </a:p>
        </p:txBody>
      </p:sp>
      <p:sp>
        <p:nvSpPr>
          <p:cNvPr id="15366" name="Rectangle 6">
            <a:extLst>
              <a:ext uri="{FF2B5EF4-FFF2-40B4-BE49-F238E27FC236}">
                <a16:creationId xmlns:a16="http://schemas.microsoft.com/office/drawing/2014/main" id="{42C4861F-6476-E6A6-BF9C-D4976C2A1757}"/>
              </a:ext>
            </a:extLst>
          </p:cNvPr>
          <p:cNvSpPr>
            <a:spLocks noChangeArrowheads="1"/>
          </p:cNvSpPr>
          <p:nvPr/>
        </p:nvSpPr>
        <p:spPr bwMode="auto">
          <a:xfrm>
            <a:off x="11734800" y="5181600"/>
            <a:ext cx="9829800" cy="267462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marL="381000" indent="-381000">
              <a:spcBef>
                <a:spcPct val="50000"/>
              </a:spcBef>
            </a:pPr>
            <a:r>
              <a:rPr lang="en-GB" sz="4000" b="1" u="sng" dirty="0">
                <a:solidFill>
                  <a:srgbClr val="131F33"/>
                </a:solidFill>
                <a:latin typeface="+mn-lt"/>
                <a:cs typeface="Times New Roman" panose="02020603050405020304" pitchFamily="18" charset="0"/>
              </a:rPr>
              <a:t>METHODS</a:t>
            </a:r>
          </a:p>
          <a:p>
            <a:pPr marL="381000" indent="-381000"/>
            <a:endParaRPr lang="en-US" sz="3000" b="1" dirty="0">
              <a:latin typeface="Times New Roman" panose="02020603050405020304" pitchFamily="18" charset="0"/>
              <a:cs typeface="Times New Roman" panose="02020603050405020304" pitchFamily="18" charset="0"/>
            </a:endParaRPr>
          </a:p>
          <a:p>
            <a:pPr marL="381000" indent="-381000"/>
            <a:r>
              <a:rPr lang="en-US" sz="3000" b="1" dirty="0">
                <a:latin typeface="Times New Roman" panose="02020603050405020304" pitchFamily="18" charset="0"/>
                <a:cs typeface="Times New Roman" panose="02020603050405020304" pitchFamily="18" charset="0"/>
              </a:rPr>
              <a:t>Text</a:t>
            </a:r>
            <a:endParaRPr lang="en-US" sz="3000" dirty="0">
              <a:latin typeface="Times New Roman" panose="02020603050405020304" pitchFamily="18" charset="0"/>
              <a:cs typeface="Times New Roman" panose="02020603050405020304" pitchFamily="18" charset="0"/>
            </a:endParaRPr>
          </a:p>
          <a:p>
            <a:pPr marL="381000" indent="-381000"/>
            <a:r>
              <a:rPr lang="en-US" sz="3000" dirty="0">
                <a:latin typeface="Times New Roman" panose="02020603050405020304" pitchFamily="18" charset="0"/>
                <a:cs typeface="Times New Roman" panose="02020603050405020304" pitchFamily="18" charset="0"/>
              </a:rPr>
              <a:t>Be sure to spell check all text and have trusted colleagues proofread the poster. In general, </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authors should:</a:t>
            </a:r>
          </a:p>
          <a:p>
            <a:pPr marL="381000" indent="-381000"/>
            <a:r>
              <a:rPr lang="en-US" sz="3000" dirty="0">
                <a:latin typeface="Times New Roman" panose="02020603050405020304" pitchFamily="18" charset="0"/>
                <a:cs typeface="Times New Roman" panose="02020603050405020304" pitchFamily="18" charset="0"/>
              </a:rPr>
              <a:t> </a:t>
            </a:r>
          </a:p>
          <a:p>
            <a:pPr marL="381000" indent="-381000"/>
            <a:r>
              <a:rPr lang="en-US" sz="3000" dirty="0">
                <a:latin typeface="Times New Roman" panose="02020603050405020304" pitchFamily="18" charset="0"/>
                <a:cs typeface="Times New Roman" panose="02020603050405020304" pitchFamily="18" charset="0"/>
              </a:rPr>
              <a:t>• Use the active tense</a:t>
            </a:r>
          </a:p>
          <a:p>
            <a:pPr marL="381000" indent="-381000"/>
            <a:r>
              <a:rPr lang="en-US" sz="3000" dirty="0">
                <a:latin typeface="Times New Roman" panose="02020603050405020304" pitchFamily="18" charset="0"/>
                <a:cs typeface="Times New Roman" panose="02020603050405020304" pitchFamily="18" charset="0"/>
              </a:rPr>
              <a:t>• Simplify text by using bullet points</a:t>
            </a:r>
          </a:p>
          <a:p>
            <a:pPr marL="381000" indent="-381000"/>
            <a:r>
              <a:rPr lang="en-US" sz="3000" dirty="0">
                <a:latin typeface="Times New Roman" panose="02020603050405020304" pitchFamily="18" charset="0"/>
                <a:cs typeface="Times New Roman" panose="02020603050405020304" pitchFamily="18" charset="0"/>
              </a:rPr>
              <a:t>• Use colored graphs and charts</a:t>
            </a:r>
          </a:p>
          <a:p>
            <a:pPr marL="381000" indent="-381000"/>
            <a:r>
              <a:rPr lang="en-US" sz="3000" dirty="0">
                <a:latin typeface="Times New Roman" panose="02020603050405020304" pitchFamily="18" charset="0"/>
                <a:cs typeface="Times New Roman" panose="02020603050405020304" pitchFamily="18" charset="0"/>
              </a:rPr>
              <a:t>• Use bold to provide emphasis; avoid capitals </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  and underlining</a:t>
            </a:r>
          </a:p>
          <a:p>
            <a:pPr marL="381000" indent="-381000"/>
            <a:r>
              <a:rPr lang="en-US" sz="3000" dirty="0">
                <a:latin typeface="Times New Roman" panose="02020603050405020304" pitchFamily="18" charset="0"/>
                <a:cs typeface="Times New Roman" panose="02020603050405020304" pitchFamily="18" charset="0"/>
              </a:rPr>
              <a:t>• Avoid long numerical tables</a:t>
            </a:r>
          </a:p>
          <a:p>
            <a:pPr marL="381000" indent="-381000"/>
            <a:r>
              <a:rPr lang="en-US" sz="3000" dirty="0">
                <a:latin typeface="Times New Roman" panose="02020603050405020304" pitchFamily="18" charset="0"/>
                <a:cs typeface="Times New Roman" panose="02020603050405020304" pitchFamily="18" charset="0"/>
              </a:rPr>
              <a:t> </a:t>
            </a:r>
          </a:p>
          <a:p>
            <a:pPr marL="381000" indent="-381000"/>
            <a:r>
              <a:rPr lang="en-US" sz="3000" dirty="0">
                <a:latin typeface="Times New Roman" panose="02020603050405020304" pitchFamily="18" charset="0"/>
                <a:cs typeface="Times New Roman" panose="02020603050405020304" pitchFamily="18" charset="0"/>
              </a:rPr>
              <a:t>Authors should re-write their paper so that it is suitable for the brevity of the poster format. Respect your audience–as a general rule, less is more. Use a generous amount of white space to separate elements and avoid data overkill. Refer to Web sites or other sources to provide a more in-depth understanding of the research.</a:t>
            </a:r>
          </a:p>
        </p:txBody>
      </p:sp>
      <p:sp>
        <p:nvSpPr>
          <p:cNvPr id="15367" name="Rectangle 51">
            <a:extLst>
              <a:ext uri="{FF2B5EF4-FFF2-40B4-BE49-F238E27FC236}">
                <a16:creationId xmlns:a16="http://schemas.microsoft.com/office/drawing/2014/main" id="{F7927AE8-CFCB-CA96-07A7-B997EB576CBF}"/>
              </a:ext>
            </a:extLst>
          </p:cNvPr>
          <p:cNvSpPr>
            <a:spLocks noChangeArrowheads="1"/>
          </p:cNvSpPr>
          <p:nvPr/>
        </p:nvSpPr>
        <p:spPr bwMode="auto">
          <a:xfrm>
            <a:off x="22326600" y="5181600"/>
            <a:ext cx="9829800" cy="2674620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rgbClr val="131F33"/>
                </a:solidFill>
                <a:latin typeface="+mn-lt"/>
                <a:cs typeface="Times New Roman" panose="02020603050405020304" pitchFamily="18" charset="0"/>
              </a:rPr>
              <a:t>RESULTS</a:t>
            </a:r>
          </a:p>
          <a:p>
            <a:endParaRPr lang="en-US" sz="3000" dirty="0">
              <a:latin typeface="Times New Roman" panose="02020603050405020304" pitchFamily="18" charset="0"/>
              <a:cs typeface="Times New Roman" panose="02020603050405020304" pitchFamily="18" charset="0"/>
            </a:endParaRPr>
          </a:p>
          <a:p>
            <a:r>
              <a:rPr lang="en-US" sz="3000" b="1" dirty="0">
                <a:latin typeface="Times New Roman" panose="02020603050405020304" pitchFamily="18" charset="0"/>
                <a:cs typeface="Times New Roman" panose="02020603050405020304" pitchFamily="18" charset="0"/>
              </a:rPr>
              <a:t>Images</a:t>
            </a:r>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TIFFs are the preferred file format for images appearing in printed posters. Avoid the use of low-resolution </a:t>
            </a:r>
            <a:r>
              <a:rPr lang="en-US" sz="3000" dirty="0" err="1">
                <a:latin typeface="Times New Roman" panose="02020603050405020304" pitchFamily="18" charset="0"/>
                <a:cs typeface="Times New Roman" panose="02020603050405020304" pitchFamily="18" charset="0"/>
              </a:rPr>
              <a:t>jpgs</a:t>
            </a:r>
            <a:r>
              <a:rPr lang="en-US" sz="3000" dirty="0">
                <a:latin typeface="Times New Roman" panose="02020603050405020304" pitchFamily="18" charset="0"/>
                <a:cs typeface="Times New Roman" panose="02020603050405020304" pitchFamily="18" charset="0"/>
              </a:rPr>
              <a:t>, especially those downloaded from the Internet, as they will reproduce poorly.</a:t>
            </a:r>
          </a:p>
          <a:p>
            <a:r>
              <a:rPr lang="en-US" sz="3000" dirty="0">
                <a:latin typeface="Times New Roman" panose="02020603050405020304" pitchFamily="18" charset="0"/>
                <a:cs typeface="Times New Roman" panose="02020603050405020304" pitchFamily="18" charset="0"/>
              </a:rPr>
              <a:t> </a:t>
            </a:r>
          </a:p>
          <a:p>
            <a:r>
              <a:rPr lang="en-US" sz="3000" dirty="0">
                <a:latin typeface="Times New Roman" panose="02020603050405020304" pitchFamily="18" charset="0"/>
                <a:cs typeface="Times New Roman" panose="02020603050405020304" pitchFamily="18" charset="0"/>
              </a:rPr>
              <a:t>In order to insert an image, use the menu toolbar at the top of your screen. </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Select:</a:t>
            </a:r>
          </a:p>
          <a:p>
            <a:r>
              <a:rPr lang="en-US" sz="3000" dirty="0">
                <a:latin typeface="Times New Roman" panose="02020603050405020304" pitchFamily="18" charset="0"/>
                <a:cs typeface="Times New Roman" panose="02020603050405020304" pitchFamily="18" charset="0"/>
              </a:rPr>
              <a:t>1  Insert</a:t>
            </a:r>
          </a:p>
          <a:p>
            <a:r>
              <a:rPr lang="en-US" sz="3000" dirty="0">
                <a:latin typeface="Times New Roman" panose="02020603050405020304" pitchFamily="18" charset="0"/>
                <a:cs typeface="Times New Roman" panose="02020603050405020304" pitchFamily="18" charset="0"/>
              </a:rPr>
              <a:t>2  Picture</a:t>
            </a:r>
          </a:p>
          <a:p>
            <a:r>
              <a:rPr lang="en-US" sz="3000" dirty="0">
                <a:latin typeface="Times New Roman" panose="02020603050405020304" pitchFamily="18" charset="0"/>
                <a:cs typeface="Times New Roman" panose="02020603050405020304" pitchFamily="18" charset="0"/>
              </a:rPr>
              <a:t>3  From file </a:t>
            </a:r>
          </a:p>
          <a:p>
            <a:r>
              <a:rPr lang="en-US" sz="3000" dirty="0">
                <a:latin typeface="Times New Roman" panose="02020603050405020304" pitchFamily="18" charset="0"/>
                <a:cs typeface="Times New Roman" panose="02020603050405020304" pitchFamily="18" charset="0"/>
              </a:rPr>
              <a:t>4  Find and select the correct file on your computer</a:t>
            </a:r>
          </a:p>
          <a:p>
            <a:r>
              <a:rPr lang="en-US" sz="3000" dirty="0">
                <a:latin typeface="Times New Roman" panose="02020603050405020304" pitchFamily="18" charset="0"/>
                <a:cs typeface="Times New Roman" panose="02020603050405020304" pitchFamily="18" charset="0"/>
              </a:rPr>
              <a:t>5  Press OK</a:t>
            </a:r>
          </a:p>
          <a:p>
            <a:r>
              <a:rPr lang="en-US" sz="3000" dirty="0">
                <a:latin typeface="Times New Roman" panose="02020603050405020304" pitchFamily="18" charset="0"/>
                <a:cs typeface="Times New Roman" panose="02020603050405020304" pitchFamily="18" charset="0"/>
              </a:rPr>
              <a:t> </a:t>
            </a:r>
          </a:p>
          <a:p>
            <a:r>
              <a:rPr lang="en-US" sz="3000" dirty="0">
                <a:latin typeface="Times New Roman" panose="02020603050405020304" pitchFamily="18" charset="0"/>
                <a:cs typeface="Times New Roman" panose="02020603050405020304" pitchFamily="18" charset="0"/>
              </a:rPr>
              <a:t>Be aware of the image size you are importing.  </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Most of your poster should probably be in the Results category </a:t>
            </a:r>
            <a:r>
              <a:rPr lang="en-US" sz="3000">
                <a:latin typeface="Times New Roman" panose="02020603050405020304" pitchFamily="18" charset="0"/>
                <a:cs typeface="Times New Roman" panose="02020603050405020304" pitchFamily="18" charset="0"/>
              </a:rPr>
              <a:t>with graphs, </a:t>
            </a:r>
            <a:r>
              <a:rPr lang="en-US" sz="3000" dirty="0">
                <a:latin typeface="Times New Roman" panose="02020603050405020304" pitchFamily="18" charset="0"/>
                <a:cs typeface="Times New Roman" panose="02020603050405020304" pitchFamily="18" charset="0"/>
              </a:rPr>
              <a:t>figures and tables.</a:t>
            </a:r>
          </a:p>
          <a:p>
            <a:pPr>
              <a:spcBef>
                <a:spcPct val="50000"/>
              </a:spcBef>
            </a:pPr>
            <a:endParaRPr lang="en-US" sz="3000" b="1" dirty="0">
              <a:solidFill>
                <a:srgbClr val="CC3300"/>
              </a:solidFill>
              <a:latin typeface="Times New Roman" panose="02020603050405020304" pitchFamily="18" charset="0"/>
              <a:cs typeface="Times New Roman" panose="02020603050405020304" pitchFamily="18" charset="0"/>
            </a:endParaRPr>
          </a:p>
        </p:txBody>
      </p:sp>
      <p:sp>
        <p:nvSpPr>
          <p:cNvPr id="15368" name="Rectangle 52">
            <a:extLst>
              <a:ext uri="{FF2B5EF4-FFF2-40B4-BE49-F238E27FC236}">
                <a16:creationId xmlns:a16="http://schemas.microsoft.com/office/drawing/2014/main" id="{C9B8EA25-F84C-80DD-3926-0BAF641E697A}"/>
              </a:ext>
            </a:extLst>
          </p:cNvPr>
          <p:cNvSpPr>
            <a:spLocks noChangeArrowheads="1"/>
          </p:cNvSpPr>
          <p:nvPr/>
        </p:nvSpPr>
        <p:spPr bwMode="auto">
          <a:xfrm>
            <a:off x="32918400" y="16459200"/>
            <a:ext cx="9829800" cy="916066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rgbClr val="052754"/>
                </a:solidFill>
                <a:latin typeface="+mn-lt"/>
                <a:cs typeface="Times New Roman" panose="02020603050405020304" pitchFamily="18" charset="0"/>
              </a:rPr>
              <a:t>SIGNIFICANCE/IMPACT</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ea typeface="Georgia" charset="0"/>
                <a:cs typeface="Times New Roman" panose="02020603050405020304" pitchFamily="18" charset="0"/>
              </a:rPr>
              <a:t>Illini Union Document Services can print posters on a variety of materials, including fabric and polypropylene. For pricing and other information, contact Document Services at 217-333-9350 or </a:t>
            </a:r>
            <a:r>
              <a:rPr lang="en-US" sz="3000" dirty="0">
                <a:latin typeface="Times New Roman" panose="02020603050405020304" pitchFamily="18" charset="0"/>
                <a:ea typeface="Georgia" charset="0"/>
                <a:cs typeface="Times New Roman" panose="02020603050405020304" pitchFamily="18" charset="0"/>
                <a:hlinkClick r:id="rId3"/>
              </a:rPr>
              <a:t>send an e-mail</a:t>
            </a:r>
            <a:r>
              <a:rPr lang="en-US" sz="3000" dirty="0">
                <a:latin typeface="Times New Roman" panose="02020603050405020304" pitchFamily="18" charset="0"/>
                <a:ea typeface="Georgia" charset="0"/>
                <a:cs typeface="Times New Roman" panose="02020603050405020304" pitchFamily="18" charset="0"/>
              </a:rPr>
              <a:t>.</a:t>
            </a:r>
          </a:p>
          <a:p>
            <a:r>
              <a:rPr lang="en-US" sz="3000" dirty="0">
                <a:latin typeface="Times New Roman" panose="02020603050405020304" pitchFamily="18" charset="0"/>
                <a:ea typeface="Georgia" charset="0"/>
                <a:cs typeface="Times New Roman" panose="02020603050405020304" pitchFamily="18" charset="0"/>
              </a:rPr>
              <a:t> </a:t>
            </a:r>
          </a:p>
          <a:p>
            <a:r>
              <a:rPr lang="en-GB" sz="4000" b="1" i="1" u="sng" dirty="0">
                <a:solidFill>
                  <a:srgbClr val="052754"/>
                </a:solidFill>
                <a:cs typeface="Times New Roman" panose="02020603050405020304" pitchFamily="18" charset="0"/>
              </a:rPr>
              <a:t>PRINTING</a:t>
            </a:r>
          </a:p>
          <a:p>
            <a:endParaRPr lang="en-US" sz="3000" i="1" dirty="0">
              <a:latin typeface="Times New Roman" panose="02020603050405020304" pitchFamily="18" charset="0"/>
              <a:ea typeface="Georgia" charset="0"/>
              <a:cs typeface="Times New Roman" panose="02020603050405020304" pitchFamily="18" charset="0"/>
            </a:endParaRPr>
          </a:p>
          <a:p>
            <a:r>
              <a:rPr lang="en-US" sz="3000" i="1" dirty="0">
                <a:latin typeface="Times New Roman" panose="02020603050405020304" pitchFamily="18" charset="0"/>
                <a:ea typeface="Georgia" charset="0"/>
                <a:cs typeface="Times New Roman" panose="02020603050405020304" pitchFamily="18" charset="0"/>
              </a:rPr>
              <a:t>Plan ahead; allow three business days to complete the order. Other dimensions are available; the charge is by square foot. </a:t>
            </a:r>
          </a:p>
          <a:p>
            <a:endParaRPr lang="en-US" sz="3000" dirty="0">
              <a:latin typeface="Times New Roman" panose="02020603050405020304" pitchFamily="18" charset="0"/>
              <a:cs typeface="Times New Roman" panose="02020603050405020304" pitchFamily="18" charset="0"/>
            </a:endParaRPr>
          </a:p>
        </p:txBody>
      </p:sp>
      <p:sp>
        <p:nvSpPr>
          <p:cNvPr id="15370" name="Rectangle 34">
            <a:extLst>
              <a:ext uri="{FF2B5EF4-FFF2-40B4-BE49-F238E27FC236}">
                <a16:creationId xmlns:a16="http://schemas.microsoft.com/office/drawing/2014/main" id="{59444DFB-7238-C5B7-FA51-F3E0FC1ECCAA}"/>
              </a:ext>
            </a:extLst>
          </p:cNvPr>
          <p:cNvSpPr>
            <a:spLocks noChangeArrowheads="1"/>
          </p:cNvSpPr>
          <p:nvPr/>
        </p:nvSpPr>
        <p:spPr bwMode="auto">
          <a:xfrm>
            <a:off x="32904113" y="5181600"/>
            <a:ext cx="9829800" cy="1062116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60000" tIns="360000" rIns="360000" bIns="360000"/>
          <a:lstStyle/>
          <a:p>
            <a:pPr>
              <a:spcBef>
                <a:spcPct val="50000"/>
              </a:spcBef>
            </a:pPr>
            <a:r>
              <a:rPr lang="en-GB" sz="4000" b="1" u="sng" dirty="0">
                <a:solidFill>
                  <a:srgbClr val="131F33"/>
                </a:solidFill>
                <a:latin typeface="+mn-lt"/>
                <a:cs typeface="Times New Roman" panose="02020603050405020304" pitchFamily="18" charset="0"/>
              </a:rPr>
              <a:t>CONCLUSIONS</a:t>
            </a:r>
          </a:p>
          <a:p>
            <a:endParaRPr lang="en-US" sz="3000"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We have created this template with scientific researchers in mind and with the help of feedback we have received.  We encourage any comments or suggestions so that we can continue to update and improve this template. To make a suggestion contact:</a:t>
            </a:r>
          </a:p>
          <a:p>
            <a:endParaRPr lang="en-US" sz="3000" dirty="0">
              <a:latin typeface="Times New Roman" panose="02020603050405020304" pitchFamily="18" charset="0"/>
              <a:cs typeface="Times New Roman" panose="02020603050405020304" pitchFamily="18" charset="0"/>
            </a:endParaRPr>
          </a:p>
          <a:p>
            <a:r>
              <a:rPr lang="en-US" sz="3000" dirty="0" err="1">
                <a:latin typeface="Times New Roman" panose="02020603050405020304" pitchFamily="18" charset="0"/>
                <a:cs typeface="Times New Roman" panose="02020603050405020304" pitchFamily="18" charset="0"/>
              </a:rPr>
              <a:t>creativeservices@illinois.edu</a:t>
            </a:r>
            <a:endParaRPr lang="en-US" sz="3000" dirty="0">
              <a:latin typeface="Times New Roman" panose="02020603050405020304" pitchFamily="18" charset="0"/>
              <a:cs typeface="Times New Roman" panose="02020603050405020304" pitchFamily="18" charset="0"/>
            </a:endParaRPr>
          </a:p>
        </p:txBody>
      </p:sp>
      <p:sp>
        <p:nvSpPr>
          <p:cNvPr id="15371" name="Rectangle 13">
            <a:extLst>
              <a:ext uri="{FF2B5EF4-FFF2-40B4-BE49-F238E27FC236}">
                <a16:creationId xmlns:a16="http://schemas.microsoft.com/office/drawing/2014/main" id="{D922F2D6-EE5E-CD75-33E6-C65682056A40}"/>
              </a:ext>
            </a:extLst>
          </p:cNvPr>
          <p:cNvSpPr>
            <a:spLocks noChangeArrowheads="1"/>
          </p:cNvSpPr>
          <p:nvPr/>
        </p:nvSpPr>
        <p:spPr bwMode="auto">
          <a:xfrm>
            <a:off x="22783800" y="26276300"/>
            <a:ext cx="8915400" cy="3598863"/>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15372" name="Text Box 14">
            <a:extLst>
              <a:ext uri="{FF2B5EF4-FFF2-40B4-BE49-F238E27FC236}">
                <a16:creationId xmlns:a16="http://schemas.microsoft.com/office/drawing/2014/main" id="{CA5640E2-107A-C196-C690-88C7F2FB0259}"/>
              </a:ext>
            </a:extLst>
          </p:cNvPr>
          <p:cNvSpPr txBox="1">
            <a:spLocks noChangeArrowheads="1"/>
          </p:cNvSpPr>
          <p:nvPr/>
        </p:nvSpPr>
        <p:spPr bwMode="auto">
          <a:xfrm>
            <a:off x="22783800" y="29994225"/>
            <a:ext cx="89154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p:txBody>
      </p:sp>
      <p:sp>
        <p:nvSpPr>
          <p:cNvPr id="15373" name="Rectangle 15">
            <a:extLst>
              <a:ext uri="{FF2B5EF4-FFF2-40B4-BE49-F238E27FC236}">
                <a16:creationId xmlns:a16="http://schemas.microsoft.com/office/drawing/2014/main" id="{14B17ABF-5EAE-3C16-B938-8BA447AA2E58}"/>
              </a:ext>
            </a:extLst>
          </p:cNvPr>
          <p:cNvSpPr>
            <a:spLocks noChangeArrowheads="1"/>
          </p:cNvSpPr>
          <p:nvPr/>
        </p:nvSpPr>
        <p:spPr bwMode="auto">
          <a:xfrm>
            <a:off x="22783800" y="21996400"/>
            <a:ext cx="5399088" cy="3598863"/>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15374" name="Text Box 16">
            <a:extLst>
              <a:ext uri="{FF2B5EF4-FFF2-40B4-BE49-F238E27FC236}">
                <a16:creationId xmlns:a16="http://schemas.microsoft.com/office/drawing/2014/main" id="{A6EBA235-E008-30F7-B54C-23142179D2B9}"/>
              </a:ext>
            </a:extLst>
          </p:cNvPr>
          <p:cNvSpPr txBox="1">
            <a:spLocks noChangeArrowheads="1"/>
          </p:cNvSpPr>
          <p:nvPr/>
        </p:nvSpPr>
        <p:spPr bwMode="auto">
          <a:xfrm>
            <a:off x="28417044" y="22998520"/>
            <a:ext cx="3505200" cy="12868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p:txBody>
      </p:sp>
      <p:sp>
        <p:nvSpPr>
          <p:cNvPr id="15375" name="Text Box 17">
            <a:extLst>
              <a:ext uri="{FF2B5EF4-FFF2-40B4-BE49-F238E27FC236}">
                <a16:creationId xmlns:a16="http://schemas.microsoft.com/office/drawing/2014/main" id="{17ED3F97-B7E1-F5B9-413D-FBE34D5A457D}"/>
              </a:ext>
            </a:extLst>
          </p:cNvPr>
          <p:cNvSpPr txBox="1">
            <a:spLocks noChangeArrowheads="1"/>
          </p:cNvSpPr>
          <p:nvPr/>
        </p:nvSpPr>
        <p:spPr bwMode="auto">
          <a:xfrm>
            <a:off x="12192000" y="22998520"/>
            <a:ext cx="3505200" cy="159462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a:p>
            <a:pPr algn="r" eaLnBrk="1" hangingPunct="1"/>
            <a:r>
              <a:rPr lang="en-US" sz="2000" i="1" dirty="0"/>
              <a:t>.</a:t>
            </a:r>
            <a:endParaRPr lang="en-AU" sz="2000" i="1" dirty="0"/>
          </a:p>
        </p:txBody>
      </p:sp>
      <p:sp>
        <p:nvSpPr>
          <p:cNvPr id="15376" name="Rectangle 18">
            <a:extLst>
              <a:ext uri="{FF2B5EF4-FFF2-40B4-BE49-F238E27FC236}">
                <a16:creationId xmlns:a16="http://schemas.microsoft.com/office/drawing/2014/main" id="{5C93577D-1A90-978F-2952-E9C1732CE6CB}"/>
              </a:ext>
            </a:extLst>
          </p:cNvPr>
          <p:cNvSpPr>
            <a:spLocks noChangeArrowheads="1"/>
          </p:cNvSpPr>
          <p:nvPr/>
        </p:nvSpPr>
        <p:spPr bwMode="auto">
          <a:xfrm>
            <a:off x="15708313" y="21996400"/>
            <a:ext cx="5399087" cy="3598863"/>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15377" name="Rectangle 19">
            <a:extLst>
              <a:ext uri="{FF2B5EF4-FFF2-40B4-BE49-F238E27FC236}">
                <a16:creationId xmlns:a16="http://schemas.microsoft.com/office/drawing/2014/main" id="{EA6DF2FD-0CC1-BE58-4DEF-11BAE1736847}"/>
              </a:ext>
            </a:extLst>
          </p:cNvPr>
          <p:cNvSpPr>
            <a:spLocks noChangeArrowheads="1"/>
          </p:cNvSpPr>
          <p:nvPr/>
        </p:nvSpPr>
        <p:spPr bwMode="auto">
          <a:xfrm>
            <a:off x="12192000" y="26276300"/>
            <a:ext cx="8915400" cy="3598863"/>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15378" name="Text Box 20">
            <a:extLst>
              <a:ext uri="{FF2B5EF4-FFF2-40B4-BE49-F238E27FC236}">
                <a16:creationId xmlns:a16="http://schemas.microsoft.com/office/drawing/2014/main" id="{FD5F03F4-64B2-E1EE-FF16-CDE102BC5565}"/>
              </a:ext>
            </a:extLst>
          </p:cNvPr>
          <p:cNvSpPr txBox="1">
            <a:spLocks noChangeArrowheads="1"/>
          </p:cNvSpPr>
          <p:nvPr/>
        </p:nvSpPr>
        <p:spPr bwMode="auto">
          <a:xfrm>
            <a:off x="12192000" y="29994225"/>
            <a:ext cx="89154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p:txBody>
      </p:sp>
      <p:sp>
        <p:nvSpPr>
          <p:cNvPr id="15379" name="Rectangle 21">
            <a:extLst>
              <a:ext uri="{FF2B5EF4-FFF2-40B4-BE49-F238E27FC236}">
                <a16:creationId xmlns:a16="http://schemas.microsoft.com/office/drawing/2014/main" id="{B5703B8C-294F-0CE5-F40B-DAAC43F322FF}"/>
              </a:ext>
            </a:extLst>
          </p:cNvPr>
          <p:cNvSpPr>
            <a:spLocks noChangeArrowheads="1"/>
          </p:cNvSpPr>
          <p:nvPr/>
        </p:nvSpPr>
        <p:spPr bwMode="auto">
          <a:xfrm>
            <a:off x="12192000" y="17724438"/>
            <a:ext cx="5399088" cy="3598862"/>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15380" name="Text Box 22">
            <a:extLst>
              <a:ext uri="{FF2B5EF4-FFF2-40B4-BE49-F238E27FC236}">
                <a16:creationId xmlns:a16="http://schemas.microsoft.com/office/drawing/2014/main" id="{65287BB7-CC23-5817-B7CD-2FCDB5824EE2}"/>
              </a:ext>
            </a:extLst>
          </p:cNvPr>
          <p:cNvSpPr txBox="1">
            <a:spLocks noChangeArrowheads="1"/>
          </p:cNvSpPr>
          <p:nvPr/>
        </p:nvSpPr>
        <p:spPr bwMode="auto">
          <a:xfrm>
            <a:off x="17797917" y="18930938"/>
            <a:ext cx="3505200" cy="12868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p:txBody>
      </p:sp>
      <p:sp>
        <p:nvSpPr>
          <p:cNvPr id="15381" name="Rectangle 21">
            <a:extLst>
              <a:ext uri="{FF2B5EF4-FFF2-40B4-BE49-F238E27FC236}">
                <a16:creationId xmlns:a16="http://schemas.microsoft.com/office/drawing/2014/main" id="{1794A98B-F6E5-FA4F-4B63-58C7F26716E5}"/>
              </a:ext>
            </a:extLst>
          </p:cNvPr>
          <p:cNvSpPr>
            <a:spLocks noChangeArrowheads="1"/>
          </p:cNvSpPr>
          <p:nvPr/>
        </p:nvSpPr>
        <p:spPr bwMode="auto">
          <a:xfrm>
            <a:off x="22794913" y="17724438"/>
            <a:ext cx="5399087" cy="3598862"/>
          </a:xfrm>
          <a:prstGeom prst="rect">
            <a:avLst/>
          </a:prstGeom>
          <a:solidFill>
            <a:srgbClr val="EEEEEE"/>
          </a:solidFill>
          <a:ln w="9525">
            <a:solidFill>
              <a:schemeClr val="tx1"/>
            </a:solidFill>
            <a:miter lim="800000"/>
            <a:headEnd/>
            <a:tailEnd/>
          </a:ln>
        </p:spPr>
        <p:txBody>
          <a:bodyPr wrap="none" anchor="ctr"/>
          <a:lstStyle/>
          <a:p>
            <a:endParaRPr lang="en-US"/>
          </a:p>
        </p:txBody>
      </p:sp>
      <p:sp>
        <p:nvSpPr>
          <p:cNvPr id="5" name="Text Box 22">
            <a:extLst>
              <a:ext uri="{FF2B5EF4-FFF2-40B4-BE49-F238E27FC236}">
                <a16:creationId xmlns:a16="http://schemas.microsoft.com/office/drawing/2014/main" id="{420104ED-112E-DF2E-31EB-B882F94E6469}"/>
              </a:ext>
            </a:extLst>
          </p:cNvPr>
          <p:cNvSpPr txBox="1">
            <a:spLocks noChangeArrowheads="1"/>
          </p:cNvSpPr>
          <p:nvPr/>
        </p:nvSpPr>
        <p:spPr bwMode="auto">
          <a:xfrm>
            <a:off x="28338847" y="18880446"/>
            <a:ext cx="3505200" cy="12868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80000" tIns="180000" rIns="180000" bIns="180000">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AU" sz="2000" i="1" dirty="0"/>
              <a:t>Captions set in a serif style font such as Ariel, 18 to 24 size, italic style. </a:t>
            </a:r>
          </a:p>
        </p:txBody>
      </p:sp>
      <p:pic>
        <p:nvPicPr>
          <p:cNvPr id="6" name="Picture 5">
            <a:extLst>
              <a:ext uri="{FF2B5EF4-FFF2-40B4-BE49-F238E27FC236}">
                <a16:creationId xmlns:a16="http://schemas.microsoft.com/office/drawing/2014/main" id="{A1881061-D5D5-10A8-5173-3FD5D2246237}"/>
              </a:ext>
            </a:extLst>
          </p:cNvPr>
          <p:cNvPicPr>
            <a:picLocks noChangeAspect="1"/>
          </p:cNvPicPr>
          <p:nvPr/>
        </p:nvPicPr>
        <p:blipFill>
          <a:blip r:embed="rId4"/>
          <a:stretch>
            <a:fillRect/>
          </a:stretch>
        </p:blipFill>
        <p:spPr>
          <a:xfrm>
            <a:off x="30132540" y="2228674"/>
            <a:ext cx="12601373" cy="1286845"/>
          </a:xfrm>
          <a:prstGeom prst="rect">
            <a:avLst/>
          </a:prstGeom>
        </p:spPr>
      </p:pic>
    </p:spTree>
    <p:extLst>
      <p:ext uri="{BB962C8B-B14F-4D97-AF65-F5344CB8AC3E}">
        <p14:creationId xmlns:p14="http://schemas.microsoft.com/office/powerpoint/2010/main" val="2811566441"/>
      </p:ext>
    </p:extLst>
  </p:cSld>
  <p:clrMapOvr>
    <a:masterClrMapping/>
  </p:clrMapOvr>
</p:sld>
</file>

<file path=ppt/theme/theme1.xml><?xml version="1.0" encoding="utf-8"?>
<a:theme xmlns:a="http://schemas.openxmlformats.org/drawingml/2006/main" name="Office Theme">
  <a:themeElements>
    <a:clrScheme name="Custom 3">
      <a:dk1>
        <a:srgbClr val="131F33"/>
      </a:dk1>
      <a:lt1>
        <a:srgbClr val="FFFFFF"/>
      </a:lt1>
      <a:dk2>
        <a:srgbClr val="DC4D3A"/>
      </a:dk2>
      <a:lt2>
        <a:srgbClr val="FAFAFA"/>
      </a:lt2>
      <a:accent1>
        <a:srgbClr val="131F33"/>
      </a:accent1>
      <a:accent2>
        <a:srgbClr val="DB4C3A"/>
      </a:accent2>
      <a:accent3>
        <a:srgbClr val="555555"/>
      </a:accent3>
      <a:accent4>
        <a:srgbClr val="888888"/>
      </a:accent4>
      <a:accent5>
        <a:srgbClr val="3D64A7"/>
      </a:accent5>
      <a:accent6>
        <a:srgbClr val="B23E2F"/>
      </a:accent6>
      <a:hlink>
        <a:srgbClr val="666666"/>
      </a:hlink>
      <a:folHlink>
        <a:srgbClr val="AAAAA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410CA1B-542D-3244-B814-5E899E0E5892}" vid="{0D1DA440-3E1F-1243-A175-747014F56C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176</TotalTime>
  <Words>672</Words>
  <Application>Microsoft Macintosh PowerPoint</Application>
  <PresentationFormat>Custom</PresentationFormat>
  <Paragraphs>68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vt:lpstr>
      <vt:lpstr>Times New Roman</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Holcombe, Randall</dc:creator>
  <cp:keywords/>
  <dc:description/>
  <cp:lastModifiedBy>Katherine Strotmeyer</cp:lastModifiedBy>
  <cp:revision>5</cp:revision>
  <cp:lastPrinted>2026-01-08T14:37:28Z</cp:lastPrinted>
  <dcterms:created xsi:type="dcterms:W3CDTF">2021-12-03T21:30:49Z</dcterms:created>
  <dcterms:modified xsi:type="dcterms:W3CDTF">2026-01-22T13:40:09Z</dcterms:modified>
  <cp:category/>
</cp:coreProperties>
</file>