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60" r:id="rId1"/>
  </p:sldMasterIdLst>
  <p:notesMasterIdLst>
    <p:notesMasterId r:id="rId4"/>
  </p:notesMasterIdLst>
  <p:handoutMasterIdLst>
    <p:handoutMasterId r:id="rId5"/>
  </p:handoutMasterIdLst>
  <p:sldIdLst>
    <p:sldId id="256" r:id="rId2"/>
    <p:sldId id="260" r:id="rId3"/>
  </p:sldIdLst>
  <p:sldSz cx="6858000" cy="9144000" type="letter"/>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32B75431-2D98-14BC-CD4B-571C1CE18F1D}" name="Perusse, Allison E" initials="PAE" userId="S::allison.perusse@med.uvm.edu::c71bf111-8059-4a64-a96b-a2da486e8f09" providerId="AD"/>
  <p188:author id="{996ED348-8E6C-0371-E03E-074C17D42F07}" name="Harder, Valerie S" initials="VH" userId="S::vharder@med.uvm.edu::6925fb0c-720c-4e1e-afb2-5ca95427daed" providerId="AD"/>
  <p188:author id="{AABC00BE-8AC5-09C7-45FC-FD4FF2F613B8}" name="Garfield, Rachel L" initials="RG" userId="S::rachel.garfield@med.uvm.edu::af437f2a-96fa-4831-9832-71d270dd9646"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Cousineau, Kassandra A" initials="CKA" lastIdx="5" clrIdx="0">
    <p:extLst>
      <p:ext uri="{19B8F6BF-5375-455C-9EA6-DF929625EA0E}">
        <p15:presenceInfo xmlns:p15="http://schemas.microsoft.com/office/powerpoint/2012/main" userId="S-1-5-21-1390067357-1383384898-725345543-602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ECE71"/>
    <a:srgbClr val="00502F"/>
    <a:srgbClr val="F26649"/>
    <a:srgbClr val="005496"/>
    <a:srgbClr val="7377B8"/>
    <a:srgbClr val="AED47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172" autoAdjust="0"/>
    <p:restoredTop sz="93557" autoAdjust="0"/>
  </p:normalViewPr>
  <p:slideViewPr>
    <p:cSldViewPr snapToGrid="0">
      <p:cViewPr varScale="1">
        <p:scale>
          <a:sx n="58" d="100"/>
          <a:sy n="58" d="100"/>
        </p:scale>
        <p:origin x="2332" y="44"/>
      </p:cViewPr>
      <p:guideLst>
        <p:guide orient="horz" pos="2880"/>
        <p:guide pos="216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7" d="100"/>
          <a:sy n="87" d="100"/>
        </p:scale>
        <p:origin x="2820"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8/10/relationships/authors" Targe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Text Box 1821203545">
            <a:extLst>
              <a:ext uri="{FF2B5EF4-FFF2-40B4-BE49-F238E27FC236}">
                <a16:creationId xmlns:a16="http://schemas.microsoft.com/office/drawing/2014/main" id="{814897B2-C2A5-F192-3FA3-6E8BC5F1432D}"/>
              </a:ext>
            </a:extLst>
          </p:cNvPr>
          <p:cNvSpPr txBox="1"/>
          <p:nvPr/>
        </p:nvSpPr>
        <p:spPr>
          <a:xfrm>
            <a:off x="138871" y="96784"/>
            <a:ext cx="6580258" cy="1015920"/>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1463040">
              <a:lnSpc>
                <a:spcPct val="115000"/>
              </a:lnSpc>
              <a:spcBef>
                <a:spcPts val="0"/>
              </a:spcBef>
              <a:spcAft>
                <a:spcPts val="1000"/>
              </a:spcAft>
            </a:pPr>
            <a:r>
              <a:rPr lang="en-US" dirty="0">
                <a:solidFill>
                  <a:srgbClr val="FFFFFF"/>
                </a:solidFill>
                <a:effectLst/>
                <a:latin typeface="Calibri" panose="020F0502020204030204" pitchFamily="34" charset="0"/>
                <a:ea typeface="Times New Roman" panose="02020603050405020304" pitchFamily="18" charset="0"/>
                <a:cs typeface="Calibri" panose="020F0502020204030204" pitchFamily="34" charset="0"/>
              </a:rPr>
              <a:t>Characterizing Healthcare Utilization in Vermont: Prevalence of Mental Health Diagnoses</a:t>
            </a: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15000"/>
              </a:lnSpc>
              <a:spcBef>
                <a:spcPts val="1000"/>
              </a:spcBef>
              <a:spcAft>
                <a:spcPts val="1000"/>
              </a:spcAft>
            </a:pPr>
            <a:r>
              <a:rPr lang="en-US" sz="10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9" name="Text Box 1796278648">
            <a:extLst>
              <a:ext uri="{FF2B5EF4-FFF2-40B4-BE49-F238E27FC236}">
                <a16:creationId xmlns:a16="http://schemas.microsoft.com/office/drawing/2014/main" id="{729119D8-4A3C-1E4A-BA14-6CBE937399F9}"/>
              </a:ext>
            </a:extLst>
          </p:cNvPr>
          <p:cNvSpPr txBox="1"/>
          <p:nvPr/>
        </p:nvSpPr>
        <p:spPr>
          <a:xfrm>
            <a:off x="138871" y="884104"/>
            <a:ext cx="3913505" cy="228600"/>
          </a:xfrm>
          <a:prstGeom prst="rect">
            <a:avLst/>
          </a:prstGeom>
          <a:solidFill>
            <a:srgbClr val="005496"/>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August 2023</a:t>
            </a:r>
            <a:endParaRPr lang="en-US" sz="100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10" name="Text Box 710612235">
            <a:extLst>
              <a:ext uri="{FF2B5EF4-FFF2-40B4-BE49-F238E27FC236}">
                <a16:creationId xmlns:a16="http://schemas.microsoft.com/office/drawing/2014/main" id="{916CE2ED-25CE-2BF2-6674-C12E8F6AD6CA}"/>
              </a:ext>
            </a:extLst>
          </p:cNvPr>
          <p:cNvSpPr txBox="1"/>
          <p:nvPr/>
        </p:nvSpPr>
        <p:spPr>
          <a:xfrm>
            <a:off x="3095740" y="884104"/>
            <a:ext cx="3623389" cy="228600"/>
          </a:xfrm>
          <a:prstGeom prst="rect">
            <a:avLst/>
          </a:prstGeom>
          <a:solidFill>
            <a:srgbClr val="FECE71"/>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dirty="0">
                <a:effectLst/>
                <a:latin typeface="Calibri" panose="020F0502020204030204" pitchFamily="34" charset="0"/>
                <a:ea typeface="Times New Roman" panose="02020603050405020304" pitchFamily="18" charset="0"/>
                <a:cs typeface="Times New Roman" panose="02020603050405020304" pitchFamily="18" charset="0"/>
              </a:rPr>
              <a:t>Brief Report</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p:txBody>
      </p:sp>
      <p:pic>
        <p:nvPicPr>
          <p:cNvPr id="11" name="Picture 10" descr="Logo&#10;&#10;Description automatically generated">
            <a:extLst>
              <a:ext uri="{FF2B5EF4-FFF2-40B4-BE49-F238E27FC236}">
                <a16:creationId xmlns:a16="http://schemas.microsoft.com/office/drawing/2014/main" id="{E978773F-1DF6-4D9A-A7FA-EF2C5C0DFFD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5174174" y="207234"/>
            <a:ext cx="1544955" cy="566420"/>
          </a:xfrm>
          <a:prstGeom prst="rect">
            <a:avLst/>
          </a:prstGeom>
          <a:solidFill>
            <a:srgbClr val="AED476"/>
          </a:solidFill>
          <a:effectLst>
            <a:outerShdw blurRad="50800" dist="50800" sx="1000" sy="1000" algn="ctr" rotWithShape="0">
              <a:schemeClr val="bg1">
                <a:alpha val="0"/>
              </a:schemeClr>
            </a:outerShdw>
          </a:effectLst>
        </p:spPr>
      </p:pic>
      <p:pic>
        <p:nvPicPr>
          <p:cNvPr id="18" name="Picture 17">
            <a:extLst>
              <a:ext uri="{FF2B5EF4-FFF2-40B4-BE49-F238E27FC236}">
                <a16:creationId xmlns:a16="http://schemas.microsoft.com/office/drawing/2014/main" id="{CF647223-5AF8-8783-8818-3B01FF35306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63644" y="3387664"/>
            <a:ext cx="3130711" cy="2368672"/>
          </a:xfrm>
          <a:prstGeom prst="rect">
            <a:avLst/>
          </a:prstGeom>
        </p:spPr>
      </p:pic>
    </p:spTree>
    <p:extLst>
      <p:ext uri="{BB962C8B-B14F-4D97-AF65-F5344CB8AC3E}">
        <p14:creationId xmlns:p14="http://schemas.microsoft.com/office/powerpoint/2010/main" val="31047876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AE5A4D-027F-41AA-A29D-CB334DA6F6AE}" type="datetimeFigureOut">
              <a:rPr lang="en-US" smtClean="0"/>
              <a:t>10/7/2025</a:t>
            </a:fld>
            <a:endParaRPr lang="en-US"/>
          </a:p>
        </p:txBody>
      </p:sp>
      <p:sp>
        <p:nvSpPr>
          <p:cNvPr id="4" name="Slide Image Placeholder 3"/>
          <p:cNvSpPr>
            <a:spLocks noGrp="1" noRot="1" noChangeAspect="1"/>
          </p:cNvSpPr>
          <p:nvPr>
            <p:ph type="sldImg" idx="2"/>
          </p:nvPr>
        </p:nvSpPr>
        <p:spPr>
          <a:xfrm>
            <a:off x="2271713" y="1143000"/>
            <a:ext cx="231457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A07D281-93FD-4C42-BFAD-42B2FDD551FC}" type="slidenum">
              <a:rPr lang="en-US" smtClean="0"/>
              <a:t>‹#›</a:t>
            </a:fld>
            <a:endParaRPr lang="en-US"/>
          </a:p>
        </p:txBody>
      </p:sp>
    </p:spTree>
    <p:extLst>
      <p:ext uri="{BB962C8B-B14F-4D97-AF65-F5344CB8AC3E}">
        <p14:creationId xmlns:p14="http://schemas.microsoft.com/office/powerpoint/2010/main" val="2738990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762899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52683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830999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1048603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64014DC-8047-4A4A-9900-54A29043175D}" type="datetimeFigureOut">
              <a:rPr lang="en-US" smtClean="0"/>
              <a:t>10/7/2025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35497023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64014DC-8047-4A4A-9900-54A29043175D}"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8937718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64014DC-8047-4A4A-9900-54A29043175D}" type="datetimeFigureOut">
              <a:rPr lang="en-US" smtClean="0"/>
              <a:t>10/7/2025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2172759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64014DC-8047-4A4A-9900-54A29043175D}" type="datetimeFigureOut">
              <a:rPr lang="en-US" smtClean="0"/>
              <a:t>10/7/2025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5093666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64014DC-8047-4A4A-9900-54A29043175D}" type="datetimeFigureOut">
              <a:rPr lang="en-US" smtClean="0"/>
              <a:t>10/7/2025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2245817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64014DC-8047-4A4A-9900-54A29043175D}"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9526961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764014DC-8047-4A4A-9900-54A29043175D}" type="datetimeFigureOut">
              <a:rPr lang="en-US" smtClean="0"/>
              <a:t>10/7/2025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F17E891-9AD3-4B51-8D48-BE486A61EC30}" type="slidenum">
              <a:rPr lang="en-US" smtClean="0"/>
              <a:t>‹#›</a:t>
            </a:fld>
            <a:endParaRPr lang="en-US"/>
          </a:p>
        </p:txBody>
      </p:sp>
    </p:spTree>
    <p:extLst>
      <p:ext uri="{BB962C8B-B14F-4D97-AF65-F5344CB8AC3E}">
        <p14:creationId xmlns:p14="http://schemas.microsoft.com/office/powerpoint/2010/main" val="682614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764014DC-8047-4A4A-9900-54A29043175D}" type="datetimeFigureOut">
              <a:rPr lang="en-US" smtClean="0"/>
              <a:t>10/7/2025</a:t>
            </a:fld>
            <a:endParaRPr lang="en-US"/>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CF17E891-9AD3-4B51-8D48-BE486A61EC30}" type="slidenum">
              <a:rPr lang="en-US" smtClean="0"/>
              <a:t>‹#›</a:t>
            </a:fld>
            <a:endParaRPr lang="en-US"/>
          </a:p>
        </p:txBody>
      </p:sp>
    </p:spTree>
    <p:extLst>
      <p:ext uri="{BB962C8B-B14F-4D97-AF65-F5344CB8AC3E}">
        <p14:creationId xmlns:p14="http://schemas.microsoft.com/office/powerpoint/2010/main" val="14622439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mailto:valerie.harder@med.uvm.edu" TargetMode="External"/><Relationship Id="rId3" Type="http://schemas.openxmlformats.org/officeDocument/2006/relationships/hyperlink" Target="https://www.helpmegrowvt.org/ages-stages-vt" TargetMode="External"/><Relationship Id="rId7" Type="http://schemas.openxmlformats.org/officeDocument/2006/relationships/hyperlink" Target="mailto:kassandra.cousineau@med.uvm.edu" TargetMode="External"/><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hyperlink" Target="https://doi.org/10.1007/978-3-030-03110-7_11" TargetMode="External"/><Relationship Id="rId5" Type="http://schemas.openxmlformats.org/officeDocument/2006/relationships/hyperlink" Target="https://www.medicaid.gov/medicaid/quality-of-care/downloads/medicaid-and-chip-child-core-set-manual.pdf" TargetMode="External"/><Relationship Id="rId4" Type="http://schemas.openxmlformats.org/officeDocument/2006/relationships/hyperlink" Target="https://www.brazeltontouchpoints.org/about/evidence-based-research/" TargetMode="External"/><Relationship Id="rId9"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7EBCE54-4F50-5A84-DCCA-86222890BB36}"/>
              </a:ext>
            </a:extLst>
          </p:cNvPr>
          <p:cNvSpPr>
            <a:spLocks noGrp="1"/>
          </p:cNvSpPr>
          <p:nvPr>
            <p:ph type="subTitle" idx="1"/>
          </p:nvPr>
        </p:nvSpPr>
        <p:spPr>
          <a:xfrm>
            <a:off x="84473" y="1091632"/>
            <a:ext cx="6616589" cy="3302094"/>
          </a:xfrm>
        </p:spPr>
        <p:txBody>
          <a:bodyPr>
            <a:noAutofit/>
          </a:bodyPr>
          <a:lstStyle/>
          <a:p>
            <a:pPr algn="l">
              <a:lnSpc>
                <a:spcPct val="120000"/>
              </a:lnSpc>
            </a:pPr>
            <a:r>
              <a:rPr lang="en-US" sz="1400" b="1" kern="0" dirty="0">
                <a:solidFill>
                  <a:srgbClr val="00502F"/>
                </a:solidFill>
                <a:ea typeface="Times New Roman" panose="02020603050405020304" pitchFamily="18" charset="0"/>
                <a:cs typeface="Times New Roman" panose="02020603050405020304" pitchFamily="18" charset="0"/>
              </a:rPr>
              <a:t>Introduction &amp; Data Notes</a:t>
            </a:r>
            <a:endParaRPr lang="en-US" sz="1200" b="1" kern="0" dirty="0">
              <a:solidFill>
                <a:srgbClr val="00502F"/>
              </a:solidFill>
              <a:ea typeface="Times New Roman" panose="02020603050405020304" pitchFamily="18" charset="0"/>
              <a:cs typeface="Times New Roman" panose="02020603050405020304" pitchFamily="18" charset="0"/>
            </a:endParaRPr>
          </a:p>
          <a:p>
            <a:pPr algn="l"/>
            <a:r>
              <a:rPr lang="en-US" sz="1200" dirty="0"/>
              <a:t>Developmental screening provides insight into a child’s early learning, growth, and achievement of milestones during the first three years of life and is used to determine the need for further assessment or developmental services. </a:t>
            </a:r>
            <a:r>
              <a:rPr lang="en-US" sz="1200" dirty="0">
                <a:effectLst/>
                <a:ea typeface="Aptos" panose="020B0004020202020204" pitchFamily="34" charset="0"/>
                <a:cs typeface="Aptos" panose="020B0004020202020204" pitchFamily="34" charset="0"/>
              </a:rPr>
              <a:t>Developmental screening percentages are also leveraged as an indicator of high-quality health care and tied to quality payment initiatives. </a:t>
            </a:r>
          </a:p>
          <a:p>
            <a:pPr algn="l"/>
            <a:r>
              <a:rPr lang="en-US" sz="1200" dirty="0"/>
              <a:t>The Health Services Research (HSR) Team at the Vermont Child Health Improvement Program (VCHIP), in collaboration with the Vermont Department of Health (VDH), Family and Child Health (FCH) Division, and partners, identified developmental screening as a priority measurement topic. We measured the percentage of one-to-three-year-old Vermont children with at least one claim for developmental screening from 2015-2023 using the “Developmental Screening in the First Three Years of Life</a:t>
            </a:r>
            <a:r>
              <a:rPr lang="en-US" sz="1200" baseline="30000" dirty="0"/>
              <a:t>1</a:t>
            </a:r>
            <a:r>
              <a:rPr lang="en-US" sz="1200" dirty="0"/>
              <a:t>“ (DEV-CH) measure. The overall objective of this project was to examine trends over time of the percentage of one-to-three-year-old children receiving developmental screening billed through insurance claims. Additionally, we examined results over time by insurance (Medicaid vs. non-Medicaid). </a:t>
            </a:r>
          </a:p>
          <a:p>
            <a:pPr algn="l"/>
            <a:r>
              <a:rPr lang="en-US" sz="1200" dirty="0"/>
              <a:t>Our data source was the Vermont Health Care Uniform Reporting and Evaluation System (VHCURES; Vermont’s all-payer insurance claims database). We used Chi-squared statistical tests to compare the percentage of children with a developmental screening over time, overall and within individual ages and insurance groups. For all statistical tests, we used an alpha-level of .05 to indicate statistical significance. </a:t>
            </a:r>
          </a:p>
        </p:txBody>
      </p:sp>
      <p:sp>
        <p:nvSpPr>
          <p:cNvPr id="4" name="Text Box 1821203545">
            <a:extLst>
              <a:ext uri="{FF2B5EF4-FFF2-40B4-BE49-F238E27FC236}">
                <a16:creationId xmlns:a16="http://schemas.microsoft.com/office/drawing/2014/main" id="{6BCB70B8-EBF1-BA8D-6343-EA514EBEFD6E}"/>
              </a:ext>
            </a:extLst>
          </p:cNvPr>
          <p:cNvSpPr txBox="1"/>
          <p:nvPr/>
        </p:nvSpPr>
        <p:spPr>
          <a:xfrm>
            <a:off x="0" y="0"/>
            <a:ext cx="6858000" cy="1039194"/>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r>
              <a:rPr lang="en-US" sz="1600" cap="all" dirty="0">
                <a:solidFill>
                  <a:schemeClr val="bg1"/>
                </a:solidFill>
              </a:rPr>
              <a:t>DEVELOPMENTAL SCREENING IN VERMONT </a:t>
            </a:r>
          </a:p>
          <a:p>
            <a:r>
              <a:rPr lang="en-US" sz="1600" cap="all" dirty="0">
                <a:solidFill>
                  <a:schemeClr val="bg1"/>
                </a:solidFill>
              </a:rPr>
              <a:t>OVER TIME (2015-2023) and by insurance</a:t>
            </a:r>
          </a:p>
        </p:txBody>
      </p:sp>
      <p:sp>
        <p:nvSpPr>
          <p:cNvPr id="10" name="Freeform: Shape 9">
            <a:extLst>
              <a:ext uri="{FF2B5EF4-FFF2-40B4-BE49-F238E27FC236}">
                <a16:creationId xmlns:a16="http://schemas.microsoft.com/office/drawing/2014/main" id="{E4D568AC-0A1B-3BC8-F53A-D8CF0C5B2BCB}"/>
              </a:ext>
            </a:extLst>
          </p:cNvPr>
          <p:cNvSpPr/>
          <p:nvPr/>
        </p:nvSpPr>
        <p:spPr>
          <a:xfrm>
            <a:off x="3344310" y="-1"/>
            <a:ext cx="3518452" cy="879814"/>
          </a:xfrm>
          <a:custGeom>
            <a:avLst/>
            <a:gdLst>
              <a:gd name="connsiteX0" fmla="*/ 0 w 1441174"/>
              <a:gd name="connsiteY0" fmla="*/ 457200 h 785191"/>
              <a:gd name="connsiteX1" fmla="*/ 0 w 1441174"/>
              <a:gd name="connsiteY1" fmla="*/ 457200 h 785191"/>
              <a:gd name="connsiteX2" fmla="*/ 377687 w 1441174"/>
              <a:gd name="connsiteY2" fmla="*/ 327991 h 785191"/>
              <a:gd name="connsiteX3" fmla="*/ 894522 w 1441174"/>
              <a:gd name="connsiteY3" fmla="*/ 159026 h 785191"/>
              <a:gd name="connsiteX4" fmla="*/ 1083365 w 1441174"/>
              <a:gd name="connsiteY4" fmla="*/ 109330 h 785191"/>
              <a:gd name="connsiteX5" fmla="*/ 1232452 w 1441174"/>
              <a:gd name="connsiteY5" fmla="*/ 59634 h 785191"/>
              <a:gd name="connsiteX6" fmla="*/ 1351722 w 1441174"/>
              <a:gd name="connsiteY6" fmla="*/ 29817 h 785191"/>
              <a:gd name="connsiteX7" fmla="*/ 1391479 w 1441174"/>
              <a:gd name="connsiteY7" fmla="*/ 9939 h 785191"/>
              <a:gd name="connsiteX8" fmla="*/ 1441174 w 1441174"/>
              <a:gd name="connsiteY8" fmla="*/ 0 h 785191"/>
              <a:gd name="connsiteX9" fmla="*/ 1391479 w 1441174"/>
              <a:gd name="connsiteY9" fmla="*/ 785191 h 785191"/>
              <a:gd name="connsiteX10" fmla="*/ 0 w 1441174"/>
              <a:gd name="connsiteY10" fmla="*/ 457200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0 w 2464905"/>
              <a:gd name="connsiteY10" fmla="*/ 785191 h 785191"/>
              <a:gd name="connsiteX0" fmla="*/ 0 w 2464905"/>
              <a:gd name="connsiteY0" fmla="*/ 785191 h 806660"/>
              <a:gd name="connsiteX1" fmla="*/ 1023731 w 2464905"/>
              <a:gd name="connsiteY1" fmla="*/ 457200 h 806660"/>
              <a:gd name="connsiteX2" fmla="*/ 1401418 w 2464905"/>
              <a:gd name="connsiteY2" fmla="*/ 327991 h 806660"/>
              <a:gd name="connsiteX3" fmla="*/ 1918253 w 2464905"/>
              <a:gd name="connsiteY3" fmla="*/ 159026 h 806660"/>
              <a:gd name="connsiteX4" fmla="*/ 2107096 w 2464905"/>
              <a:gd name="connsiteY4" fmla="*/ 109330 h 806660"/>
              <a:gd name="connsiteX5" fmla="*/ 2256183 w 2464905"/>
              <a:gd name="connsiteY5" fmla="*/ 59634 h 806660"/>
              <a:gd name="connsiteX6" fmla="*/ 2375453 w 2464905"/>
              <a:gd name="connsiteY6" fmla="*/ 29817 h 806660"/>
              <a:gd name="connsiteX7" fmla="*/ 2415210 w 2464905"/>
              <a:gd name="connsiteY7" fmla="*/ 9939 h 806660"/>
              <a:gd name="connsiteX8" fmla="*/ 2464905 w 2464905"/>
              <a:gd name="connsiteY8" fmla="*/ 0 h 806660"/>
              <a:gd name="connsiteX9" fmla="*/ 2415210 w 2464905"/>
              <a:gd name="connsiteY9" fmla="*/ 785191 h 806660"/>
              <a:gd name="connsiteX10" fmla="*/ 2027585 w 2464905"/>
              <a:gd name="connsiteY10" fmla="*/ 806449 h 806660"/>
              <a:gd name="connsiteX11" fmla="*/ 0 w 2464905"/>
              <a:gd name="connsiteY11" fmla="*/ 785191 h 806660"/>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2027585 w 2464905"/>
              <a:gd name="connsiteY10" fmla="*/ 756753 h 785191"/>
              <a:gd name="connsiteX11" fmla="*/ 0 w 2464905"/>
              <a:gd name="connsiteY11" fmla="*/ 785191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027585 w 2464905"/>
              <a:gd name="connsiteY9" fmla="*/ 756753 h 785191"/>
              <a:gd name="connsiteX10" fmla="*/ 0 w 2464905"/>
              <a:gd name="connsiteY10" fmla="*/ 785191 h 785191"/>
              <a:gd name="connsiteX0" fmla="*/ 0 w 2434747"/>
              <a:gd name="connsiteY0" fmla="*/ 1182757 h 1182757"/>
              <a:gd name="connsiteX1" fmla="*/ 1023731 w 2434747"/>
              <a:gd name="connsiteY1" fmla="*/ 854766 h 1182757"/>
              <a:gd name="connsiteX2" fmla="*/ 1401418 w 2434747"/>
              <a:gd name="connsiteY2" fmla="*/ 725557 h 1182757"/>
              <a:gd name="connsiteX3" fmla="*/ 1918253 w 2434747"/>
              <a:gd name="connsiteY3" fmla="*/ 556592 h 1182757"/>
              <a:gd name="connsiteX4" fmla="*/ 2107096 w 2434747"/>
              <a:gd name="connsiteY4" fmla="*/ 506896 h 1182757"/>
              <a:gd name="connsiteX5" fmla="*/ 2256183 w 2434747"/>
              <a:gd name="connsiteY5" fmla="*/ 457200 h 1182757"/>
              <a:gd name="connsiteX6" fmla="*/ 2375453 w 2434747"/>
              <a:gd name="connsiteY6" fmla="*/ 427383 h 1182757"/>
              <a:gd name="connsiteX7" fmla="*/ 2415210 w 2434747"/>
              <a:gd name="connsiteY7" fmla="*/ 407505 h 1182757"/>
              <a:gd name="connsiteX8" fmla="*/ 2037523 w 2434747"/>
              <a:gd name="connsiteY8" fmla="*/ 0 h 1182757"/>
              <a:gd name="connsiteX9" fmla="*/ 2027585 w 2434747"/>
              <a:gd name="connsiteY9" fmla="*/ 1154319 h 1182757"/>
              <a:gd name="connsiteX10" fmla="*/ 0 w 2434747"/>
              <a:gd name="connsiteY10" fmla="*/ 1182757 h 1182757"/>
              <a:gd name="connsiteX0" fmla="*/ 0 w 2417767"/>
              <a:gd name="connsiteY0" fmla="*/ 1182757 h 1182757"/>
              <a:gd name="connsiteX1" fmla="*/ 1023731 w 2417767"/>
              <a:gd name="connsiteY1" fmla="*/ 854766 h 1182757"/>
              <a:gd name="connsiteX2" fmla="*/ 1401418 w 2417767"/>
              <a:gd name="connsiteY2" fmla="*/ 725557 h 1182757"/>
              <a:gd name="connsiteX3" fmla="*/ 1918253 w 2417767"/>
              <a:gd name="connsiteY3" fmla="*/ 556592 h 1182757"/>
              <a:gd name="connsiteX4" fmla="*/ 2107096 w 2417767"/>
              <a:gd name="connsiteY4" fmla="*/ 506896 h 1182757"/>
              <a:gd name="connsiteX5" fmla="*/ 2256183 w 2417767"/>
              <a:gd name="connsiteY5" fmla="*/ 457200 h 1182757"/>
              <a:gd name="connsiteX6" fmla="*/ 2375453 w 2417767"/>
              <a:gd name="connsiteY6" fmla="*/ 427383 h 1182757"/>
              <a:gd name="connsiteX7" fmla="*/ 1470992 w 2417767"/>
              <a:gd name="connsiteY7" fmla="*/ 457201 h 1182757"/>
              <a:gd name="connsiteX8" fmla="*/ 2037523 w 2417767"/>
              <a:gd name="connsiteY8" fmla="*/ 0 h 1182757"/>
              <a:gd name="connsiteX9" fmla="*/ 2027585 w 2417767"/>
              <a:gd name="connsiteY9" fmla="*/ 1154319 h 1182757"/>
              <a:gd name="connsiteX10" fmla="*/ 0 w 2417767"/>
              <a:gd name="connsiteY10" fmla="*/ 1182757 h 1182757"/>
              <a:gd name="connsiteX0" fmla="*/ 0 w 2299277"/>
              <a:gd name="connsiteY0" fmla="*/ 1182757 h 1182757"/>
              <a:gd name="connsiteX1" fmla="*/ 1023731 w 2299277"/>
              <a:gd name="connsiteY1" fmla="*/ 854766 h 1182757"/>
              <a:gd name="connsiteX2" fmla="*/ 1401418 w 2299277"/>
              <a:gd name="connsiteY2" fmla="*/ 725557 h 1182757"/>
              <a:gd name="connsiteX3" fmla="*/ 1918253 w 2299277"/>
              <a:gd name="connsiteY3" fmla="*/ 556592 h 1182757"/>
              <a:gd name="connsiteX4" fmla="*/ 2107096 w 2299277"/>
              <a:gd name="connsiteY4" fmla="*/ 506896 h 1182757"/>
              <a:gd name="connsiteX5" fmla="*/ 2256183 w 2299277"/>
              <a:gd name="connsiteY5" fmla="*/ 457200 h 1182757"/>
              <a:gd name="connsiteX6" fmla="*/ 1272209 w 2299277"/>
              <a:gd name="connsiteY6" fmla="*/ 695739 h 1182757"/>
              <a:gd name="connsiteX7" fmla="*/ 1470992 w 2299277"/>
              <a:gd name="connsiteY7" fmla="*/ 457201 h 1182757"/>
              <a:gd name="connsiteX8" fmla="*/ 2037523 w 2299277"/>
              <a:gd name="connsiteY8" fmla="*/ 0 h 1182757"/>
              <a:gd name="connsiteX9" fmla="*/ 2027585 w 2299277"/>
              <a:gd name="connsiteY9" fmla="*/ 1154319 h 1182757"/>
              <a:gd name="connsiteX10" fmla="*/ 0 w 2299277"/>
              <a:gd name="connsiteY10" fmla="*/ 1182757 h 1182757"/>
              <a:gd name="connsiteX0" fmla="*/ 0 w 2299277"/>
              <a:gd name="connsiteY0" fmla="*/ 1182757 h 1182757"/>
              <a:gd name="connsiteX1" fmla="*/ 1023731 w 2299277"/>
              <a:gd name="connsiteY1" fmla="*/ 854766 h 1182757"/>
              <a:gd name="connsiteX2" fmla="*/ 1918253 w 2299277"/>
              <a:gd name="connsiteY2" fmla="*/ 556592 h 1182757"/>
              <a:gd name="connsiteX3" fmla="*/ 2107096 w 2299277"/>
              <a:gd name="connsiteY3" fmla="*/ 506896 h 1182757"/>
              <a:gd name="connsiteX4" fmla="*/ 2256183 w 2299277"/>
              <a:gd name="connsiteY4" fmla="*/ 457200 h 1182757"/>
              <a:gd name="connsiteX5" fmla="*/ 1272209 w 2299277"/>
              <a:gd name="connsiteY5" fmla="*/ 695739 h 1182757"/>
              <a:gd name="connsiteX6" fmla="*/ 1470992 w 2299277"/>
              <a:gd name="connsiteY6" fmla="*/ 457201 h 1182757"/>
              <a:gd name="connsiteX7" fmla="*/ 2037523 w 2299277"/>
              <a:gd name="connsiteY7" fmla="*/ 0 h 1182757"/>
              <a:gd name="connsiteX8" fmla="*/ 2027585 w 2299277"/>
              <a:gd name="connsiteY8" fmla="*/ 1154319 h 1182757"/>
              <a:gd name="connsiteX9" fmla="*/ 0 w 2299277"/>
              <a:gd name="connsiteY9" fmla="*/ 1182757 h 1182757"/>
              <a:gd name="connsiteX0" fmla="*/ 0 w 2282817"/>
              <a:gd name="connsiteY0" fmla="*/ 1182757 h 1182757"/>
              <a:gd name="connsiteX1" fmla="*/ 1023731 w 2282817"/>
              <a:gd name="connsiteY1" fmla="*/ 854766 h 1182757"/>
              <a:gd name="connsiteX2" fmla="*/ 1918253 w 2282817"/>
              <a:gd name="connsiteY2" fmla="*/ 556592 h 1182757"/>
              <a:gd name="connsiteX3" fmla="*/ 2256183 w 2282817"/>
              <a:gd name="connsiteY3" fmla="*/ 457200 h 1182757"/>
              <a:gd name="connsiteX4" fmla="*/ 1272209 w 2282817"/>
              <a:gd name="connsiteY4" fmla="*/ 695739 h 1182757"/>
              <a:gd name="connsiteX5" fmla="*/ 1470992 w 2282817"/>
              <a:gd name="connsiteY5" fmla="*/ 457201 h 1182757"/>
              <a:gd name="connsiteX6" fmla="*/ 2037523 w 2282817"/>
              <a:gd name="connsiteY6" fmla="*/ 0 h 1182757"/>
              <a:gd name="connsiteX7" fmla="*/ 2027585 w 2282817"/>
              <a:gd name="connsiteY7" fmla="*/ 1154319 h 1182757"/>
              <a:gd name="connsiteX8" fmla="*/ 0 w 2282817"/>
              <a:gd name="connsiteY8" fmla="*/ 1182757 h 1182757"/>
              <a:gd name="connsiteX0" fmla="*/ 0 w 2037523"/>
              <a:gd name="connsiteY0" fmla="*/ 1182757 h 1182757"/>
              <a:gd name="connsiteX1" fmla="*/ 1023731 w 2037523"/>
              <a:gd name="connsiteY1" fmla="*/ 854766 h 1182757"/>
              <a:gd name="connsiteX2" fmla="*/ 1918253 w 2037523"/>
              <a:gd name="connsiteY2" fmla="*/ 556592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470992 w 2037523"/>
              <a:gd name="connsiteY3" fmla="*/ 457201 h 1182757"/>
              <a:gd name="connsiteX4" fmla="*/ 2037523 w 2037523"/>
              <a:gd name="connsiteY4" fmla="*/ 0 h 1182757"/>
              <a:gd name="connsiteX5" fmla="*/ 2027585 w 2037523"/>
              <a:gd name="connsiteY5" fmla="*/ 1154319 h 1182757"/>
              <a:gd name="connsiteX6" fmla="*/ 0 w 2037523"/>
              <a:gd name="connsiteY6"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54319 h 1182757"/>
              <a:gd name="connsiteX5" fmla="*/ 0 w 2037523"/>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74198 h 1182757"/>
              <a:gd name="connsiteX5" fmla="*/ 0 w 2037523"/>
              <a:gd name="connsiteY5" fmla="*/ 1182757 h 1182757"/>
              <a:gd name="connsiteX0" fmla="*/ 0 w 2057689"/>
              <a:gd name="connsiteY0" fmla="*/ 1182757 h 1182757"/>
              <a:gd name="connsiteX1" fmla="*/ 1152940 w 2057689"/>
              <a:gd name="connsiteY1" fmla="*/ 616227 h 1182757"/>
              <a:gd name="connsiteX2" fmla="*/ 1470992 w 2057689"/>
              <a:gd name="connsiteY2" fmla="*/ 457201 h 1182757"/>
              <a:gd name="connsiteX3" fmla="*/ 2037523 w 2057689"/>
              <a:gd name="connsiteY3" fmla="*/ 0 h 1182757"/>
              <a:gd name="connsiteX4" fmla="*/ 2057402 w 2057689"/>
              <a:gd name="connsiteY4" fmla="*/ 1174198 h 1182757"/>
              <a:gd name="connsiteX5" fmla="*/ 0 w 2057689"/>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07706 w 2037523"/>
              <a:gd name="connsiteY4" fmla="*/ 1174198 h 1182757"/>
              <a:gd name="connsiteX5" fmla="*/ 0 w 2037523"/>
              <a:gd name="connsiteY5" fmla="*/ 1182757 h 1182757"/>
              <a:gd name="connsiteX0" fmla="*/ 0 w 2047903"/>
              <a:gd name="connsiteY0" fmla="*/ 1182757 h 1182757"/>
              <a:gd name="connsiteX1" fmla="*/ 1152940 w 2047903"/>
              <a:gd name="connsiteY1" fmla="*/ 616227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14341 w 2062244"/>
              <a:gd name="connsiteY0" fmla="*/ 1182757 h 1182757"/>
              <a:gd name="connsiteX1" fmla="*/ 1167281 w 2062244"/>
              <a:gd name="connsiteY1" fmla="*/ 616227 h 1182757"/>
              <a:gd name="connsiteX2" fmla="*/ 1485333 w 2062244"/>
              <a:gd name="connsiteY2" fmla="*/ 457201 h 1182757"/>
              <a:gd name="connsiteX3" fmla="*/ 2051864 w 2062244"/>
              <a:gd name="connsiteY3" fmla="*/ 0 h 1182757"/>
              <a:gd name="connsiteX4" fmla="*/ 2061804 w 2062244"/>
              <a:gd name="connsiteY4" fmla="*/ 1174198 h 1182757"/>
              <a:gd name="connsiteX5" fmla="*/ 14341 w 2062244"/>
              <a:gd name="connsiteY5" fmla="*/ 1182757 h 1182757"/>
              <a:gd name="connsiteX0" fmla="*/ 44323 w 2092226"/>
              <a:gd name="connsiteY0" fmla="*/ 1182757 h 1182757"/>
              <a:gd name="connsiteX1" fmla="*/ 1048178 w 2092226"/>
              <a:gd name="connsiteY1" fmla="*/ 746815 h 1182757"/>
              <a:gd name="connsiteX2" fmla="*/ 1197263 w 2092226"/>
              <a:gd name="connsiteY2" fmla="*/ 616227 h 1182757"/>
              <a:gd name="connsiteX3" fmla="*/ 1515315 w 2092226"/>
              <a:gd name="connsiteY3" fmla="*/ 457201 h 1182757"/>
              <a:gd name="connsiteX4" fmla="*/ 2081846 w 2092226"/>
              <a:gd name="connsiteY4" fmla="*/ 0 h 1182757"/>
              <a:gd name="connsiteX5" fmla="*/ 2091786 w 2092226"/>
              <a:gd name="connsiteY5" fmla="*/ 1174198 h 1182757"/>
              <a:gd name="connsiteX6" fmla="*/ 44323 w 2092226"/>
              <a:gd name="connsiteY6" fmla="*/ 1182757 h 1182757"/>
              <a:gd name="connsiteX0" fmla="*/ 46139 w 2094042"/>
              <a:gd name="connsiteY0" fmla="*/ 1182757 h 1182757"/>
              <a:gd name="connsiteX1" fmla="*/ 1049994 w 2094042"/>
              <a:gd name="connsiteY1" fmla="*/ 746815 h 1182757"/>
              <a:gd name="connsiteX2" fmla="*/ 1517131 w 2094042"/>
              <a:gd name="connsiteY2" fmla="*/ 457201 h 1182757"/>
              <a:gd name="connsiteX3" fmla="*/ 2083662 w 2094042"/>
              <a:gd name="connsiteY3" fmla="*/ 0 h 1182757"/>
              <a:gd name="connsiteX4" fmla="*/ 2093602 w 2094042"/>
              <a:gd name="connsiteY4" fmla="*/ 1174198 h 1182757"/>
              <a:gd name="connsiteX5" fmla="*/ 46139 w 2094042"/>
              <a:gd name="connsiteY5" fmla="*/ 1182757 h 1182757"/>
              <a:gd name="connsiteX0" fmla="*/ 0 w 2047903"/>
              <a:gd name="connsiteY0" fmla="*/ 1182757 h 1182757"/>
              <a:gd name="connsiteX1" fmla="*/ 1003855 w 2047903"/>
              <a:gd name="connsiteY1" fmla="*/ 746815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0 w 2048419"/>
              <a:gd name="connsiteY0" fmla="*/ 1152940 h 1152940"/>
              <a:gd name="connsiteX1" fmla="*/ 1003855 w 2048419"/>
              <a:gd name="connsiteY1" fmla="*/ 716998 h 1152940"/>
              <a:gd name="connsiteX2" fmla="*/ 1470992 w 2048419"/>
              <a:gd name="connsiteY2" fmla="*/ 427384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003855 w 2048419"/>
              <a:gd name="connsiteY1" fmla="*/ 716998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192698 w 2048419"/>
              <a:gd name="connsiteY1" fmla="*/ 170346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73350 h 1173350"/>
              <a:gd name="connsiteX1" fmla="*/ 1192698 w 2048419"/>
              <a:gd name="connsiteY1" fmla="*/ 190756 h 1173350"/>
              <a:gd name="connsiteX2" fmla="*/ 1331845 w 2048419"/>
              <a:gd name="connsiteY2" fmla="*/ 10472 h 1173350"/>
              <a:gd name="connsiteX3" fmla="*/ 2047462 w 2048419"/>
              <a:gd name="connsiteY3" fmla="*/ 20410 h 1173350"/>
              <a:gd name="connsiteX4" fmla="*/ 2047463 w 2048419"/>
              <a:gd name="connsiteY4" fmla="*/ 1164791 h 1173350"/>
              <a:gd name="connsiteX5" fmla="*/ 0 w 2048419"/>
              <a:gd name="connsiteY5" fmla="*/ 1173350 h 1173350"/>
              <a:gd name="connsiteX0" fmla="*/ 0 w 2048419"/>
              <a:gd name="connsiteY0" fmla="*/ 1184211 h 1184211"/>
              <a:gd name="connsiteX1" fmla="*/ 1192698 w 2048419"/>
              <a:gd name="connsiteY1" fmla="*/ 201617 h 1184211"/>
              <a:gd name="connsiteX2" fmla="*/ 1011749 w 2048419"/>
              <a:gd name="connsiteY2" fmla="*/ 350702 h 1184211"/>
              <a:gd name="connsiteX3" fmla="*/ 1331845 w 2048419"/>
              <a:gd name="connsiteY3" fmla="*/ 21333 h 1184211"/>
              <a:gd name="connsiteX4" fmla="*/ 2047462 w 2048419"/>
              <a:gd name="connsiteY4" fmla="*/ 31271 h 1184211"/>
              <a:gd name="connsiteX5" fmla="*/ 2047463 w 2048419"/>
              <a:gd name="connsiteY5" fmla="*/ 1175652 h 1184211"/>
              <a:gd name="connsiteX6" fmla="*/ 0 w 2048419"/>
              <a:gd name="connsiteY6"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63260 h 1163260"/>
              <a:gd name="connsiteX1" fmla="*/ 1032352 w 2069022"/>
              <a:gd name="connsiteY1" fmla="*/ 329751 h 1163260"/>
              <a:gd name="connsiteX2" fmla="*/ 1372326 w 2069022"/>
              <a:gd name="connsiteY2" fmla="*/ 30199 h 1163260"/>
              <a:gd name="connsiteX3" fmla="*/ 2068065 w 2069022"/>
              <a:gd name="connsiteY3" fmla="*/ 10320 h 1163260"/>
              <a:gd name="connsiteX4" fmla="*/ 2068066 w 2069022"/>
              <a:gd name="connsiteY4" fmla="*/ 1154701 h 1163260"/>
              <a:gd name="connsiteX5" fmla="*/ 20603 w 2069022"/>
              <a:gd name="connsiteY5" fmla="*/ 1163260 h 1163260"/>
              <a:gd name="connsiteX0" fmla="*/ 27620 w 2076039"/>
              <a:gd name="connsiteY0" fmla="*/ 1163260 h 1163260"/>
              <a:gd name="connsiteX1" fmla="*/ 761073 w 2076039"/>
              <a:gd name="connsiteY1" fmla="*/ 588168 h 1163260"/>
              <a:gd name="connsiteX2" fmla="*/ 1379343 w 2076039"/>
              <a:gd name="connsiteY2" fmla="*/ 30199 h 1163260"/>
              <a:gd name="connsiteX3" fmla="*/ 2075082 w 2076039"/>
              <a:gd name="connsiteY3" fmla="*/ 10320 h 1163260"/>
              <a:gd name="connsiteX4" fmla="*/ 2075083 w 2076039"/>
              <a:gd name="connsiteY4" fmla="*/ 1154701 h 1163260"/>
              <a:gd name="connsiteX5" fmla="*/ 27620 w 2076039"/>
              <a:gd name="connsiteY5" fmla="*/ 1163260 h 1163260"/>
              <a:gd name="connsiteX0" fmla="*/ 0 w 2048419"/>
              <a:gd name="connsiteY0" fmla="*/ 1163260 h 1163260"/>
              <a:gd name="connsiteX1" fmla="*/ 733453 w 2048419"/>
              <a:gd name="connsiteY1" fmla="*/ 588168 h 1163260"/>
              <a:gd name="connsiteX2" fmla="*/ 1351723 w 2048419"/>
              <a:gd name="connsiteY2" fmla="*/ 30199 h 1163260"/>
              <a:gd name="connsiteX3" fmla="*/ 2047462 w 2048419"/>
              <a:gd name="connsiteY3" fmla="*/ 10320 h 1163260"/>
              <a:gd name="connsiteX4" fmla="*/ 2047463 w 2048419"/>
              <a:gd name="connsiteY4" fmla="*/ 1154701 h 1163260"/>
              <a:gd name="connsiteX5" fmla="*/ 0 w 2048419"/>
              <a:gd name="connsiteY5" fmla="*/ 1163260 h 1163260"/>
              <a:gd name="connsiteX0" fmla="*/ 0 w 4125697"/>
              <a:gd name="connsiteY0" fmla="*/ 1163260 h 1163260"/>
              <a:gd name="connsiteX1" fmla="*/ 2810731 w 4125697"/>
              <a:gd name="connsiteY1" fmla="*/ 588168 h 1163260"/>
              <a:gd name="connsiteX2" fmla="*/ 3429001 w 4125697"/>
              <a:gd name="connsiteY2" fmla="*/ 30199 h 1163260"/>
              <a:gd name="connsiteX3" fmla="*/ 4124740 w 4125697"/>
              <a:gd name="connsiteY3" fmla="*/ 10320 h 1163260"/>
              <a:gd name="connsiteX4" fmla="*/ 4124741 w 4125697"/>
              <a:gd name="connsiteY4" fmla="*/ 1154701 h 1163260"/>
              <a:gd name="connsiteX5" fmla="*/ 0 w 4125697"/>
              <a:gd name="connsiteY5" fmla="*/ 1163260 h 1163260"/>
              <a:gd name="connsiteX0" fmla="*/ 0 w 3618802"/>
              <a:gd name="connsiteY0" fmla="*/ 1163260 h 1163260"/>
              <a:gd name="connsiteX1" fmla="*/ 2303836 w 3618802"/>
              <a:gd name="connsiteY1" fmla="*/ 588168 h 1163260"/>
              <a:gd name="connsiteX2" fmla="*/ 2922106 w 3618802"/>
              <a:gd name="connsiteY2" fmla="*/ 30199 h 1163260"/>
              <a:gd name="connsiteX3" fmla="*/ 3617845 w 3618802"/>
              <a:gd name="connsiteY3" fmla="*/ 10320 h 1163260"/>
              <a:gd name="connsiteX4" fmla="*/ 3617846 w 3618802"/>
              <a:gd name="connsiteY4" fmla="*/ 1154701 h 1163260"/>
              <a:gd name="connsiteX5" fmla="*/ 0 w 3618802"/>
              <a:gd name="connsiteY5" fmla="*/ 1163260 h 1163260"/>
              <a:gd name="connsiteX0" fmla="*/ 0 w 3400141"/>
              <a:gd name="connsiteY0" fmla="*/ 1163260 h 1163260"/>
              <a:gd name="connsiteX1" fmla="*/ 2085175 w 3400141"/>
              <a:gd name="connsiteY1" fmla="*/ 588168 h 1163260"/>
              <a:gd name="connsiteX2" fmla="*/ 2703445 w 3400141"/>
              <a:gd name="connsiteY2" fmla="*/ 30199 h 1163260"/>
              <a:gd name="connsiteX3" fmla="*/ 3399184 w 3400141"/>
              <a:gd name="connsiteY3" fmla="*/ 10320 h 1163260"/>
              <a:gd name="connsiteX4" fmla="*/ 3399185 w 3400141"/>
              <a:gd name="connsiteY4" fmla="*/ 1154701 h 1163260"/>
              <a:gd name="connsiteX5" fmla="*/ 0 w 3400141"/>
              <a:gd name="connsiteY5" fmla="*/ 1163260 h 1163260"/>
              <a:gd name="connsiteX0" fmla="*/ 0 w 3151662"/>
              <a:gd name="connsiteY0" fmla="*/ 1153320 h 1154701"/>
              <a:gd name="connsiteX1" fmla="*/ 1836696 w 3151662"/>
              <a:gd name="connsiteY1" fmla="*/ 588168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48131 h 1149512"/>
              <a:gd name="connsiteX1" fmla="*/ 1588218 w 3151662"/>
              <a:gd name="connsiteY1" fmla="*/ 592918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3049 h 1144430"/>
              <a:gd name="connsiteX1" fmla="*/ 1379496 w 3151662"/>
              <a:gd name="connsiteY1" fmla="*/ 518262 h 1144430"/>
              <a:gd name="connsiteX2" fmla="*/ 1808922 w 3151662"/>
              <a:gd name="connsiteY2" fmla="*/ 49746 h 1144430"/>
              <a:gd name="connsiteX3" fmla="*/ 3150705 w 3151662"/>
              <a:gd name="connsiteY3" fmla="*/ 49 h 1144430"/>
              <a:gd name="connsiteX4" fmla="*/ 3150706 w 3151662"/>
              <a:gd name="connsiteY4" fmla="*/ 1144430 h 1144430"/>
              <a:gd name="connsiteX5" fmla="*/ 0 w 3151662"/>
              <a:gd name="connsiteY5" fmla="*/ 1143049 h 1144430"/>
              <a:gd name="connsiteX0" fmla="*/ 0 w 3151662"/>
              <a:gd name="connsiteY0" fmla="*/ 1153319 h 1154700"/>
              <a:gd name="connsiteX1" fmla="*/ 1379496 w 3151662"/>
              <a:gd name="connsiteY1" fmla="*/ 528532 h 1154700"/>
              <a:gd name="connsiteX2" fmla="*/ 1798983 w 3151662"/>
              <a:gd name="connsiteY2" fmla="*/ 30198 h 1154700"/>
              <a:gd name="connsiteX3" fmla="*/ 3150705 w 3151662"/>
              <a:gd name="connsiteY3" fmla="*/ 10319 h 1154700"/>
              <a:gd name="connsiteX4" fmla="*/ 3150706 w 3151662"/>
              <a:gd name="connsiteY4" fmla="*/ 1154700 h 1154700"/>
              <a:gd name="connsiteX5" fmla="*/ 0 w 3151662"/>
              <a:gd name="connsiteY5" fmla="*/ 1153319 h 1154700"/>
              <a:gd name="connsiteX0" fmla="*/ 0 w 3151662"/>
              <a:gd name="connsiteY0" fmla="*/ 1159604 h 1160985"/>
              <a:gd name="connsiteX1" fmla="*/ 1379496 w 3151662"/>
              <a:gd name="connsiteY1" fmla="*/ 534817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82295 h 1183676"/>
              <a:gd name="connsiteX1" fmla="*/ 1419253 w 3151662"/>
              <a:gd name="connsiteY1" fmla="*/ 378603 h 1183676"/>
              <a:gd name="connsiteX2" fmla="*/ 1789044 w 3151662"/>
              <a:gd name="connsiteY2" fmla="*/ 19417 h 1183676"/>
              <a:gd name="connsiteX3" fmla="*/ 3150705 w 3151662"/>
              <a:gd name="connsiteY3" fmla="*/ 39295 h 1183676"/>
              <a:gd name="connsiteX4" fmla="*/ 3150706 w 3151662"/>
              <a:gd name="connsiteY4" fmla="*/ 1183676 h 1183676"/>
              <a:gd name="connsiteX5" fmla="*/ 0 w 3151662"/>
              <a:gd name="connsiteY5" fmla="*/ 1182295 h 1183676"/>
              <a:gd name="connsiteX0" fmla="*/ 0 w 3151662"/>
              <a:gd name="connsiteY0" fmla="*/ 1166662 h 1168043"/>
              <a:gd name="connsiteX1" fmla="*/ 1419253 w 3151662"/>
              <a:gd name="connsiteY1" fmla="*/ 362970 h 1168043"/>
              <a:gd name="connsiteX2" fmla="*/ 1789044 w 3151662"/>
              <a:gd name="connsiteY2" fmla="*/ 23662 h 1168043"/>
              <a:gd name="connsiteX3" fmla="*/ 3150705 w 3151662"/>
              <a:gd name="connsiteY3" fmla="*/ 23662 h 1168043"/>
              <a:gd name="connsiteX4" fmla="*/ 3150706 w 3151662"/>
              <a:gd name="connsiteY4" fmla="*/ 1168043 h 1168043"/>
              <a:gd name="connsiteX5" fmla="*/ 0 w 3151662"/>
              <a:gd name="connsiteY5" fmla="*/ 1166662 h 1168043"/>
              <a:gd name="connsiteX0" fmla="*/ 0 w 3151662"/>
              <a:gd name="connsiteY0" fmla="*/ 1143000 h 1144381"/>
              <a:gd name="connsiteX1" fmla="*/ 1419253 w 3151662"/>
              <a:gd name="connsiteY1" fmla="*/ 339308 h 1144381"/>
              <a:gd name="connsiteX2" fmla="*/ 1789044 w 3151662"/>
              <a:gd name="connsiteY2" fmla="*/ 0 h 1144381"/>
              <a:gd name="connsiteX3" fmla="*/ 3150705 w 3151662"/>
              <a:gd name="connsiteY3" fmla="*/ 0 h 1144381"/>
              <a:gd name="connsiteX4" fmla="*/ 3150706 w 3151662"/>
              <a:gd name="connsiteY4" fmla="*/ 1144381 h 1144381"/>
              <a:gd name="connsiteX5" fmla="*/ 0 w 3151662"/>
              <a:gd name="connsiteY5" fmla="*/ 1143000 h 1144381"/>
              <a:gd name="connsiteX0" fmla="*/ 0 w 3151662"/>
              <a:gd name="connsiteY0" fmla="*/ 1172817 h 1174198"/>
              <a:gd name="connsiteX1" fmla="*/ 1419253 w 3151662"/>
              <a:gd name="connsiteY1" fmla="*/ 369125 h 1174198"/>
              <a:gd name="connsiteX2" fmla="*/ 1789044 w 3151662"/>
              <a:gd name="connsiteY2" fmla="*/ 0 h 1174198"/>
              <a:gd name="connsiteX3" fmla="*/ 3150705 w 3151662"/>
              <a:gd name="connsiteY3" fmla="*/ 29817 h 1174198"/>
              <a:gd name="connsiteX4" fmla="*/ 3150706 w 3151662"/>
              <a:gd name="connsiteY4" fmla="*/ 1174198 h 1174198"/>
              <a:gd name="connsiteX5" fmla="*/ 0 w 3151662"/>
              <a:gd name="connsiteY5" fmla="*/ 1172817 h 1174198"/>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82756 h 1184137"/>
              <a:gd name="connsiteX1" fmla="*/ 1419253 w 3151662"/>
              <a:gd name="connsiteY1" fmla="*/ 379064 h 1184137"/>
              <a:gd name="connsiteX2" fmla="*/ 1818862 w 3151662"/>
              <a:gd name="connsiteY2" fmla="*/ 0 h 1184137"/>
              <a:gd name="connsiteX3" fmla="*/ 3150705 w 3151662"/>
              <a:gd name="connsiteY3" fmla="*/ 39756 h 1184137"/>
              <a:gd name="connsiteX4" fmla="*/ 3150706 w 3151662"/>
              <a:gd name="connsiteY4" fmla="*/ 1184137 h 1184137"/>
              <a:gd name="connsiteX5" fmla="*/ 0 w 3151662"/>
              <a:gd name="connsiteY5" fmla="*/ 1182756 h 1184137"/>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99374 w 3151662"/>
              <a:gd name="connsiteY1" fmla="*/ 57784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268357 h 1154320"/>
              <a:gd name="connsiteX4" fmla="*/ 3150706 w 3151662"/>
              <a:gd name="connsiteY4" fmla="*/ 1154320 h 1154320"/>
              <a:gd name="connsiteX5" fmla="*/ 0 w 3151662"/>
              <a:gd name="connsiteY5" fmla="*/ 1152939 h 1154320"/>
              <a:gd name="connsiteX0" fmla="*/ 0 w 3151662"/>
              <a:gd name="connsiteY0" fmla="*/ 924339 h 925720"/>
              <a:gd name="connsiteX1" fmla="*/ 1379495 w 3151662"/>
              <a:gd name="connsiteY1" fmla="*/ 210098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24339 h 925720"/>
              <a:gd name="connsiteX1" fmla="*/ 1379495 w 3151662"/>
              <a:gd name="connsiteY1" fmla="*/ 200159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27047 h 928428"/>
              <a:gd name="connsiteX1" fmla="*/ 1379495 w 3151662"/>
              <a:gd name="connsiteY1" fmla="*/ 202867 h 928428"/>
              <a:gd name="connsiteX2" fmla="*/ 1928193 w 3151662"/>
              <a:gd name="connsiteY2" fmla="*/ 22587 h 928428"/>
              <a:gd name="connsiteX3" fmla="*/ 3150705 w 3151662"/>
              <a:gd name="connsiteY3" fmla="*/ 42465 h 928428"/>
              <a:gd name="connsiteX4" fmla="*/ 3150706 w 3151662"/>
              <a:gd name="connsiteY4" fmla="*/ 928428 h 928428"/>
              <a:gd name="connsiteX5" fmla="*/ 0 w 3151662"/>
              <a:gd name="connsiteY5" fmla="*/ 927047 h 928428"/>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021687 w 3151662"/>
              <a:gd name="connsiteY1" fmla="*/ 458575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150895 w 3151662"/>
              <a:gd name="connsiteY1" fmla="*/ 508271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241114"/>
              <a:gd name="connsiteY0" fmla="*/ 884582 h 885963"/>
              <a:gd name="connsiteX1" fmla="*/ 1240347 w 3241114"/>
              <a:gd name="connsiteY1" fmla="*/ 508271 h 885963"/>
              <a:gd name="connsiteX2" fmla="*/ 2037523 w 3241114"/>
              <a:gd name="connsiteY2" fmla="*/ 9939 h 885963"/>
              <a:gd name="connsiteX3" fmla="*/ 3240157 w 3241114"/>
              <a:gd name="connsiteY3" fmla="*/ 0 h 885963"/>
              <a:gd name="connsiteX4" fmla="*/ 3240158 w 3241114"/>
              <a:gd name="connsiteY4" fmla="*/ 885963 h 885963"/>
              <a:gd name="connsiteX5" fmla="*/ 0 w 3241114"/>
              <a:gd name="connsiteY5" fmla="*/ 884582 h 885963"/>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43518 h 943518"/>
              <a:gd name="connsiteX1" fmla="*/ 1220469 w 3221236"/>
              <a:gd name="connsiteY1" fmla="*/ 557267 h 943518"/>
              <a:gd name="connsiteX2" fmla="*/ 2017645 w 3221236"/>
              <a:gd name="connsiteY2" fmla="*/ 58935 h 943518"/>
              <a:gd name="connsiteX3" fmla="*/ 3220279 w 3221236"/>
              <a:gd name="connsiteY3" fmla="*/ 48996 h 943518"/>
              <a:gd name="connsiteX4" fmla="*/ 3220280 w 3221236"/>
              <a:gd name="connsiteY4" fmla="*/ 934959 h 943518"/>
              <a:gd name="connsiteX5" fmla="*/ 0 w 3221236"/>
              <a:gd name="connsiteY5" fmla="*/ 943518 h 943518"/>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16501 w 3237737"/>
              <a:gd name="connsiteY0" fmla="*/ 894522 h 894522"/>
              <a:gd name="connsiteX1" fmla="*/ 2034146 w 3237737"/>
              <a:gd name="connsiteY1" fmla="*/ 9939 h 894522"/>
              <a:gd name="connsiteX2" fmla="*/ 3236780 w 3237737"/>
              <a:gd name="connsiteY2" fmla="*/ 0 h 894522"/>
              <a:gd name="connsiteX3" fmla="*/ 3236781 w 3237737"/>
              <a:gd name="connsiteY3" fmla="*/ 885963 h 894522"/>
              <a:gd name="connsiteX4" fmla="*/ 16501 w 3237737"/>
              <a:gd name="connsiteY4" fmla="*/ 894522 h 894522"/>
              <a:gd name="connsiteX0" fmla="*/ 85670 w 3306906"/>
              <a:gd name="connsiteY0" fmla="*/ 894522 h 894522"/>
              <a:gd name="connsiteX1" fmla="*/ 1027844 w 3306906"/>
              <a:gd name="connsiteY1" fmla="*/ 359187 h 894522"/>
              <a:gd name="connsiteX2" fmla="*/ 2103315 w 3306906"/>
              <a:gd name="connsiteY2" fmla="*/ 9939 h 894522"/>
              <a:gd name="connsiteX3" fmla="*/ 3305949 w 3306906"/>
              <a:gd name="connsiteY3" fmla="*/ 0 h 894522"/>
              <a:gd name="connsiteX4" fmla="*/ 3305950 w 3306906"/>
              <a:gd name="connsiteY4" fmla="*/ 885963 h 894522"/>
              <a:gd name="connsiteX5" fmla="*/ 85670 w 3306906"/>
              <a:gd name="connsiteY5" fmla="*/ 894522 h 894522"/>
              <a:gd name="connsiteX0" fmla="*/ 65783 w 3287019"/>
              <a:gd name="connsiteY0" fmla="*/ 894522 h 894522"/>
              <a:gd name="connsiteX1" fmla="*/ 1395583 w 3287019"/>
              <a:gd name="connsiteY1" fmla="*/ 428761 h 894522"/>
              <a:gd name="connsiteX2" fmla="*/ 2083428 w 3287019"/>
              <a:gd name="connsiteY2" fmla="*/ 9939 h 894522"/>
              <a:gd name="connsiteX3" fmla="*/ 3286062 w 3287019"/>
              <a:gd name="connsiteY3" fmla="*/ 0 h 894522"/>
              <a:gd name="connsiteX4" fmla="*/ 3286063 w 3287019"/>
              <a:gd name="connsiteY4" fmla="*/ 885963 h 894522"/>
              <a:gd name="connsiteX5" fmla="*/ 65783 w 3287019"/>
              <a:gd name="connsiteY5" fmla="*/ 894522 h 894522"/>
              <a:gd name="connsiteX0" fmla="*/ 70407 w 3291643"/>
              <a:gd name="connsiteY0" fmla="*/ 894522 h 894522"/>
              <a:gd name="connsiteX1" fmla="*/ 1290876 w 3291643"/>
              <a:gd name="connsiteY1" fmla="*/ 468517 h 894522"/>
              <a:gd name="connsiteX2" fmla="*/ 2088052 w 3291643"/>
              <a:gd name="connsiteY2" fmla="*/ 9939 h 894522"/>
              <a:gd name="connsiteX3" fmla="*/ 3290686 w 3291643"/>
              <a:gd name="connsiteY3" fmla="*/ 0 h 894522"/>
              <a:gd name="connsiteX4" fmla="*/ 3290687 w 3291643"/>
              <a:gd name="connsiteY4" fmla="*/ 885963 h 894522"/>
              <a:gd name="connsiteX5" fmla="*/ 70407 w 3291643"/>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50286 w 3221236"/>
              <a:gd name="connsiteY1" fmla="*/ 498334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14401 h 914401"/>
              <a:gd name="connsiteX1" fmla="*/ 1240347 w 3221236"/>
              <a:gd name="connsiteY1" fmla="*/ 448639 h 914401"/>
              <a:gd name="connsiteX2" fmla="*/ 2017645 w 3221236"/>
              <a:gd name="connsiteY2" fmla="*/ 0 h 914401"/>
              <a:gd name="connsiteX3" fmla="*/ 3220279 w 3221236"/>
              <a:gd name="connsiteY3" fmla="*/ 19879 h 914401"/>
              <a:gd name="connsiteX4" fmla="*/ 3220280 w 3221236"/>
              <a:gd name="connsiteY4" fmla="*/ 905842 h 914401"/>
              <a:gd name="connsiteX5" fmla="*/ 0 w 3221236"/>
              <a:gd name="connsiteY5" fmla="*/ 914401 h 914401"/>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3 h 894523"/>
              <a:gd name="connsiteX1" fmla="*/ 1240347 w 3221236"/>
              <a:gd name="connsiteY1" fmla="*/ 428761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40955 w 3221236"/>
              <a:gd name="connsiteY1" fmla="*/ 438700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71381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379494 w 3072149"/>
              <a:gd name="connsiteY1" fmla="*/ 319431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40286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4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77409 w 3072149"/>
              <a:gd name="connsiteY1" fmla="*/ 363851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73236 w 3072149"/>
              <a:gd name="connsiteY1" fmla="*/ 444306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71193 w 3080473"/>
              <a:gd name="connsiteY4" fmla="*/ 897456 h 906015"/>
              <a:gd name="connsiteX5" fmla="*/ 0 w 3080473"/>
              <a:gd name="connsiteY5" fmla="*/ 906015 h 906015"/>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43352 w 3080473"/>
              <a:gd name="connsiteY4" fmla="*/ 897456 h 906015"/>
              <a:gd name="connsiteX5" fmla="*/ 0 w 3080473"/>
              <a:gd name="connsiteY5" fmla="*/ 906015 h 906015"/>
              <a:gd name="connsiteX0" fmla="*/ 0 w 3044308"/>
              <a:gd name="connsiteY0" fmla="*/ 906015 h 906015"/>
              <a:gd name="connsiteX1" fmla="*/ 1073236 w 3044308"/>
              <a:gd name="connsiteY1" fmla="*/ 445859 h 906015"/>
              <a:gd name="connsiteX2" fmla="*/ 1952021 w 3044308"/>
              <a:gd name="connsiteY2" fmla="*/ 1553 h 906015"/>
              <a:gd name="connsiteX3" fmla="*/ 3043351 w 3044308"/>
              <a:gd name="connsiteY3" fmla="*/ 0 h 906015"/>
              <a:gd name="connsiteX4" fmla="*/ 3043352 w 3044308"/>
              <a:gd name="connsiteY4" fmla="*/ 897456 h 906015"/>
              <a:gd name="connsiteX5" fmla="*/ 0 w 3044308"/>
              <a:gd name="connsiteY5" fmla="*/ 906015 h 906015"/>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43352 w 3071192"/>
              <a:gd name="connsiteY4" fmla="*/ 895903 h 904462"/>
              <a:gd name="connsiteX5" fmla="*/ 0 w 3071192"/>
              <a:gd name="connsiteY5" fmla="*/ 904462 h 904462"/>
              <a:gd name="connsiteX0" fmla="*/ 0 w 3080930"/>
              <a:gd name="connsiteY0" fmla="*/ 904462 h 904462"/>
              <a:gd name="connsiteX1" fmla="*/ 1073236 w 3080930"/>
              <a:gd name="connsiteY1" fmla="*/ 444306 h 904462"/>
              <a:gd name="connsiteX2" fmla="*/ 1952021 w 3080930"/>
              <a:gd name="connsiteY2" fmla="*/ 0 h 904462"/>
              <a:gd name="connsiteX3" fmla="*/ 3071192 w 3080930"/>
              <a:gd name="connsiteY3" fmla="*/ 9941 h 904462"/>
              <a:gd name="connsiteX4" fmla="*/ 3080474 w 3080930"/>
              <a:gd name="connsiteY4" fmla="*/ 895903 h 904462"/>
              <a:gd name="connsiteX5" fmla="*/ 0 w 3080930"/>
              <a:gd name="connsiteY5" fmla="*/ 904462 h 904462"/>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52632 w 3071192"/>
              <a:gd name="connsiteY4" fmla="*/ 895903 h 904462"/>
              <a:gd name="connsiteX5" fmla="*/ 0 w 3071192"/>
              <a:gd name="connsiteY5" fmla="*/ 904462 h 904462"/>
              <a:gd name="connsiteX0" fmla="*/ 0 w 3061911"/>
              <a:gd name="connsiteY0" fmla="*/ 904462 h 904462"/>
              <a:gd name="connsiteX1" fmla="*/ 1073236 w 3061911"/>
              <a:gd name="connsiteY1" fmla="*/ 444306 h 904462"/>
              <a:gd name="connsiteX2" fmla="*/ 1952021 w 3061911"/>
              <a:gd name="connsiteY2" fmla="*/ 0 h 904462"/>
              <a:gd name="connsiteX3" fmla="*/ 3061911 w 3061911"/>
              <a:gd name="connsiteY3" fmla="*/ 9940 h 904462"/>
              <a:gd name="connsiteX4" fmla="*/ 3052632 w 3061911"/>
              <a:gd name="connsiteY4" fmla="*/ 895903 h 904462"/>
              <a:gd name="connsiteX5" fmla="*/ 0 w 3061911"/>
              <a:gd name="connsiteY5" fmla="*/ 904462 h 904462"/>
              <a:gd name="connsiteX0" fmla="*/ 0 w 3061911"/>
              <a:gd name="connsiteY0" fmla="*/ 929003 h 929003"/>
              <a:gd name="connsiteX1" fmla="*/ 1073236 w 3061911"/>
              <a:gd name="connsiteY1" fmla="*/ 468847 h 929003"/>
              <a:gd name="connsiteX2" fmla="*/ 1952021 w 3061911"/>
              <a:gd name="connsiteY2" fmla="*/ 24541 h 929003"/>
              <a:gd name="connsiteX3" fmla="*/ 3061911 w 3061911"/>
              <a:gd name="connsiteY3" fmla="*/ 0 h 929003"/>
              <a:gd name="connsiteX4" fmla="*/ 3052632 w 3061911"/>
              <a:gd name="connsiteY4" fmla="*/ 920444 h 929003"/>
              <a:gd name="connsiteX5" fmla="*/ 0 w 3061911"/>
              <a:gd name="connsiteY5" fmla="*/ 929003 h 929003"/>
              <a:gd name="connsiteX0" fmla="*/ 0 w 3080775"/>
              <a:gd name="connsiteY0" fmla="*/ 929003 h 929003"/>
              <a:gd name="connsiteX1" fmla="*/ 1073236 w 3080775"/>
              <a:gd name="connsiteY1" fmla="*/ 468847 h 929003"/>
              <a:gd name="connsiteX2" fmla="*/ 1952021 w 3080775"/>
              <a:gd name="connsiteY2" fmla="*/ 24541 h 929003"/>
              <a:gd name="connsiteX3" fmla="*/ 3061911 w 3080775"/>
              <a:gd name="connsiteY3" fmla="*/ 0 h 929003"/>
              <a:gd name="connsiteX4" fmla="*/ 3080474 w 3080775"/>
              <a:gd name="connsiteY4" fmla="*/ 920444 h 929003"/>
              <a:gd name="connsiteX5" fmla="*/ 0 w 3080775"/>
              <a:gd name="connsiteY5" fmla="*/ 929003 h 929003"/>
              <a:gd name="connsiteX0" fmla="*/ 0 w 3089753"/>
              <a:gd name="connsiteY0" fmla="*/ 929003 h 929003"/>
              <a:gd name="connsiteX1" fmla="*/ 1073236 w 3089753"/>
              <a:gd name="connsiteY1" fmla="*/ 468847 h 929003"/>
              <a:gd name="connsiteX2" fmla="*/ 1952021 w 3089753"/>
              <a:gd name="connsiteY2" fmla="*/ 24541 h 929003"/>
              <a:gd name="connsiteX3" fmla="*/ 3089753 w 3089753"/>
              <a:gd name="connsiteY3" fmla="*/ 0 h 929003"/>
              <a:gd name="connsiteX4" fmla="*/ 3080474 w 3089753"/>
              <a:gd name="connsiteY4" fmla="*/ 920444 h 929003"/>
              <a:gd name="connsiteX5" fmla="*/ 0 w 3089753"/>
              <a:gd name="connsiteY5" fmla="*/ 929003 h 929003"/>
              <a:gd name="connsiteX0" fmla="*/ 0 w 3080930"/>
              <a:gd name="connsiteY0" fmla="*/ 917509 h 917509"/>
              <a:gd name="connsiteX1" fmla="*/ 1073236 w 3080930"/>
              <a:gd name="connsiteY1" fmla="*/ 457353 h 917509"/>
              <a:gd name="connsiteX2" fmla="*/ 1952021 w 3080930"/>
              <a:gd name="connsiteY2" fmla="*/ 13047 h 917509"/>
              <a:gd name="connsiteX3" fmla="*/ 3071192 w 3080930"/>
              <a:gd name="connsiteY3" fmla="*/ 0 h 917509"/>
              <a:gd name="connsiteX4" fmla="*/ 3080474 w 3080930"/>
              <a:gd name="connsiteY4" fmla="*/ 908950 h 917509"/>
              <a:gd name="connsiteX5" fmla="*/ 0 w 3080930"/>
              <a:gd name="connsiteY5" fmla="*/ 917509 h 917509"/>
              <a:gd name="connsiteX0" fmla="*/ 0 w 3089753"/>
              <a:gd name="connsiteY0" fmla="*/ 917509 h 917509"/>
              <a:gd name="connsiteX1" fmla="*/ 1073236 w 3089753"/>
              <a:gd name="connsiteY1" fmla="*/ 457353 h 917509"/>
              <a:gd name="connsiteX2" fmla="*/ 1952021 w 3089753"/>
              <a:gd name="connsiteY2" fmla="*/ 13047 h 917509"/>
              <a:gd name="connsiteX3" fmla="*/ 3089753 w 3089753"/>
              <a:gd name="connsiteY3" fmla="*/ 0 h 917509"/>
              <a:gd name="connsiteX4" fmla="*/ 3080474 w 3089753"/>
              <a:gd name="connsiteY4" fmla="*/ 908950 h 917509"/>
              <a:gd name="connsiteX5" fmla="*/ 0 w 3089753"/>
              <a:gd name="connsiteY5" fmla="*/ 917509 h 917509"/>
              <a:gd name="connsiteX0" fmla="*/ 0 w 3081430"/>
              <a:gd name="connsiteY0" fmla="*/ 906014 h 906014"/>
              <a:gd name="connsiteX1" fmla="*/ 1073236 w 3081430"/>
              <a:gd name="connsiteY1" fmla="*/ 445858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5737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52324 w 3081430"/>
              <a:gd name="connsiteY1" fmla="*/ 352727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52324 w 3081430"/>
              <a:gd name="connsiteY1" fmla="*/ 352727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80830 w 3081430"/>
              <a:gd name="connsiteY1" fmla="*/ 352727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80830 w 3081430"/>
              <a:gd name="connsiteY1" fmla="*/ 352727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80830 w 3081430"/>
              <a:gd name="connsiteY1" fmla="*/ 352727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90332 w 3081430"/>
              <a:gd name="connsiteY1" fmla="*/ 317419 h 906014"/>
              <a:gd name="connsiteX2" fmla="*/ 1491491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1204817 w 3081430"/>
              <a:gd name="connsiteY1" fmla="*/ 411574 h 906014"/>
              <a:gd name="connsiteX2" fmla="*/ 1491491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1204817 w 3081430"/>
              <a:gd name="connsiteY1" fmla="*/ 411574 h 906014"/>
              <a:gd name="connsiteX2" fmla="*/ 1491491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1204817 w 3081430"/>
              <a:gd name="connsiteY1" fmla="*/ 41157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76311 w 3081430"/>
              <a:gd name="connsiteY1" fmla="*/ 43511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76311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052789 w 3081430"/>
              <a:gd name="connsiteY1" fmla="*/ 470420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052789 w 3081430"/>
              <a:gd name="connsiteY1" fmla="*/ 470420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052789 w 3081430"/>
              <a:gd name="connsiteY1" fmla="*/ 470420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052789 w 3081430"/>
              <a:gd name="connsiteY1" fmla="*/ 470420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052789 w 3081430"/>
              <a:gd name="connsiteY1" fmla="*/ 470420 h 906014"/>
              <a:gd name="connsiteX2" fmla="*/ 1443983 w 3081430"/>
              <a:gd name="connsiteY2" fmla="*/ 229196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1052789 w 3081430"/>
              <a:gd name="connsiteY1" fmla="*/ 470420 h 906014"/>
              <a:gd name="connsiteX2" fmla="*/ 1443983 w 3081430"/>
              <a:gd name="connsiteY2" fmla="*/ 229196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1052789 w 3081430"/>
              <a:gd name="connsiteY1" fmla="*/ 470420 h 906014"/>
              <a:gd name="connsiteX2" fmla="*/ 1386973 w 3081430"/>
              <a:gd name="connsiteY2" fmla="*/ 276273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29266 w 3081430"/>
              <a:gd name="connsiteY1" fmla="*/ 541036 h 906014"/>
              <a:gd name="connsiteX2" fmla="*/ 1386973 w 3081430"/>
              <a:gd name="connsiteY2" fmla="*/ 276273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29266 w 3081430"/>
              <a:gd name="connsiteY1" fmla="*/ 541036 h 906014"/>
              <a:gd name="connsiteX2" fmla="*/ 1386973 w 3081430"/>
              <a:gd name="connsiteY2" fmla="*/ 276273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29266 w 3081430"/>
              <a:gd name="connsiteY1" fmla="*/ 541036 h 906014"/>
              <a:gd name="connsiteX2" fmla="*/ 1386973 w 3081430"/>
              <a:gd name="connsiteY2" fmla="*/ 276273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29266 w 3081430"/>
              <a:gd name="connsiteY1" fmla="*/ 541036 h 906014"/>
              <a:gd name="connsiteX2" fmla="*/ 1386973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29266 w 3081430"/>
              <a:gd name="connsiteY1" fmla="*/ 541036 h 906014"/>
              <a:gd name="connsiteX2" fmla="*/ 1386973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00761 w 3081430"/>
              <a:gd name="connsiteY1" fmla="*/ 541036 h 906014"/>
              <a:gd name="connsiteX2" fmla="*/ 1386973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00761 w 3081430"/>
              <a:gd name="connsiteY1" fmla="*/ 541036 h 906014"/>
              <a:gd name="connsiteX2" fmla="*/ 1386973 w 3081430"/>
              <a:gd name="connsiteY2" fmla="*/ 217427 h 906014"/>
              <a:gd name="connsiteX3" fmla="*/ 1952021 w 3081430"/>
              <a:gd name="connsiteY3" fmla="*/ 1552 h 906014"/>
              <a:gd name="connsiteX4" fmla="*/ 3080472 w 3081430"/>
              <a:gd name="connsiteY4" fmla="*/ 0 h 906014"/>
              <a:gd name="connsiteX5" fmla="*/ 3080474 w 3081430"/>
              <a:gd name="connsiteY5" fmla="*/ 897455 h 906014"/>
              <a:gd name="connsiteX6" fmla="*/ 0 w 3081430"/>
              <a:gd name="connsiteY6" fmla="*/ 906014 h 906014"/>
              <a:gd name="connsiteX0" fmla="*/ 0 w 3081430"/>
              <a:gd name="connsiteY0" fmla="*/ 906014 h 906014"/>
              <a:gd name="connsiteX1" fmla="*/ 900761 w 3081430"/>
              <a:gd name="connsiteY1" fmla="*/ 541036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176447"/>
              <a:gd name="connsiteY0" fmla="*/ 906014 h 906014"/>
              <a:gd name="connsiteX1" fmla="*/ 995778 w 3176447"/>
              <a:gd name="connsiteY1" fmla="*/ 541036 h 906014"/>
              <a:gd name="connsiteX2" fmla="*/ 2047038 w 3176447"/>
              <a:gd name="connsiteY2" fmla="*/ 1552 h 906014"/>
              <a:gd name="connsiteX3" fmla="*/ 3175489 w 3176447"/>
              <a:gd name="connsiteY3" fmla="*/ 0 h 906014"/>
              <a:gd name="connsiteX4" fmla="*/ 3175491 w 3176447"/>
              <a:gd name="connsiteY4" fmla="*/ 897455 h 906014"/>
              <a:gd name="connsiteX5" fmla="*/ 0 w 3176447"/>
              <a:gd name="connsiteY5" fmla="*/ 906014 h 906014"/>
              <a:gd name="connsiteX0" fmla="*/ 0 w 3147942"/>
              <a:gd name="connsiteY0" fmla="*/ 906014 h 906014"/>
              <a:gd name="connsiteX1" fmla="*/ 967273 w 3147942"/>
              <a:gd name="connsiteY1" fmla="*/ 541036 h 906014"/>
              <a:gd name="connsiteX2" fmla="*/ 2018533 w 3147942"/>
              <a:gd name="connsiteY2" fmla="*/ 1552 h 906014"/>
              <a:gd name="connsiteX3" fmla="*/ 3146984 w 3147942"/>
              <a:gd name="connsiteY3" fmla="*/ 0 h 906014"/>
              <a:gd name="connsiteX4" fmla="*/ 3146986 w 3147942"/>
              <a:gd name="connsiteY4" fmla="*/ 897455 h 906014"/>
              <a:gd name="connsiteX5" fmla="*/ 0 w 3147942"/>
              <a:gd name="connsiteY5" fmla="*/ 906014 h 906014"/>
              <a:gd name="connsiteX0" fmla="*/ 0 w 3090932"/>
              <a:gd name="connsiteY0" fmla="*/ 906014 h 906014"/>
              <a:gd name="connsiteX1" fmla="*/ 910263 w 3090932"/>
              <a:gd name="connsiteY1" fmla="*/ 541036 h 906014"/>
              <a:gd name="connsiteX2" fmla="*/ 1961523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16231 h 916231"/>
              <a:gd name="connsiteX1" fmla="*/ 910263 w 3090932"/>
              <a:gd name="connsiteY1" fmla="*/ 551253 h 916231"/>
              <a:gd name="connsiteX2" fmla="*/ 1885509 w 3090932"/>
              <a:gd name="connsiteY2" fmla="*/ 0 h 916231"/>
              <a:gd name="connsiteX3" fmla="*/ 3089974 w 3090932"/>
              <a:gd name="connsiteY3" fmla="*/ 10217 h 916231"/>
              <a:gd name="connsiteX4" fmla="*/ 3089976 w 3090932"/>
              <a:gd name="connsiteY4" fmla="*/ 907672 h 916231"/>
              <a:gd name="connsiteX5" fmla="*/ 0 w 3090932"/>
              <a:gd name="connsiteY5" fmla="*/ 916231 h 916231"/>
              <a:gd name="connsiteX0" fmla="*/ 0 w 3090932"/>
              <a:gd name="connsiteY0" fmla="*/ 906014 h 906014"/>
              <a:gd name="connsiteX1" fmla="*/ 910263 w 3090932"/>
              <a:gd name="connsiteY1" fmla="*/ 541036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88421 w 3179353"/>
              <a:gd name="connsiteY0" fmla="*/ 906014 h 906014"/>
              <a:gd name="connsiteX1" fmla="*/ 867282 w 3179353"/>
              <a:gd name="connsiteY1" fmla="*/ 605813 h 906014"/>
              <a:gd name="connsiteX2" fmla="*/ 998684 w 3179353"/>
              <a:gd name="connsiteY2" fmla="*/ 541036 h 906014"/>
              <a:gd name="connsiteX3" fmla="*/ 1973930 w 3179353"/>
              <a:gd name="connsiteY3" fmla="*/ 1552 h 906014"/>
              <a:gd name="connsiteX4" fmla="*/ 3178395 w 3179353"/>
              <a:gd name="connsiteY4" fmla="*/ 0 h 906014"/>
              <a:gd name="connsiteX5" fmla="*/ 3178397 w 3179353"/>
              <a:gd name="connsiteY5" fmla="*/ 897455 h 906014"/>
              <a:gd name="connsiteX6" fmla="*/ 88421 w 3179353"/>
              <a:gd name="connsiteY6" fmla="*/ 906014 h 906014"/>
              <a:gd name="connsiteX0" fmla="*/ 107158 w 3198090"/>
              <a:gd name="connsiteY0" fmla="*/ 906014 h 906014"/>
              <a:gd name="connsiteX1" fmla="*/ 886019 w 3198090"/>
              <a:gd name="connsiteY1" fmla="*/ 605813 h 906014"/>
              <a:gd name="connsiteX2" fmla="*/ 1017421 w 3198090"/>
              <a:gd name="connsiteY2" fmla="*/ 541036 h 906014"/>
              <a:gd name="connsiteX3" fmla="*/ 1992667 w 3198090"/>
              <a:gd name="connsiteY3" fmla="*/ 1552 h 906014"/>
              <a:gd name="connsiteX4" fmla="*/ 3197132 w 3198090"/>
              <a:gd name="connsiteY4" fmla="*/ 0 h 906014"/>
              <a:gd name="connsiteX5" fmla="*/ 3197134 w 3198090"/>
              <a:gd name="connsiteY5" fmla="*/ 897455 h 906014"/>
              <a:gd name="connsiteX6" fmla="*/ 107158 w 3198090"/>
              <a:gd name="connsiteY6" fmla="*/ 906014 h 906014"/>
              <a:gd name="connsiteX0" fmla="*/ 0 w 3090932"/>
              <a:gd name="connsiteY0" fmla="*/ 906014 h 906014"/>
              <a:gd name="connsiteX1" fmla="*/ 778861 w 3090932"/>
              <a:gd name="connsiteY1" fmla="*/ 605813 h 906014"/>
              <a:gd name="connsiteX2" fmla="*/ 910263 w 3090932"/>
              <a:gd name="connsiteY2" fmla="*/ 541036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78861 w 3090932"/>
              <a:gd name="connsiteY1" fmla="*/ 605813 h 906014"/>
              <a:gd name="connsiteX2" fmla="*/ 1189118 w 3090932"/>
              <a:gd name="connsiteY2" fmla="*/ 35682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50976 w 3090932"/>
              <a:gd name="connsiteY1" fmla="*/ 640353 h 906014"/>
              <a:gd name="connsiteX2" fmla="*/ 1189118 w 3090932"/>
              <a:gd name="connsiteY2" fmla="*/ 35682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32386 w 3090932"/>
              <a:gd name="connsiteY1" fmla="*/ 605813 h 906014"/>
              <a:gd name="connsiteX2" fmla="*/ 1189118 w 3090932"/>
              <a:gd name="connsiteY2" fmla="*/ 35682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32386 w 3090932"/>
              <a:gd name="connsiteY1" fmla="*/ 605813 h 906014"/>
              <a:gd name="connsiteX2" fmla="*/ 1189118 w 3090932"/>
              <a:gd name="connsiteY2" fmla="*/ 35682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32386 w 3090932"/>
              <a:gd name="connsiteY1" fmla="*/ 605813 h 906014"/>
              <a:gd name="connsiteX2" fmla="*/ 1189118 w 3090932"/>
              <a:gd name="connsiteY2" fmla="*/ 35682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32386 w 3090932"/>
              <a:gd name="connsiteY1" fmla="*/ 605813 h 906014"/>
              <a:gd name="connsiteX2" fmla="*/ 1189118 w 3090932"/>
              <a:gd name="connsiteY2" fmla="*/ 379848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732386 w 3090932"/>
              <a:gd name="connsiteY1" fmla="*/ 617326 h 906014"/>
              <a:gd name="connsiteX2" fmla="*/ 1189118 w 3090932"/>
              <a:gd name="connsiteY2" fmla="*/ 379848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685911 w 3090932"/>
              <a:gd name="connsiteY1" fmla="*/ 651867 h 906014"/>
              <a:gd name="connsiteX2" fmla="*/ 1189118 w 3090932"/>
              <a:gd name="connsiteY2" fmla="*/ 379848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53080 w 3144012"/>
              <a:gd name="connsiteY0" fmla="*/ 906014 h 906014"/>
              <a:gd name="connsiteX1" fmla="*/ 1242198 w 3144012"/>
              <a:gd name="connsiteY1" fmla="*/ 379848 h 906014"/>
              <a:gd name="connsiteX2" fmla="*/ 1938589 w 3144012"/>
              <a:gd name="connsiteY2" fmla="*/ 1552 h 906014"/>
              <a:gd name="connsiteX3" fmla="*/ 3143054 w 3144012"/>
              <a:gd name="connsiteY3" fmla="*/ 0 h 906014"/>
              <a:gd name="connsiteX4" fmla="*/ 3143056 w 3144012"/>
              <a:gd name="connsiteY4" fmla="*/ 897455 h 906014"/>
              <a:gd name="connsiteX5" fmla="*/ 53080 w 3144012"/>
              <a:gd name="connsiteY5" fmla="*/ 906014 h 906014"/>
              <a:gd name="connsiteX0" fmla="*/ 0 w 3090932"/>
              <a:gd name="connsiteY0" fmla="*/ 906014 h 906014"/>
              <a:gd name="connsiteX1" fmla="*/ 1189118 w 3090932"/>
              <a:gd name="connsiteY1" fmla="*/ 379848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89118 w 3090932"/>
              <a:gd name="connsiteY1" fmla="*/ 379848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89118 w 3090932"/>
              <a:gd name="connsiteY1" fmla="*/ 379848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33347 w 3090932"/>
              <a:gd name="connsiteY1" fmla="*/ 42590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61232 w 3090932"/>
              <a:gd name="connsiteY1" fmla="*/ 448928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941280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941280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42642 w 3090932"/>
              <a:gd name="connsiteY1" fmla="*/ 402874 h 906014"/>
              <a:gd name="connsiteX2" fmla="*/ 1941280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70527 w 3090932"/>
              <a:gd name="connsiteY1" fmla="*/ 391361 h 906014"/>
              <a:gd name="connsiteX2" fmla="*/ 1941280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170527 w 3090932"/>
              <a:gd name="connsiteY1" fmla="*/ 39136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068281 w 3090932"/>
              <a:gd name="connsiteY1" fmla="*/ 42590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068281 w 3090932"/>
              <a:gd name="connsiteY1" fmla="*/ 42590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068281 w 3090932"/>
              <a:gd name="connsiteY1" fmla="*/ 42590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0 w 3090932"/>
              <a:gd name="connsiteY0" fmla="*/ 906014 h 906014"/>
              <a:gd name="connsiteX1" fmla="*/ 1068281 w 3090932"/>
              <a:gd name="connsiteY1" fmla="*/ 425901 h 906014"/>
              <a:gd name="connsiteX2" fmla="*/ 1885509 w 3090932"/>
              <a:gd name="connsiteY2" fmla="*/ 1552 h 906014"/>
              <a:gd name="connsiteX3" fmla="*/ 3089974 w 3090932"/>
              <a:gd name="connsiteY3" fmla="*/ 0 h 906014"/>
              <a:gd name="connsiteX4" fmla="*/ 3089976 w 3090932"/>
              <a:gd name="connsiteY4" fmla="*/ 897455 h 906014"/>
              <a:gd name="connsiteX5" fmla="*/ 0 w 3090932"/>
              <a:gd name="connsiteY5" fmla="*/ 906014 h 906014"/>
              <a:gd name="connsiteX0" fmla="*/ 158464 w 3249396"/>
              <a:gd name="connsiteY0" fmla="*/ 906014 h 906014"/>
              <a:gd name="connsiteX1" fmla="*/ 525654 w 3249396"/>
              <a:gd name="connsiteY1" fmla="*/ 774419 h 906014"/>
              <a:gd name="connsiteX2" fmla="*/ 1226745 w 3249396"/>
              <a:gd name="connsiteY2" fmla="*/ 425901 h 906014"/>
              <a:gd name="connsiteX3" fmla="*/ 2043973 w 3249396"/>
              <a:gd name="connsiteY3" fmla="*/ 1552 h 906014"/>
              <a:gd name="connsiteX4" fmla="*/ 3248438 w 3249396"/>
              <a:gd name="connsiteY4" fmla="*/ 0 h 906014"/>
              <a:gd name="connsiteX5" fmla="*/ 3248440 w 3249396"/>
              <a:gd name="connsiteY5" fmla="*/ 897455 h 906014"/>
              <a:gd name="connsiteX6" fmla="*/ 158464 w 3249396"/>
              <a:gd name="connsiteY6" fmla="*/ 906014 h 906014"/>
              <a:gd name="connsiteX0" fmla="*/ 0 w 3090932"/>
              <a:gd name="connsiteY0" fmla="*/ 906014 h 906014"/>
              <a:gd name="connsiteX1" fmla="*/ 367190 w 3090932"/>
              <a:gd name="connsiteY1" fmla="*/ 774419 h 906014"/>
              <a:gd name="connsiteX2" fmla="*/ 1068281 w 3090932"/>
              <a:gd name="connsiteY2" fmla="*/ 425901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822653 w 3090932"/>
              <a:gd name="connsiteY2" fmla="*/ 555665 h 906014"/>
              <a:gd name="connsiteX3" fmla="*/ 1068281 w 3090932"/>
              <a:gd name="connsiteY3" fmla="*/ 425901 h 906014"/>
              <a:gd name="connsiteX4" fmla="*/ 1885509 w 3090932"/>
              <a:gd name="connsiteY4" fmla="*/ 1552 h 906014"/>
              <a:gd name="connsiteX5" fmla="*/ 3089974 w 3090932"/>
              <a:gd name="connsiteY5" fmla="*/ 0 h 906014"/>
              <a:gd name="connsiteX6" fmla="*/ 3089976 w 3090932"/>
              <a:gd name="connsiteY6" fmla="*/ 897455 h 906014"/>
              <a:gd name="connsiteX7" fmla="*/ 0 w 3090932"/>
              <a:gd name="connsiteY7" fmla="*/ 906014 h 906014"/>
              <a:gd name="connsiteX0" fmla="*/ 0 w 3090932"/>
              <a:gd name="connsiteY0" fmla="*/ 906014 h 906014"/>
              <a:gd name="connsiteX1" fmla="*/ 367190 w 3090932"/>
              <a:gd name="connsiteY1" fmla="*/ 774419 h 906014"/>
              <a:gd name="connsiteX2" fmla="*/ 822653 w 3090932"/>
              <a:gd name="connsiteY2" fmla="*/ 555665 h 906014"/>
              <a:gd name="connsiteX3" fmla="*/ 1068281 w 3090932"/>
              <a:gd name="connsiteY3" fmla="*/ 425901 h 906014"/>
              <a:gd name="connsiteX4" fmla="*/ 1885509 w 3090932"/>
              <a:gd name="connsiteY4" fmla="*/ 1552 h 906014"/>
              <a:gd name="connsiteX5" fmla="*/ 3089974 w 3090932"/>
              <a:gd name="connsiteY5" fmla="*/ 0 h 906014"/>
              <a:gd name="connsiteX6" fmla="*/ 3089976 w 3090932"/>
              <a:gd name="connsiteY6" fmla="*/ 897455 h 906014"/>
              <a:gd name="connsiteX7" fmla="*/ 0 w 3090932"/>
              <a:gd name="connsiteY7" fmla="*/ 906014 h 906014"/>
              <a:gd name="connsiteX0" fmla="*/ 0 w 3090932"/>
              <a:gd name="connsiteY0" fmla="*/ 906014 h 906014"/>
              <a:gd name="connsiteX1" fmla="*/ 367190 w 3090932"/>
              <a:gd name="connsiteY1" fmla="*/ 774419 h 906014"/>
              <a:gd name="connsiteX2" fmla="*/ 822653 w 3090932"/>
              <a:gd name="connsiteY2" fmla="*/ 555665 h 906014"/>
              <a:gd name="connsiteX3" fmla="*/ 1068281 w 3090932"/>
              <a:gd name="connsiteY3" fmla="*/ 425901 h 906014"/>
              <a:gd name="connsiteX4" fmla="*/ 1885509 w 3090932"/>
              <a:gd name="connsiteY4" fmla="*/ 1552 h 906014"/>
              <a:gd name="connsiteX5" fmla="*/ 3089974 w 3090932"/>
              <a:gd name="connsiteY5" fmla="*/ 0 h 906014"/>
              <a:gd name="connsiteX6" fmla="*/ 3089976 w 3090932"/>
              <a:gd name="connsiteY6" fmla="*/ 897455 h 906014"/>
              <a:gd name="connsiteX7" fmla="*/ 0 w 3090932"/>
              <a:gd name="connsiteY7" fmla="*/ 906014 h 906014"/>
              <a:gd name="connsiteX0" fmla="*/ 0 w 3090932"/>
              <a:gd name="connsiteY0" fmla="*/ 906014 h 906014"/>
              <a:gd name="connsiteX1" fmla="*/ 367190 w 3090932"/>
              <a:gd name="connsiteY1" fmla="*/ 774419 h 906014"/>
              <a:gd name="connsiteX2" fmla="*/ 822653 w 3090932"/>
              <a:gd name="connsiteY2" fmla="*/ 567178 h 906014"/>
              <a:gd name="connsiteX3" fmla="*/ 1068281 w 3090932"/>
              <a:gd name="connsiteY3" fmla="*/ 425901 h 906014"/>
              <a:gd name="connsiteX4" fmla="*/ 1885509 w 3090932"/>
              <a:gd name="connsiteY4" fmla="*/ 1552 h 906014"/>
              <a:gd name="connsiteX5" fmla="*/ 3089974 w 3090932"/>
              <a:gd name="connsiteY5" fmla="*/ 0 h 906014"/>
              <a:gd name="connsiteX6" fmla="*/ 3089976 w 3090932"/>
              <a:gd name="connsiteY6" fmla="*/ 897455 h 906014"/>
              <a:gd name="connsiteX7" fmla="*/ 0 w 3090932"/>
              <a:gd name="connsiteY7" fmla="*/ 906014 h 906014"/>
              <a:gd name="connsiteX0" fmla="*/ 0 w 3090932"/>
              <a:gd name="connsiteY0" fmla="*/ 906014 h 906014"/>
              <a:gd name="connsiteX1" fmla="*/ 367190 w 3090932"/>
              <a:gd name="connsiteY1" fmla="*/ 774419 h 906014"/>
              <a:gd name="connsiteX2" fmla="*/ 822653 w 3090932"/>
              <a:gd name="connsiteY2" fmla="*/ 567178 h 906014"/>
              <a:gd name="connsiteX3" fmla="*/ 1885509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822653 w 3090932"/>
              <a:gd name="connsiteY2" fmla="*/ 567178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822653 w 3090932"/>
              <a:gd name="connsiteY2" fmla="*/ 567178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822653 w 3090932"/>
              <a:gd name="connsiteY2" fmla="*/ 567178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09466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74851 w 3090932"/>
              <a:gd name="connsiteY2" fmla="*/ 448694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74851 w 3090932"/>
              <a:gd name="connsiteY2" fmla="*/ 448694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74851 w 3090932"/>
              <a:gd name="connsiteY2" fmla="*/ 448694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37489 w 3090932"/>
              <a:gd name="connsiteY2" fmla="*/ 427152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37489 w 3090932"/>
              <a:gd name="connsiteY2" fmla="*/ 373295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37489 w 3090932"/>
              <a:gd name="connsiteY2" fmla="*/ 373295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37489 w 3090932"/>
              <a:gd name="connsiteY2" fmla="*/ 373295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56171 w 3090932"/>
              <a:gd name="connsiteY2" fmla="*/ 394364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 name="connsiteX0" fmla="*/ 0 w 3090932"/>
              <a:gd name="connsiteY0" fmla="*/ 906014 h 906014"/>
              <a:gd name="connsiteX1" fmla="*/ 367190 w 3090932"/>
              <a:gd name="connsiteY1" fmla="*/ 774419 h 906014"/>
              <a:gd name="connsiteX2" fmla="*/ 1018809 w 3090932"/>
              <a:gd name="connsiteY2" fmla="*/ 404898 h 906014"/>
              <a:gd name="connsiteX3" fmla="*/ 1950576 w 3090932"/>
              <a:gd name="connsiteY3" fmla="*/ 1552 h 906014"/>
              <a:gd name="connsiteX4" fmla="*/ 3089974 w 3090932"/>
              <a:gd name="connsiteY4" fmla="*/ 0 h 906014"/>
              <a:gd name="connsiteX5" fmla="*/ 3089976 w 3090932"/>
              <a:gd name="connsiteY5" fmla="*/ 897455 h 906014"/>
              <a:gd name="connsiteX6" fmla="*/ 0 w 3090932"/>
              <a:gd name="connsiteY6" fmla="*/ 906014 h 906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3090932" h="906014">
                <a:moveTo>
                  <a:pt x="0" y="906014"/>
                </a:moveTo>
                <a:cubicBezTo>
                  <a:pt x="183595" y="840216"/>
                  <a:pt x="189143" y="854438"/>
                  <a:pt x="367190" y="774419"/>
                </a:cubicBezTo>
                <a:cubicBezTo>
                  <a:pt x="501201" y="719865"/>
                  <a:pt x="760286" y="569591"/>
                  <a:pt x="1018809" y="404898"/>
                </a:cubicBezTo>
                <a:cubicBezTo>
                  <a:pt x="1650299" y="2605"/>
                  <a:pt x="1666096" y="53471"/>
                  <a:pt x="1950576" y="1552"/>
                </a:cubicBezTo>
                <a:lnTo>
                  <a:pt x="3089974" y="0"/>
                </a:lnTo>
                <a:cubicBezTo>
                  <a:pt x="3086661" y="384773"/>
                  <a:pt x="3093289" y="512682"/>
                  <a:pt x="3089976" y="897455"/>
                </a:cubicBezTo>
                <a:lnTo>
                  <a:pt x="0" y="906014"/>
                </a:lnTo>
                <a:close/>
              </a:path>
            </a:pathLst>
          </a:custGeom>
          <a:solidFill>
            <a:srgbClr val="AED476"/>
          </a:solidFill>
          <a:ln>
            <a:solidFill>
              <a:srgbClr val="AED47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descr="Logo&#10;&#10;Description automatically generated">
            <a:extLst>
              <a:ext uri="{FF2B5EF4-FFF2-40B4-BE49-F238E27FC236}">
                <a16:creationId xmlns:a16="http://schemas.microsoft.com/office/drawing/2014/main" id="{E978773F-1DF6-4D9A-A7FA-EF2C5C0DFFD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5313045" y="118637"/>
            <a:ext cx="1544955" cy="566420"/>
          </a:xfrm>
          <a:prstGeom prst="rect">
            <a:avLst/>
          </a:prstGeom>
          <a:solidFill>
            <a:srgbClr val="AED476"/>
          </a:solidFill>
          <a:effectLst>
            <a:outerShdw blurRad="50800" dist="50800" sx="1000" sy="1000" algn="ctr" rotWithShape="0">
              <a:schemeClr val="bg1">
                <a:alpha val="0"/>
              </a:schemeClr>
            </a:outerShdw>
          </a:effectLst>
        </p:spPr>
      </p:pic>
      <p:sp>
        <p:nvSpPr>
          <p:cNvPr id="20" name="Text Box 1203640825">
            <a:extLst>
              <a:ext uri="{FF2B5EF4-FFF2-40B4-BE49-F238E27FC236}">
                <a16:creationId xmlns:a16="http://schemas.microsoft.com/office/drawing/2014/main" id="{A0AD3112-44C3-255B-2D04-BEE1DEA0129D}"/>
              </a:ext>
            </a:extLst>
          </p:cNvPr>
          <p:cNvSpPr txBox="1"/>
          <p:nvPr/>
        </p:nvSpPr>
        <p:spPr>
          <a:xfrm>
            <a:off x="0" y="8934394"/>
            <a:ext cx="6858000" cy="209606"/>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1000"/>
              </a:spcBef>
              <a:spcAft>
                <a:spcPts val="1000"/>
              </a:spcAft>
            </a:pPr>
            <a:r>
              <a:rPr lang="en-US" sz="1000" dirty="0">
                <a:solidFill>
                  <a:schemeClr val="bg1"/>
                </a:solidFill>
              </a:rPr>
              <a:t>www.med.uvm.edu/vchip/</a:t>
            </a:r>
            <a:endParaRPr lang="en-US"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5" name="Freeform: Shape 4">
            <a:extLst>
              <a:ext uri="{FF2B5EF4-FFF2-40B4-BE49-F238E27FC236}">
                <a16:creationId xmlns:a16="http://schemas.microsoft.com/office/drawing/2014/main" id="{76C7BB6B-CF75-E025-C797-A843012237D9}"/>
              </a:ext>
            </a:extLst>
          </p:cNvPr>
          <p:cNvSpPr/>
          <p:nvPr/>
        </p:nvSpPr>
        <p:spPr>
          <a:xfrm>
            <a:off x="0" y="442"/>
            <a:ext cx="6858001" cy="799161"/>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24056 h 1124056"/>
              <a:gd name="connsiteX1" fmla="*/ 2225852 w 5559883"/>
              <a:gd name="connsiteY1" fmla="*/ 253911 h 1124056"/>
              <a:gd name="connsiteX2" fmla="*/ 5559883 w 5559883"/>
              <a:gd name="connsiteY2" fmla="*/ 16290 h 1124056"/>
              <a:gd name="connsiteX0" fmla="*/ 0 w 5559883"/>
              <a:gd name="connsiteY0" fmla="*/ 1124058 h 1124058"/>
              <a:gd name="connsiteX1" fmla="*/ 2225852 w 5559883"/>
              <a:gd name="connsiteY1" fmla="*/ 253913 h 1124058"/>
              <a:gd name="connsiteX2" fmla="*/ 5559883 w 5559883"/>
              <a:gd name="connsiteY2" fmla="*/ 16292 h 1124058"/>
              <a:gd name="connsiteX0" fmla="*/ 0 w 5559883"/>
              <a:gd name="connsiteY0" fmla="*/ 1107766 h 1107766"/>
              <a:gd name="connsiteX1" fmla="*/ 2225852 w 5559883"/>
              <a:gd name="connsiteY1" fmla="*/ 237621 h 1107766"/>
              <a:gd name="connsiteX2" fmla="*/ 5559883 w 5559883"/>
              <a:gd name="connsiteY2" fmla="*/ 0 h 1107766"/>
              <a:gd name="connsiteX0" fmla="*/ 0 w 5559883"/>
              <a:gd name="connsiteY0" fmla="*/ 1131502 h 1131502"/>
              <a:gd name="connsiteX1" fmla="*/ 2217420 w 5559883"/>
              <a:gd name="connsiteY1" fmla="*/ 175510 h 1131502"/>
              <a:gd name="connsiteX2" fmla="*/ 5559883 w 5559883"/>
              <a:gd name="connsiteY2" fmla="*/ 23736 h 1131502"/>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68945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26622 h 1126622"/>
              <a:gd name="connsiteX1" fmla="*/ 2217420 w 5559883"/>
              <a:gd name="connsiteY1" fmla="*/ 222138 h 1126622"/>
              <a:gd name="connsiteX2" fmla="*/ 5559883 w 5559883"/>
              <a:gd name="connsiteY2" fmla="*/ 18856 h 1126622"/>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1863288 w 5559883"/>
              <a:gd name="connsiteY1" fmla="*/ 409320 h 1107766"/>
              <a:gd name="connsiteX2" fmla="*/ 5559883 w 5559883"/>
              <a:gd name="connsiteY2" fmla="*/ 0 h 1107766"/>
              <a:gd name="connsiteX0" fmla="*/ 0 w 5559883"/>
              <a:gd name="connsiteY0" fmla="*/ 1112885 h 1112885"/>
              <a:gd name="connsiteX1" fmla="*/ 1863288 w 5559883"/>
              <a:gd name="connsiteY1" fmla="*/ 414439 h 1112885"/>
              <a:gd name="connsiteX2" fmla="*/ 5559883 w 5559883"/>
              <a:gd name="connsiteY2" fmla="*/ 5119 h 1112885"/>
              <a:gd name="connsiteX0" fmla="*/ 0 w 5559883"/>
              <a:gd name="connsiteY0" fmla="*/ 1132292 h 1132292"/>
              <a:gd name="connsiteX1" fmla="*/ 1846424 w 5559883"/>
              <a:gd name="connsiteY1" fmla="*/ 365167 h 1132292"/>
              <a:gd name="connsiteX2" fmla="*/ 5559883 w 5559883"/>
              <a:gd name="connsiteY2" fmla="*/ 24526 h 1132292"/>
              <a:gd name="connsiteX0" fmla="*/ 0 w 5559883"/>
              <a:gd name="connsiteY0" fmla="*/ 1111484 h 1111484"/>
              <a:gd name="connsiteX1" fmla="*/ 1846424 w 5559883"/>
              <a:gd name="connsiteY1" fmla="*/ 344359 h 1111484"/>
              <a:gd name="connsiteX2" fmla="*/ 5559883 w 5559883"/>
              <a:gd name="connsiteY2" fmla="*/ 3718 h 1111484"/>
              <a:gd name="connsiteX0" fmla="*/ 0 w 5559883"/>
              <a:gd name="connsiteY0" fmla="*/ 1111484 h 1111484"/>
              <a:gd name="connsiteX1" fmla="*/ 1846424 w 5559883"/>
              <a:gd name="connsiteY1" fmla="*/ 344359 h 1111484"/>
              <a:gd name="connsiteX2" fmla="*/ 5559883 w 5559883"/>
              <a:gd name="connsiteY2" fmla="*/ 3718 h 1111484"/>
              <a:gd name="connsiteX0" fmla="*/ 0 w 5475566"/>
              <a:gd name="connsiteY0" fmla="*/ 1042804 h 1042804"/>
              <a:gd name="connsiteX1" fmla="*/ 1762107 w 5475566"/>
              <a:gd name="connsiteY1" fmla="*/ 344359 h 1042804"/>
              <a:gd name="connsiteX2" fmla="*/ 5475566 w 5475566"/>
              <a:gd name="connsiteY2" fmla="*/ 3718 h 1042804"/>
              <a:gd name="connsiteX0" fmla="*/ 0 w 5500862"/>
              <a:gd name="connsiteY0" fmla="*/ 1059974 h 1059974"/>
              <a:gd name="connsiteX1" fmla="*/ 1787403 w 5500862"/>
              <a:gd name="connsiteY1" fmla="*/ 344359 h 1059974"/>
              <a:gd name="connsiteX2" fmla="*/ 5500862 w 5500862"/>
              <a:gd name="connsiteY2" fmla="*/ 3718 h 1059974"/>
              <a:gd name="connsiteX0" fmla="*/ 0 w 5500862"/>
              <a:gd name="connsiteY0" fmla="*/ 1056256 h 1056256"/>
              <a:gd name="connsiteX1" fmla="*/ 3389191 w 5500862"/>
              <a:gd name="connsiteY1" fmla="*/ 849575 h 1056256"/>
              <a:gd name="connsiteX2" fmla="*/ 5500862 w 5500862"/>
              <a:gd name="connsiteY2" fmla="*/ 0 h 1056256"/>
              <a:gd name="connsiteX0" fmla="*/ 0 w 5500862"/>
              <a:gd name="connsiteY0" fmla="*/ 1056256 h 1056256"/>
              <a:gd name="connsiteX1" fmla="*/ 3389191 w 5500862"/>
              <a:gd name="connsiteY1" fmla="*/ 849575 h 1056256"/>
              <a:gd name="connsiteX2" fmla="*/ 5500862 w 5500862"/>
              <a:gd name="connsiteY2" fmla="*/ 0 h 1056256"/>
              <a:gd name="connsiteX0" fmla="*/ 0 w 5500862"/>
              <a:gd name="connsiteY0" fmla="*/ 1058158 h 1058158"/>
              <a:gd name="connsiteX1" fmla="*/ 3363494 w 5500862"/>
              <a:gd name="connsiteY1" fmla="*/ 764232 h 1058158"/>
              <a:gd name="connsiteX2" fmla="*/ 5500862 w 5500862"/>
              <a:gd name="connsiteY2" fmla="*/ 1902 h 1058158"/>
              <a:gd name="connsiteX0" fmla="*/ 0 w 5500862"/>
              <a:gd name="connsiteY0" fmla="*/ 1058158 h 1058158"/>
              <a:gd name="connsiteX1" fmla="*/ 3363494 w 5500862"/>
              <a:gd name="connsiteY1" fmla="*/ 764232 h 1058158"/>
              <a:gd name="connsiteX2" fmla="*/ 5500862 w 5500862"/>
              <a:gd name="connsiteY2" fmla="*/ 1902 h 1058158"/>
              <a:gd name="connsiteX0" fmla="*/ 0 w 5500862"/>
              <a:gd name="connsiteY0" fmla="*/ 1056256 h 1056256"/>
              <a:gd name="connsiteX1" fmla="*/ 3363494 w 5500862"/>
              <a:gd name="connsiteY1" fmla="*/ 762330 h 1056256"/>
              <a:gd name="connsiteX2" fmla="*/ 5500862 w 5500862"/>
              <a:gd name="connsiteY2" fmla="*/ 0 h 1056256"/>
              <a:gd name="connsiteX0" fmla="*/ 0 w 5380942"/>
              <a:gd name="connsiteY0" fmla="*/ 1187125 h 1187125"/>
              <a:gd name="connsiteX1" fmla="*/ 3363494 w 5380942"/>
              <a:gd name="connsiteY1" fmla="*/ 893199 h 1187125"/>
              <a:gd name="connsiteX2" fmla="*/ 5380942 w 5380942"/>
              <a:gd name="connsiteY2" fmla="*/ 0 h 1187125"/>
              <a:gd name="connsiteX0" fmla="*/ 0 w 5432336"/>
              <a:gd name="connsiteY0" fmla="*/ 1187125 h 1187125"/>
              <a:gd name="connsiteX1" fmla="*/ 3414888 w 5432336"/>
              <a:gd name="connsiteY1" fmla="*/ 893199 h 1187125"/>
              <a:gd name="connsiteX2" fmla="*/ 5432336 w 5432336"/>
              <a:gd name="connsiteY2" fmla="*/ 0 h 1187125"/>
              <a:gd name="connsiteX0" fmla="*/ 0 w 5432336"/>
              <a:gd name="connsiteY0" fmla="*/ 1187125 h 1187125"/>
              <a:gd name="connsiteX1" fmla="*/ 3414888 w 5432336"/>
              <a:gd name="connsiteY1" fmla="*/ 849577 h 1187125"/>
              <a:gd name="connsiteX2" fmla="*/ 5432336 w 5432336"/>
              <a:gd name="connsiteY2" fmla="*/ 0 h 1187125"/>
              <a:gd name="connsiteX0" fmla="*/ 0 w 5432336"/>
              <a:gd name="connsiteY0" fmla="*/ 1187125 h 1187125"/>
              <a:gd name="connsiteX1" fmla="*/ 3414888 w 5432336"/>
              <a:gd name="connsiteY1" fmla="*/ 849577 h 1187125"/>
              <a:gd name="connsiteX2" fmla="*/ 5432336 w 5432336"/>
              <a:gd name="connsiteY2" fmla="*/ 0 h 1187125"/>
              <a:gd name="connsiteX0" fmla="*/ 0 w 5432336"/>
              <a:gd name="connsiteY0" fmla="*/ 1187125 h 1187125"/>
              <a:gd name="connsiteX1" fmla="*/ 3414888 w 5432336"/>
              <a:gd name="connsiteY1" fmla="*/ 718708 h 1187125"/>
              <a:gd name="connsiteX2" fmla="*/ 5432336 w 5432336"/>
              <a:gd name="connsiteY2" fmla="*/ 0 h 1187125"/>
              <a:gd name="connsiteX0" fmla="*/ 0 w 5432336"/>
              <a:gd name="connsiteY0" fmla="*/ 1187125 h 1187125"/>
              <a:gd name="connsiteX1" fmla="*/ 3406323 w 5432336"/>
              <a:gd name="connsiteY1" fmla="*/ 878660 h 1187125"/>
              <a:gd name="connsiteX2" fmla="*/ 5432336 w 5432336"/>
              <a:gd name="connsiteY2" fmla="*/ 0 h 1187125"/>
              <a:gd name="connsiteX0" fmla="*/ 0 w 5432336"/>
              <a:gd name="connsiteY0" fmla="*/ 1187125 h 1187125"/>
              <a:gd name="connsiteX1" fmla="*/ 3406323 w 5432336"/>
              <a:gd name="connsiteY1" fmla="*/ 878660 h 1187125"/>
              <a:gd name="connsiteX2" fmla="*/ 5432336 w 5432336"/>
              <a:gd name="connsiteY2" fmla="*/ 0 h 1187125"/>
              <a:gd name="connsiteX0" fmla="*/ 0 w 5432336"/>
              <a:gd name="connsiteY0" fmla="*/ 1187125 h 1187125"/>
              <a:gd name="connsiteX1" fmla="*/ 3406323 w 5432336"/>
              <a:gd name="connsiteY1" fmla="*/ 878660 h 1187125"/>
              <a:gd name="connsiteX2" fmla="*/ 5432336 w 5432336"/>
              <a:gd name="connsiteY2" fmla="*/ 0 h 1187125"/>
              <a:gd name="connsiteX0" fmla="*/ 0 w 5432336"/>
              <a:gd name="connsiteY0" fmla="*/ 1187125 h 1187125"/>
              <a:gd name="connsiteX1" fmla="*/ 3406323 w 5432336"/>
              <a:gd name="connsiteY1" fmla="*/ 878660 h 1187125"/>
              <a:gd name="connsiteX2" fmla="*/ 5432336 w 5432336"/>
              <a:gd name="connsiteY2" fmla="*/ 0 h 1187125"/>
              <a:gd name="connsiteX0" fmla="*/ 0 w 5432336"/>
              <a:gd name="connsiteY0" fmla="*/ 1187125 h 1187125"/>
              <a:gd name="connsiteX1" fmla="*/ 3457718 w 5432336"/>
              <a:gd name="connsiteY1" fmla="*/ 980447 h 1187125"/>
              <a:gd name="connsiteX2" fmla="*/ 5432336 w 5432336"/>
              <a:gd name="connsiteY2" fmla="*/ 0 h 1187125"/>
              <a:gd name="connsiteX0" fmla="*/ 0 w 5432336"/>
              <a:gd name="connsiteY0" fmla="*/ 1187125 h 1187125"/>
              <a:gd name="connsiteX1" fmla="*/ 3526244 w 5432336"/>
              <a:gd name="connsiteY1" fmla="*/ 849578 h 1187125"/>
              <a:gd name="connsiteX2" fmla="*/ 5432336 w 5432336"/>
              <a:gd name="connsiteY2" fmla="*/ 0 h 1187125"/>
              <a:gd name="connsiteX0" fmla="*/ 0 w 5432336"/>
              <a:gd name="connsiteY0" fmla="*/ 1192660 h 1192660"/>
              <a:gd name="connsiteX1" fmla="*/ 3509113 w 5432336"/>
              <a:gd name="connsiteY1" fmla="*/ 738786 h 1192660"/>
              <a:gd name="connsiteX2" fmla="*/ 5432336 w 5432336"/>
              <a:gd name="connsiteY2" fmla="*/ 5535 h 1192660"/>
              <a:gd name="connsiteX0" fmla="*/ 0 w 5432336"/>
              <a:gd name="connsiteY0" fmla="*/ 1187125 h 1187125"/>
              <a:gd name="connsiteX1" fmla="*/ 3509113 w 5432336"/>
              <a:gd name="connsiteY1" fmla="*/ 733251 h 1187125"/>
              <a:gd name="connsiteX2" fmla="*/ 5432336 w 5432336"/>
              <a:gd name="connsiteY2" fmla="*/ 0 h 1187125"/>
              <a:gd name="connsiteX0" fmla="*/ 0 w 5432336"/>
              <a:gd name="connsiteY0" fmla="*/ 1187125 h 1187125"/>
              <a:gd name="connsiteX1" fmla="*/ 3457719 w 5432336"/>
              <a:gd name="connsiteY1" fmla="*/ 878660 h 1187125"/>
              <a:gd name="connsiteX2" fmla="*/ 5432336 w 5432336"/>
              <a:gd name="connsiteY2" fmla="*/ 0 h 1187125"/>
              <a:gd name="connsiteX0" fmla="*/ 0 w 5432336"/>
              <a:gd name="connsiteY0" fmla="*/ 1187125 h 1187125"/>
              <a:gd name="connsiteX1" fmla="*/ 3457719 w 5432336"/>
              <a:gd name="connsiteY1" fmla="*/ 878660 h 1187125"/>
              <a:gd name="connsiteX2" fmla="*/ 5432336 w 5432336"/>
              <a:gd name="connsiteY2" fmla="*/ 0 h 1187125"/>
              <a:gd name="connsiteX0" fmla="*/ 0 w 5432336"/>
              <a:gd name="connsiteY0" fmla="*/ 1192072 h 1192072"/>
              <a:gd name="connsiteX1" fmla="*/ 3680427 w 5432336"/>
              <a:gd name="connsiteY1" fmla="*/ 781820 h 1192072"/>
              <a:gd name="connsiteX2" fmla="*/ 5432336 w 5432336"/>
              <a:gd name="connsiteY2" fmla="*/ 4947 h 1192072"/>
              <a:gd name="connsiteX0" fmla="*/ 0 w 5432336"/>
              <a:gd name="connsiteY0" fmla="*/ 1192072 h 1192072"/>
              <a:gd name="connsiteX1" fmla="*/ 3680427 w 5432336"/>
              <a:gd name="connsiteY1" fmla="*/ 781820 h 1192072"/>
              <a:gd name="connsiteX2" fmla="*/ 5432336 w 5432336"/>
              <a:gd name="connsiteY2" fmla="*/ 4947 h 1192072"/>
              <a:gd name="connsiteX0" fmla="*/ 0 w 5432336"/>
              <a:gd name="connsiteY0" fmla="*/ 1187125 h 1187125"/>
              <a:gd name="connsiteX1" fmla="*/ 3680427 w 5432336"/>
              <a:gd name="connsiteY1" fmla="*/ 776873 h 1187125"/>
              <a:gd name="connsiteX2" fmla="*/ 5432336 w 5432336"/>
              <a:gd name="connsiteY2" fmla="*/ 0 h 1187125"/>
              <a:gd name="connsiteX0" fmla="*/ 0 w 5432336"/>
              <a:gd name="connsiteY0" fmla="*/ 1187125 h 1187125"/>
              <a:gd name="connsiteX1" fmla="*/ 3680427 w 5432336"/>
              <a:gd name="connsiteY1" fmla="*/ 776873 h 1187125"/>
              <a:gd name="connsiteX2" fmla="*/ 5432336 w 5432336"/>
              <a:gd name="connsiteY2" fmla="*/ 0 h 1187125"/>
              <a:gd name="connsiteX0" fmla="*/ 0 w 5432336"/>
              <a:gd name="connsiteY0" fmla="*/ 1187125 h 1187125"/>
              <a:gd name="connsiteX1" fmla="*/ 3680427 w 5432336"/>
              <a:gd name="connsiteY1" fmla="*/ 733250 h 1187125"/>
              <a:gd name="connsiteX2" fmla="*/ 5432336 w 5432336"/>
              <a:gd name="connsiteY2" fmla="*/ 0 h 1187125"/>
              <a:gd name="connsiteX0" fmla="*/ 0 w 5432336"/>
              <a:gd name="connsiteY0" fmla="*/ 1267938 h 1267938"/>
              <a:gd name="connsiteX1" fmla="*/ 3680427 w 5432336"/>
              <a:gd name="connsiteY1" fmla="*/ 814063 h 1267938"/>
              <a:gd name="connsiteX2" fmla="*/ 5432336 w 5432336"/>
              <a:gd name="connsiteY2" fmla="*/ 80813 h 1267938"/>
              <a:gd name="connsiteX0" fmla="*/ 0 w 5432336"/>
              <a:gd name="connsiteY0" fmla="*/ 1208065 h 1208065"/>
              <a:gd name="connsiteX1" fmla="*/ 3680427 w 5432336"/>
              <a:gd name="connsiteY1" fmla="*/ 754190 h 1208065"/>
              <a:gd name="connsiteX2" fmla="*/ 5432336 w 5432336"/>
              <a:gd name="connsiteY2" fmla="*/ 20940 h 1208065"/>
              <a:gd name="connsiteX0" fmla="*/ 0 w 5432336"/>
              <a:gd name="connsiteY0" fmla="*/ 1187125 h 1187125"/>
              <a:gd name="connsiteX1" fmla="*/ 3569073 w 5432336"/>
              <a:gd name="connsiteY1" fmla="*/ 878659 h 1187125"/>
              <a:gd name="connsiteX2" fmla="*/ 5432336 w 5432336"/>
              <a:gd name="connsiteY2" fmla="*/ 0 h 1187125"/>
              <a:gd name="connsiteX0" fmla="*/ 0 w 5432336"/>
              <a:gd name="connsiteY0" fmla="*/ 1187125 h 1187125"/>
              <a:gd name="connsiteX1" fmla="*/ 3569073 w 5432336"/>
              <a:gd name="connsiteY1" fmla="*/ 878659 h 1187125"/>
              <a:gd name="connsiteX2" fmla="*/ 5432336 w 5432336"/>
              <a:gd name="connsiteY2" fmla="*/ 0 h 1187125"/>
              <a:gd name="connsiteX0" fmla="*/ 0 w 5432336"/>
              <a:gd name="connsiteY0" fmla="*/ 1187125 h 1187125"/>
              <a:gd name="connsiteX1" fmla="*/ 3569073 w 5432336"/>
              <a:gd name="connsiteY1" fmla="*/ 878659 h 1187125"/>
              <a:gd name="connsiteX2" fmla="*/ 5432336 w 5432336"/>
              <a:gd name="connsiteY2" fmla="*/ 0 h 1187125"/>
              <a:gd name="connsiteX0" fmla="*/ 0 w 5432336"/>
              <a:gd name="connsiteY0" fmla="*/ 1196533 h 1196533"/>
              <a:gd name="connsiteX1" fmla="*/ 3569073 w 5432336"/>
              <a:gd name="connsiteY1" fmla="*/ 888067 h 1196533"/>
              <a:gd name="connsiteX2" fmla="*/ 5432336 w 5432336"/>
              <a:gd name="connsiteY2" fmla="*/ 9408 h 1196533"/>
              <a:gd name="connsiteX0" fmla="*/ 0 w 5432336"/>
              <a:gd name="connsiteY0" fmla="*/ 1187125 h 1187125"/>
              <a:gd name="connsiteX1" fmla="*/ 3569073 w 5432336"/>
              <a:gd name="connsiteY1" fmla="*/ 878659 h 1187125"/>
              <a:gd name="connsiteX2" fmla="*/ 5432336 w 5432336"/>
              <a:gd name="connsiteY2" fmla="*/ 0 h 1187125"/>
              <a:gd name="connsiteX0" fmla="*/ 0 w 5432336"/>
              <a:gd name="connsiteY0" fmla="*/ 1187125 h 1187125"/>
              <a:gd name="connsiteX1" fmla="*/ 3440587 w 5432336"/>
              <a:gd name="connsiteY1" fmla="*/ 893200 h 1187125"/>
              <a:gd name="connsiteX2" fmla="*/ 5432336 w 5432336"/>
              <a:gd name="connsiteY2" fmla="*/ 0 h 1187125"/>
              <a:gd name="connsiteX0" fmla="*/ 0 w 5432336"/>
              <a:gd name="connsiteY0" fmla="*/ 1187125 h 1187125"/>
              <a:gd name="connsiteX1" fmla="*/ 3440587 w 5432336"/>
              <a:gd name="connsiteY1" fmla="*/ 893200 h 1187125"/>
              <a:gd name="connsiteX2" fmla="*/ 5432336 w 5432336"/>
              <a:gd name="connsiteY2" fmla="*/ 0 h 1187125"/>
              <a:gd name="connsiteX0" fmla="*/ 0 w 5432336"/>
              <a:gd name="connsiteY0" fmla="*/ 1187125 h 1187125"/>
              <a:gd name="connsiteX1" fmla="*/ 3543376 w 5432336"/>
              <a:gd name="connsiteY1" fmla="*/ 835035 h 1187125"/>
              <a:gd name="connsiteX2" fmla="*/ 5432336 w 5432336"/>
              <a:gd name="connsiteY2" fmla="*/ 0 h 1187125"/>
              <a:gd name="connsiteX0" fmla="*/ 0 w 5432336"/>
              <a:gd name="connsiteY0" fmla="*/ 1187125 h 1187125"/>
              <a:gd name="connsiteX1" fmla="*/ 3543376 w 5432336"/>
              <a:gd name="connsiteY1" fmla="*/ 835035 h 1187125"/>
              <a:gd name="connsiteX2" fmla="*/ 5432336 w 5432336"/>
              <a:gd name="connsiteY2" fmla="*/ 0 h 1187125"/>
              <a:gd name="connsiteX0" fmla="*/ 0 w 5432336"/>
              <a:gd name="connsiteY0" fmla="*/ 1187125 h 1187125"/>
              <a:gd name="connsiteX1" fmla="*/ 3543376 w 5432336"/>
              <a:gd name="connsiteY1" fmla="*/ 835035 h 1187125"/>
              <a:gd name="connsiteX2" fmla="*/ 5432336 w 5432336"/>
              <a:gd name="connsiteY2" fmla="*/ 0 h 1187125"/>
              <a:gd name="connsiteX0" fmla="*/ 0 w 5432336"/>
              <a:gd name="connsiteY0" fmla="*/ 1187125 h 1187125"/>
              <a:gd name="connsiteX1" fmla="*/ 3543376 w 5432336"/>
              <a:gd name="connsiteY1" fmla="*/ 835035 h 1187125"/>
              <a:gd name="connsiteX2" fmla="*/ 5432336 w 5432336"/>
              <a:gd name="connsiteY2" fmla="*/ 0 h 1187125"/>
              <a:gd name="connsiteX0" fmla="*/ 0 w 5432336"/>
              <a:gd name="connsiteY0" fmla="*/ 1187125 h 1187125"/>
              <a:gd name="connsiteX1" fmla="*/ 3543376 w 5432336"/>
              <a:gd name="connsiteY1" fmla="*/ 835035 h 1187125"/>
              <a:gd name="connsiteX2" fmla="*/ 5432336 w 5432336"/>
              <a:gd name="connsiteY2" fmla="*/ 0 h 1187125"/>
              <a:gd name="connsiteX0" fmla="*/ 0 w 5432336"/>
              <a:gd name="connsiteY0" fmla="*/ 1210794 h 1210794"/>
              <a:gd name="connsiteX1" fmla="*/ 3543376 w 5432336"/>
              <a:gd name="connsiteY1" fmla="*/ 858704 h 1210794"/>
              <a:gd name="connsiteX2" fmla="*/ 5432336 w 5432336"/>
              <a:gd name="connsiteY2" fmla="*/ 23669 h 1210794"/>
              <a:gd name="connsiteX0" fmla="*/ 0 w 5432336"/>
              <a:gd name="connsiteY0" fmla="*/ 1210794 h 1210794"/>
              <a:gd name="connsiteX1" fmla="*/ 3543376 w 5432336"/>
              <a:gd name="connsiteY1" fmla="*/ 858704 h 1210794"/>
              <a:gd name="connsiteX2" fmla="*/ 5432336 w 5432336"/>
              <a:gd name="connsiteY2" fmla="*/ 23669 h 1210794"/>
              <a:gd name="connsiteX0" fmla="*/ 0 w 5432336"/>
              <a:gd name="connsiteY0" fmla="*/ 1210794 h 1210794"/>
              <a:gd name="connsiteX1" fmla="*/ 3543376 w 5432336"/>
              <a:gd name="connsiteY1" fmla="*/ 858704 h 1210794"/>
              <a:gd name="connsiteX2" fmla="*/ 5432336 w 5432336"/>
              <a:gd name="connsiteY2" fmla="*/ 23669 h 1210794"/>
              <a:gd name="connsiteX0" fmla="*/ 0 w 5432336"/>
              <a:gd name="connsiteY0" fmla="*/ 1213939 h 1213939"/>
              <a:gd name="connsiteX1" fmla="*/ 3543376 w 5432336"/>
              <a:gd name="connsiteY1" fmla="*/ 861849 h 1213939"/>
              <a:gd name="connsiteX2" fmla="*/ 5432336 w 5432336"/>
              <a:gd name="connsiteY2" fmla="*/ 26814 h 1213939"/>
              <a:gd name="connsiteX0" fmla="*/ 0 w 5432336"/>
              <a:gd name="connsiteY0" fmla="*/ 1256474 h 1256474"/>
              <a:gd name="connsiteX1" fmla="*/ 3466285 w 5432336"/>
              <a:gd name="connsiteY1" fmla="*/ 773516 h 1256474"/>
              <a:gd name="connsiteX2" fmla="*/ 5432336 w 5432336"/>
              <a:gd name="connsiteY2" fmla="*/ 69349 h 1256474"/>
              <a:gd name="connsiteX0" fmla="*/ 0 w 5432336"/>
              <a:gd name="connsiteY0" fmla="*/ 1219386 h 1219386"/>
              <a:gd name="connsiteX1" fmla="*/ 3466285 w 5432336"/>
              <a:gd name="connsiteY1" fmla="*/ 736428 h 1219386"/>
              <a:gd name="connsiteX2" fmla="*/ 5432336 w 5432336"/>
              <a:gd name="connsiteY2" fmla="*/ 32261 h 1219386"/>
              <a:gd name="connsiteX0" fmla="*/ 0 w 5432336"/>
              <a:gd name="connsiteY0" fmla="*/ 1215190 h 1215190"/>
              <a:gd name="connsiteX1" fmla="*/ 3337799 w 5432336"/>
              <a:gd name="connsiteY1" fmla="*/ 746774 h 1215190"/>
              <a:gd name="connsiteX2" fmla="*/ 5432336 w 5432336"/>
              <a:gd name="connsiteY2" fmla="*/ 28065 h 1215190"/>
              <a:gd name="connsiteX0" fmla="*/ 0 w 5432336"/>
              <a:gd name="connsiteY0" fmla="*/ 1215190 h 1215190"/>
              <a:gd name="connsiteX1" fmla="*/ 3337799 w 5432336"/>
              <a:gd name="connsiteY1" fmla="*/ 746774 h 1215190"/>
              <a:gd name="connsiteX2" fmla="*/ 5432336 w 5432336"/>
              <a:gd name="connsiteY2" fmla="*/ 28065 h 1215190"/>
              <a:gd name="connsiteX0" fmla="*/ 0 w 5432336"/>
              <a:gd name="connsiteY0" fmla="*/ 1207573 h 1207573"/>
              <a:gd name="connsiteX1" fmla="*/ 3372062 w 5432336"/>
              <a:gd name="connsiteY1" fmla="*/ 768240 h 1207573"/>
              <a:gd name="connsiteX2" fmla="*/ 5432336 w 5432336"/>
              <a:gd name="connsiteY2" fmla="*/ 20448 h 1207573"/>
              <a:gd name="connsiteX0" fmla="*/ 0 w 5432336"/>
              <a:gd name="connsiteY0" fmla="*/ 1249587 h 1249587"/>
              <a:gd name="connsiteX1" fmla="*/ 3688994 w 5432336"/>
              <a:gd name="connsiteY1" fmla="*/ 679385 h 1249587"/>
              <a:gd name="connsiteX2" fmla="*/ 5432336 w 5432336"/>
              <a:gd name="connsiteY2" fmla="*/ 62462 h 1249587"/>
              <a:gd name="connsiteX0" fmla="*/ 0 w 5432336"/>
              <a:gd name="connsiteY0" fmla="*/ 1249587 h 1249587"/>
              <a:gd name="connsiteX1" fmla="*/ 3688994 w 5432336"/>
              <a:gd name="connsiteY1" fmla="*/ 679385 h 1249587"/>
              <a:gd name="connsiteX2" fmla="*/ 5432336 w 5432336"/>
              <a:gd name="connsiteY2" fmla="*/ 62462 h 1249587"/>
              <a:gd name="connsiteX0" fmla="*/ 0 w 5432336"/>
              <a:gd name="connsiteY0" fmla="*/ 1201036 h 1201036"/>
              <a:gd name="connsiteX1" fmla="*/ 3620469 w 5432336"/>
              <a:gd name="connsiteY1" fmla="*/ 790784 h 1201036"/>
              <a:gd name="connsiteX2" fmla="*/ 5432336 w 5432336"/>
              <a:gd name="connsiteY2" fmla="*/ 13911 h 1201036"/>
              <a:gd name="connsiteX0" fmla="*/ 0 w 5432336"/>
              <a:gd name="connsiteY0" fmla="*/ 1219650 h 1219650"/>
              <a:gd name="connsiteX1" fmla="*/ 3620469 w 5432336"/>
              <a:gd name="connsiteY1" fmla="*/ 809398 h 1219650"/>
              <a:gd name="connsiteX2" fmla="*/ 5432336 w 5432336"/>
              <a:gd name="connsiteY2" fmla="*/ 32525 h 1219650"/>
              <a:gd name="connsiteX0" fmla="*/ 0 w 5432336"/>
              <a:gd name="connsiteY0" fmla="*/ 1219650 h 1219650"/>
              <a:gd name="connsiteX1" fmla="*/ 3620469 w 5432336"/>
              <a:gd name="connsiteY1" fmla="*/ 809398 h 1219650"/>
              <a:gd name="connsiteX2" fmla="*/ 5432336 w 5432336"/>
              <a:gd name="connsiteY2" fmla="*/ 32525 h 1219650"/>
              <a:gd name="connsiteX0" fmla="*/ 0 w 5432336"/>
              <a:gd name="connsiteY0" fmla="*/ 1243257 h 1243257"/>
              <a:gd name="connsiteX1" fmla="*/ 3594773 w 5432336"/>
              <a:gd name="connsiteY1" fmla="*/ 760300 h 1243257"/>
              <a:gd name="connsiteX2" fmla="*/ 5432336 w 5432336"/>
              <a:gd name="connsiteY2" fmla="*/ 56132 h 1243257"/>
              <a:gd name="connsiteX0" fmla="*/ 0 w 5432336"/>
              <a:gd name="connsiteY0" fmla="*/ 1234883 h 1234883"/>
              <a:gd name="connsiteX1" fmla="*/ 3594773 w 5432336"/>
              <a:gd name="connsiteY1" fmla="*/ 751926 h 1234883"/>
              <a:gd name="connsiteX2" fmla="*/ 5432336 w 5432336"/>
              <a:gd name="connsiteY2" fmla="*/ 47758 h 1234883"/>
              <a:gd name="connsiteX0" fmla="*/ 0 w 5432336"/>
              <a:gd name="connsiteY0" fmla="*/ 1234883 h 1234883"/>
              <a:gd name="connsiteX1" fmla="*/ 3594773 w 5432336"/>
              <a:gd name="connsiteY1" fmla="*/ 751926 h 1234883"/>
              <a:gd name="connsiteX2" fmla="*/ 5432336 w 5432336"/>
              <a:gd name="connsiteY2" fmla="*/ 47758 h 1234883"/>
              <a:gd name="connsiteX0" fmla="*/ 0 w 5432336"/>
              <a:gd name="connsiteY0" fmla="*/ 1234883 h 1234883"/>
              <a:gd name="connsiteX1" fmla="*/ 3594773 w 5432336"/>
              <a:gd name="connsiteY1" fmla="*/ 751926 h 1234883"/>
              <a:gd name="connsiteX2" fmla="*/ 5432336 w 5432336"/>
              <a:gd name="connsiteY2" fmla="*/ 47758 h 1234883"/>
              <a:gd name="connsiteX0" fmla="*/ 0 w 5432336"/>
              <a:gd name="connsiteY0" fmla="*/ 1234883 h 1234883"/>
              <a:gd name="connsiteX1" fmla="*/ 2836926 w 5432336"/>
              <a:gd name="connsiteY1" fmla="*/ 977775 h 1234883"/>
              <a:gd name="connsiteX2" fmla="*/ 3594773 w 5432336"/>
              <a:gd name="connsiteY2" fmla="*/ 751926 h 1234883"/>
              <a:gd name="connsiteX3" fmla="*/ 5432336 w 5432336"/>
              <a:gd name="connsiteY3" fmla="*/ 47758 h 1234883"/>
              <a:gd name="connsiteX0" fmla="*/ 0 w 5432336"/>
              <a:gd name="connsiteY0" fmla="*/ 1234883 h 1234883"/>
              <a:gd name="connsiteX1" fmla="*/ 2545692 w 5432336"/>
              <a:gd name="connsiteY1" fmla="*/ 934152 h 1234883"/>
              <a:gd name="connsiteX2" fmla="*/ 3594773 w 5432336"/>
              <a:gd name="connsiteY2" fmla="*/ 751926 h 1234883"/>
              <a:gd name="connsiteX3" fmla="*/ 5432336 w 5432336"/>
              <a:gd name="connsiteY3" fmla="*/ 47758 h 1234883"/>
              <a:gd name="connsiteX0" fmla="*/ 0 w 5432336"/>
              <a:gd name="connsiteY0" fmla="*/ 1234883 h 1234883"/>
              <a:gd name="connsiteX1" fmla="*/ 2545692 w 5432336"/>
              <a:gd name="connsiteY1" fmla="*/ 934152 h 1234883"/>
              <a:gd name="connsiteX2" fmla="*/ 3594773 w 5432336"/>
              <a:gd name="connsiteY2" fmla="*/ 751926 h 1234883"/>
              <a:gd name="connsiteX3" fmla="*/ 5432336 w 5432336"/>
              <a:gd name="connsiteY3" fmla="*/ 47758 h 1234883"/>
              <a:gd name="connsiteX0" fmla="*/ 0 w 5432336"/>
              <a:gd name="connsiteY0" fmla="*/ 1234883 h 1234883"/>
              <a:gd name="connsiteX1" fmla="*/ 2545692 w 5432336"/>
              <a:gd name="connsiteY1" fmla="*/ 934152 h 1234883"/>
              <a:gd name="connsiteX2" fmla="*/ 3594773 w 5432336"/>
              <a:gd name="connsiteY2" fmla="*/ 751926 h 1234883"/>
              <a:gd name="connsiteX3" fmla="*/ 5432336 w 5432336"/>
              <a:gd name="connsiteY3" fmla="*/ 47758 h 1234883"/>
              <a:gd name="connsiteX0" fmla="*/ 0 w 5432336"/>
              <a:gd name="connsiteY0" fmla="*/ 1212382 h 1212382"/>
              <a:gd name="connsiteX1" fmla="*/ 2545692 w 5432336"/>
              <a:gd name="connsiteY1" fmla="*/ 911651 h 1212382"/>
              <a:gd name="connsiteX2" fmla="*/ 3594773 w 5432336"/>
              <a:gd name="connsiteY2" fmla="*/ 729425 h 1212382"/>
              <a:gd name="connsiteX3" fmla="*/ 5432336 w 5432336"/>
              <a:gd name="connsiteY3" fmla="*/ 25257 h 1212382"/>
              <a:gd name="connsiteX0" fmla="*/ 0 w 5432336"/>
              <a:gd name="connsiteY0" fmla="*/ 1246165 h 1246165"/>
              <a:gd name="connsiteX1" fmla="*/ 2545692 w 5432336"/>
              <a:gd name="connsiteY1" fmla="*/ 945434 h 1246165"/>
              <a:gd name="connsiteX2" fmla="*/ 3654733 w 5432336"/>
              <a:gd name="connsiteY2" fmla="*/ 661422 h 1246165"/>
              <a:gd name="connsiteX3" fmla="*/ 5432336 w 5432336"/>
              <a:gd name="connsiteY3" fmla="*/ 59040 h 1246165"/>
              <a:gd name="connsiteX0" fmla="*/ 0 w 5432336"/>
              <a:gd name="connsiteY0" fmla="*/ 1197482 h 1197482"/>
              <a:gd name="connsiteX1" fmla="*/ 2545692 w 5432336"/>
              <a:gd name="connsiteY1" fmla="*/ 896751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896751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896751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983996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983996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983996 h 1197482"/>
              <a:gd name="connsiteX2" fmla="*/ 3654733 w 5432336"/>
              <a:gd name="connsiteY2" fmla="*/ 612739 h 1197482"/>
              <a:gd name="connsiteX3" fmla="*/ 5432336 w 5432336"/>
              <a:gd name="connsiteY3" fmla="*/ 10357 h 1197482"/>
              <a:gd name="connsiteX0" fmla="*/ 0 w 5432336"/>
              <a:gd name="connsiteY0" fmla="*/ 1197482 h 1197482"/>
              <a:gd name="connsiteX1" fmla="*/ 2545692 w 5432336"/>
              <a:gd name="connsiteY1" fmla="*/ 983996 h 1197482"/>
              <a:gd name="connsiteX2" fmla="*/ 3654733 w 5432336"/>
              <a:gd name="connsiteY2" fmla="*/ 612739 h 1197482"/>
              <a:gd name="connsiteX3" fmla="*/ 5432336 w 5432336"/>
              <a:gd name="connsiteY3" fmla="*/ 10357 h 1197482"/>
              <a:gd name="connsiteX0" fmla="*/ 0 w 5432336"/>
              <a:gd name="connsiteY0" fmla="*/ 1197482 h 1197482"/>
              <a:gd name="connsiteX1" fmla="*/ 2151670 w 5432336"/>
              <a:gd name="connsiteY1" fmla="*/ 1114865 h 1197482"/>
              <a:gd name="connsiteX2" fmla="*/ 3654733 w 5432336"/>
              <a:gd name="connsiteY2" fmla="*/ 612739 h 1197482"/>
              <a:gd name="connsiteX3" fmla="*/ 5432336 w 5432336"/>
              <a:gd name="connsiteY3" fmla="*/ 10357 h 1197482"/>
              <a:gd name="connsiteX0" fmla="*/ 0 w 5432336"/>
              <a:gd name="connsiteY0" fmla="*/ 1197482 h 1197482"/>
              <a:gd name="connsiteX1" fmla="*/ 2143105 w 5432336"/>
              <a:gd name="connsiteY1" fmla="*/ 896751 h 1197482"/>
              <a:gd name="connsiteX2" fmla="*/ 3654733 w 5432336"/>
              <a:gd name="connsiteY2" fmla="*/ 612739 h 1197482"/>
              <a:gd name="connsiteX3" fmla="*/ 5432336 w 5432336"/>
              <a:gd name="connsiteY3" fmla="*/ 10357 h 1197482"/>
              <a:gd name="connsiteX0" fmla="*/ 0 w 5432336"/>
              <a:gd name="connsiteY0" fmla="*/ 1197482 h 1197482"/>
              <a:gd name="connsiteX1" fmla="*/ 2143105 w 5432336"/>
              <a:gd name="connsiteY1" fmla="*/ 896751 h 1197482"/>
              <a:gd name="connsiteX2" fmla="*/ 3654733 w 5432336"/>
              <a:gd name="connsiteY2" fmla="*/ 612739 h 1197482"/>
              <a:gd name="connsiteX3" fmla="*/ 5432336 w 5432336"/>
              <a:gd name="connsiteY3" fmla="*/ 10357 h 1197482"/>
              <a:gd name="connsiteX0" fmla="*/ 0 w 5432336"/>
              <a:gd name="connsiteY0" fmla="*/ 1197482 h 1197482"/>
              <a:gd name="connsiteX1" fmla="*/ 2151671 w 5432336"/>
              <a:gd name="connsiteY1" fmla="*/ 940374 h 1197482"/>
              <a:gd name="connsiteX2" fmla="*/ 3654733 w 5432336"/>
              <a:gd name="connsiteY2" fmla="*/ 612739 h 1197482"/>
              <a:gd name="connsiteX3" fmla="*/ 5432336 w 5432336"/>
              <a:gd name="connsiteY3" fmla="*/ 10357 h 1197482"/>
              <a:gd name="connsiteX0" fmla="*/ 0 w 5432336"/>
              <a:gd name="connsiteY0" fmla="*/ 1197482 h 1197482"/>
              <a:gd name="connsiteX1" fmla="*/ 2151671 w 5432336"/>
              <a:gd name="connsiteY1" fmla="*/ 940374 h 1197482"/>
              <a:gd name="connsiteX2" fmla="*/ 3654733 w 5432336"/>
              <a:gd name="connsiteY2" fmla="*/ 612739 h 1197482"/>
              <a:gd name="connsiteX3" fmla="*/ 5432336 w 5432336"/>
              <a:gd name="connsiteY3" fmla="*/ 10357 h 1197482"/>
              <a:gd name="connsiteX0" fmla="*/ 0 w 5432336"/>
              <a:gd name="connsiteY0" fmla="*/ 1197482 h 1197482"/>
              <a:gd name="connsiteX1" fmla="*/ 1731951 w 5432336"/>
              <a:gd name="connsiteY1" fmla="*/ 1056703 h 1197482"/>
              <a:gd name="connsiteX2" fmla="*/ 3654733 w 5432336"/>
              <a:gd name="connsiteY2" fmla="*/ 612739 h 1197482"/>
              <a:gd name="connsiteX3" fmla="*/ 5432336 w 5432336"/>
              <a:gd name="connsiteY3" fmla="*/ 10357 h 1197482"/>
              <a:gd name="connsiteX0" fmla="*/ 0 w 5432336"/>
              <a:gd name="connsiteY0" fmla="*/ 1197482 h 1197482"/>
              <a:gd name="connsiteX1" fmla="*/ 1731951 w 5432336"/>
              <a:gd name="connsiteY1" fmla="*/ 1056703 h 1197482"/>
              <a:gd name="connsiteX2" fmla="*/ 3654733 w 5432336"/>
              <a:gd name="connsiteY2" fmla="*/ 612739 h 1197482"/>
              <a:gd name="connsiteX3" fmla="*/ 5432336 w 5432336"/>
              <a:gd name="connsiteY3" fmla="*/ 10357 h 1197482"/>
              <a:gd name="connsiteX0" fmla="*/ 0 w 5432336"/>
              <a:gd name="connsiteY0" fmla="*/ 1244177 h 1244177"/>
              <a:gd name="connsiteX1" fmla="*/ 1731951 w 5432336"/>
              <a:gd name="connsiteY1" fmla="*/ 1103398 h 1244177"/>
              <a:gd name="connsiteX2" fmla="*/ 3551944 w 5432336"/>
              <a:gd name="connsiteY2" fmla="*/ 514024 h 1244177"/>
              <a:gd name="connsiteX3" fmla="*/ 5432336 w 5432336"/>
              <a:gd name="connsiteY3" fmla="*/ 57052 h 1244177"/>
              <a:gd name="connsiteX0" fmla="*/ 0 w 5432336"/>
              <a:gd name="connsiteY0" fmla="*/ 1244177 h 1244177"/>
              <a:gd name="connsiteX1" fmla="*/ 1731951 w 5432336"/>
              <a:gd name="connsiteY1" fmla="*/ 1103398 h 1244177"/>
              <a:gd name="connsiteX2" fmla="*/ 3551944 w 5432336"/>
              <a:gd name="connsiteY2" fmla="*/ 514024 h 1244177"/>
              <a:gd name="connsiteX3" fmla="*/ 5432336 w 5432336"/>
              <a:gd name="connsiteY3" fmla="*/ 57052 h 1244177"/>
              <a:gd name="connsiteX0" fmla="*/ 0 w 5432336"/>
              <a:gd name="connsiteY0" fmla="*/ 1187125 h 1187125"/>
              <a:gd name="connsiteX1" fmla="*/ 1731951 w 5432336"/>
              <a:gd name="connsiteY1" fmla="*/ 1046346 h 1187125"/>
              <a:gd name="connsiteX2" fmla="*/ 3551944 w 5432336"/>
              <a:gd name="connsiteY2" fmla="*/ 456972 h 1187125"/>
              <a:gd name="connsiteX3" fmla="*/ 5432336 w 5432336"/>
              <a:gd name="connsiteY3" fmla="*/ 0 h 1187125"/>
              <a:gd name="connsiteX0" fmla="*/ 0 w 5432336"/>
              <a:gd name="connsiteY0" fmla="*/ 1187125 h 1187125"/>
              <a:gd name="connsiteX1" fmla="*/ 1731951 w 5432336"/>
              <a:gd name="connsiteY1" fmla="*/ 1046346 h 1187125"/>
              <a:gd name="connsiteX2" fmla="*/ 3166487 w 5432336"/>
              <a:gd name="connsiteY2" fmla="*/ 704167 h 1187125"/>
              <a:gd name="connsiteX3" fmla="*/ 5432336 w 5432336"/>
              <a:gd name="connsiteY3" fmla="*/ 0 h 1187125"/>
              <a:gd name="connsiteX0" fmla="*/ 0 w 5432336"/>
              <a:gd name="connsiteY0" fmla="*/ 1187125 h 1187125"/>
              <a:gd name="connsiteX1" fmla="*/ 1731951 w 5432336"/>
              <a:gd name="connsiteY1" fmla="*/ 1046346 h 1187125"/>
              <a:gd name="connsiteX2" fmla="*/ 3166487 w 5432336"/>
              <a:gd name="connsiteY2" fmla="*/ 70416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52144 w 5432336"/>
              <a:gd name="connsiteY2" fmla="*/ 689627 h 1187125"/>
              <a:gd name="connsiteX3" fmla="*/ 5432336 w 5432336"/>
              <a:gd name="connsiteY3" fmla="*/ 0 h 1187125"/>
              <a:gd name="connsiteX0" fmla="*/ 0 w 5432336"/>
              <a:gd name="connsiteY0" fmla="*/ 1187125 h 1187125"/>
              <a:gd name="connsiteX1" fmla="*/ 1731951 w 5432336"/>
              <a:gd name="connsiteY1" fmla="*/ 1046346 h 1187125"/>
              <a:gd name="connsiteX2" fmla="*/ 3269749 w 5432336"/>
              <a:gd name="connsiteY2" fmla="*/ 724982 h 1187125"/>
              <a:gd name="connsiteX3" fmla="*/ 5432336 w 5432336"/>
              <a:gd name="connsiteY3" fmla="*/ 0 h 1187125"/>
              <a:gd name="connsiteX0" fmla="*/ 0 w 5432336"/>
              <a:gd name="connsiteY0" fmla="*/ 1187125 h 1187125"/>
              <a:gd name="connsiteX1" fmla="*/ 1731951 w 5432336"/>
              <a:gd name="connsiteY1" fmla="*/ 1046346 h 1187125"/>
              <a:gd name="connsiteX2" fmla="*/ 3269749 w 5432336"/>
              <a:gd name="connsiteY2" fmla="*/ 724982 h 1187125"/>
              <a:gd name="connsiteX3" fmla="*/ 5432336 w 5432336"/>
              <a:gd name="connsiteY3" fmla="*/ 0 h 1187125"/>
              <a:gd name="connsiteX0" fmla="*/ 0 w 5432336"/>
              <a:gd name="connsiteY0" fmla="*/ 1187125 h 1187125"/>
              <a:gd name="connsiteX1" fmla="*/ 1731951 w 5432336"/>
              <a:gd name="connsiteY1" fmla="*/ 1046346 h 1187125"/>
              <a:gd name="connsiteX2" fmla="*/ 3269749 w 5432336"/>
              <a:gd name="connsiteY2" fmla="*/ 724982 h 1187125"/>
              <a:gd name="connsiteX3" fmla="*/ 5432336 w 5432336"/>
              <a:gd name="connsiteY3" fmla="*/ 0 h 1187125"/>
            </a:gdLst>
            <a:ahLst/>
            <a:cxnLst>
              <a:cxn ang="0">
                <a:pos x="connsiteX0" y="connsiteY0"/>
              </a:cxn>
              <a:cxn ang="0">
                <a:pos x="connsiteX1" y="connsiteY1"/>
              </a:cxn>
              <a:cxn ang="0">
                <a:pos x="connsiteX2" y="connsiteY2"/>
              </a:cxn>
              <a:cxn ang="0">
                <a:pos x="connsiteX3" y="connsiteY3"/>
              </a:cxn>
            </a:cxnLst>
            <a:rect l="l" t="t" r="r" b="b"/>
            <a:pathLst>
              <a:path w="5432336" h="1187125">
                <a:moveTo>
                  <a:pt x="0" y="1187125"/>
                </a:moveTo>
                <a:cubicBezTo>
                  <a:pt x="472821" y="1144274"/>
                  <a:pt x="755932" y="734234"/>
                  <a:pt x="1731951" y="1046346"/>
                </a:cubicBezTo>
                <a:cubicBezTo>
                  <a:pt x="2373910" y="1227590"/>
                  <a:pt x="2763078" y="1203552"/>
                  <a:pt x="3269749" y="724982"/>
                </a:cubicBezTo>
                <a:cubicBezTo>
                  <a:pt x="3783761" y="297579"/>
                  <a:pt x="4526218" y="8282"/>
                  <a:pt x="5432336" y="0"/>
                </a:cubicBezTo>
              </a:path>
            </a:pathLst>
          </a:custGeom>
          <a:noFill/>
          <a:ln>
            <a:solidFill>
              <a:srgbClr val="FECE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 Box 1796278648">
            <a:extLst>
              <a:ext uri="{FF2B5EF4-FFF2-40B4-BE49-F238E27FC236}">
                <a16:creationId xmlns:a16="http://schemas.microsoft.com/office/drawing/2014/main" id="{039982D4-E111-E56D-BDC9-50E09E2AC800}"/>
              </a:ext>
            </a:extLst>
          </p:cNvPr>
          <p:cNvSpPr txBox="1"/>
          <p:nvPr/>
        </p:nvSpPr>
        <p:spPr>
          <a:xfrm>
            <a:off x="1" y="815013"/>
            <a:ext cx="3581399" cy="234071"/>
          </a:xfrm>
          <a:prstGeom prst="rect">
            <a:avLst/>
          </a:prstGeom>
          <a:solidFill>
            <a:srgbClr val="005496"/>
          </a:solidFill>
          <a:ln w="6350">
            <a:solidFill>
              <a:srgbClr val="005496"/>
            </a:solid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dirty="0">
                <a:solidFill>
                  <a:srgbClr val="FFFFFF"/>
                </a:solidFill>
                <a:effectLst/>
                <a:latin typeface="Calibri" panose="020F0502020204030204" pitchFamily="34" charset="0"/>
                <a:ea typeface="Times New Roman" panose="02020603050405020304" pitchFamily="18" charset="0"/>
                <a:cs typeface="Times New Roman" panose="02020603050405020304" pitchFamily="18" charset="0"/>
              </a:rPr>
              <a:t>June 2025</a:t>
            </a:r>
            <a:endParaRPr lang="en-US" sz="1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6" name="Text Box 710612235">
            <a:extLst>
              <a:ext uri="{FF2B5EF4-FFF2-40B4-BE49-F238E27FC236}">
                <a16:creationId xmlns:a16="http://schemas.microsoft.com/office/drawing/2014/main" id="{A3B836ED-4988-8C23-8447-A7A547296C2A}"/>
              </a:ext>
            </a:extLst>
          </p:cNvPr>
          <p:cNvSpPr txBox="1"/>
          <p:nvPr/>
        </p:nvSpPr>
        <p:spPr>
          <a:xfrm>
            <a:off x="3581400" y="807814"/>
            <a:ext cx="3281361" cy="241270"/>
          </a:xfrm>
          <a:prstGeom prst="rect">
            <a:avLst/>
          </a:prstGeom>
          <a:solidFill>
            <a:srgbClr val="FECE71"/>
          </a:solidFill>
          <a:ln w="6350">
            <a:solidFill>
              <a:srgbClr val="FECE71"/>
            </a:solid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0"/>
              </a:spcBef>
              <a:spcAft>
                <a:spcPts val="1000"/>
              </a:spcAft>
            </a:pPr>
            <a:r>
              <a:rPr lang="en-US" sz="1300" dirty="0">
                <a:effectLst/>
                <a:latin typeface="Calibri" panose="020F0502020204030204" pitchFamily="34" charset="0"/>
                <a:ea typeface="Times New Roman" panose="02020603050405020304" pitchFamily="18" charset="0"/>
                <a:cs typeface="Times New Roman" panose="02020603050405020304" pitchFamily="18" charset="0"/>
              </a:rPr>
              <a:t>Data Brief</a:t>
            </a:r>
            <a:endParaRPr lang="en-US" sz="1000" dirty="0">
              <a:effectLst/>
              <a:highlight>
                <a:srgbClr val="FFFF00"/>
              </a:highligh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Freeform: Shape 7">
            <a:extLst>
              <a:ext uri="{FF2B5EF4-FFF2-40B4-BE49-F238E27FC236}">
                <a16:creationId xmlns:a16="http://schemas.microsoft.com/office/drawing/2014/main" id="{43B5A118-A12D-8378-3C0A-0E8F9D59DFB4}"/>
              </a:ext>
            </a:extLst>
          </p:cNvPr>
          <p:cNvSpPr/>
          <p:nvPr/>
        </p:nvSpPr>
        <p:spPr>
          <a:xfrm>
            <a:off x="0" y="939"/>
            <a:ext cx="6858000" cy="808664"/>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24056 h 1124056"/>
              <a:gd name="connsiteX1" fmla="*/ 2225852 w 5559883"/>
              <a:gd name="connsiteY1" fmla="*/ 253911 h 1124056"/>
              <a:gd name="connsiteX2" fmla="*/ 5559883 w 5559883"/>
              <a:gd name="connsiteY2" fmla="*/ 16290 h 1124056"/>
              <a:gd name="connsiteX0" fmla="*/ 0 w 5559883"/>
              <a:gd name="connsiteY0" fmla="*/ 1124058 h 1124058"/>
              <a:gd name="connsiteX1" fmla="*/ 2225852 w 5559883"/>
              <a:gd name="connsiteY1" fmla="*/ 253913 h 1124058"/>
              <a:gd name="connsiteX2" fmla="*/ 5559883 w 5559883"/>
              <a:gd name="connsiteY2" fmla="*/ 16292 h 1124058"/>
              <a:gd name="connsiteX0" fmla="*/ 0 w 5559883"/>
              <a:gd name="connsiteY0" fmla="*/ 1107766 h 1107766"/>
              <a:gd name="connsiteX1" fmla="*/ 2225852 w 5559883"/>
              <a:gd name="connsiteY1" fmla="*/ 237621 h 1107766"/>
              <a:gd name="connsiteX2" fmla="*/ 5559883 w 5559883"/>
              <a:gd name="connsiteY2" fmla="*/ 0 h 1107766"/>
              <a:gd name="connsiteX0" fmla="*/ 0 w 5559883"/>
              <a:gd name="connsiteY0" fmla="*/ 1131502 h 1131502"/>
              <a:gd name="connsiteX1" fmla="*/ 2217420 w 5559883"/>
              <a:gd name="connsiteY1" fmla="*/ 175510 h 1131502"/>
              <a:gd name="connsiteX2" fmla="*/ 5559883 w 5559883"/>
              <a:gd name="connsiteY2" fmla="*/ 23736 h 1131502"/>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68945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26622 h 1126622"/>
              <a:gd name="connsiteX1" fmla="*/ 2217420 w 5559883"/>
              <a:gd name="connsiteY1" fmla="*/ 222138 h 1126622"/>
              <a:gd name="connsiteX2" fmla="*/ 5559883 w 5559883"/>
              <a:gd name="connsiteY2" fmla="*/ 18856 h 1126622"/>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1863288 w 5559883"/>
              <a:gd name="connsiteY1" fmla="*/ 409320 h 1107766"/>
              <a:gd name="connsiteX2" fmla="*/ 5559883 w 5559883"/>
              <a:gd name="connsiteY2" fmla="*/ 0 h 1107766"/>
              <a:gd name="connsiteX0" fmla="*/ 0 w 5559883"/>
              <a:gd name="connsiteY0" fmla="*/ 1112885 h 1112885"/>
              <a:gd name="connsiteX1" fmla="*/ 1863288 w 5559883"/>
              <a:gd name="connsiteY1" fmla="*/ 414439 h 1112885"/>
              <a:gd name="connsiteX2" fmla="*/ 5559883 w 5559883"/>
              <a:gd name="connsiteY2" fmla="*/ 5119 h 1112885"/>
              <a:gd name="connsiteX0" fmla="*/ 0 w 5559883"/>
              <a:gd name="connsiteY0" fmla="*/ 1132292 h 1132292"/>
              <a:gd name="connsiteX1" fmla="*/ 1846424 w 5559883"/>
              <a:gd name="connsiteY1" fmla="*/ 365167 h 1132292"/>
              <a:gd name="connsiteX2" fmla="*/ 5559883 w 5559883"/>
              <a:gd name="connsiteY2" fmla="*/ 24526 h 1132292"/>
              <a:gd name="connsiteX0" fmla="*/ 0 w 5559883"/>
              <a:gd name="connsiteY0" fmla="*/ 1111484 h 1111484"/>
              <a:gd name="connsiteX1" fmla="*/ 1846424 w 5559883"/>
              <a:gd name="connsiteY1" fmla="*/ 344359 h 1111484"/>
              <a:gd name="connsiteX2" fmla="*/ 5559883 w 5559883"/>
              <a:gd name="connsiteY2" fmla="*/ 3718 h 1111484"/>
              <a:gd name="connsiteX0" fmla="*/ 0 w 5559883"/>
              <a:gd name="connsiteY0" fmla="*/ 1111484 h 1111484"/>
              <a:gd name="connsiteX1" fmla="*/ 1846424 w 5559883"/>
              <a:gd name="connsiteY1" fmla="*/ 344359 h 1111484"/>
              <a:gd name="connsiteX2" fmla="*/ 5559883 w 5559883"/>
              <a:gd name="connsiteY2" fmla="*/ 3718 h 1111484"/>
              <a:gd name="connsiteX0" fmla="*/ 0 w 5475566"/>
              <a:gd name="connsiteY0" fmla="*/ 1042804 h 1042804"/>
              <a:gd name="connsiteX1" fmla="*/ 1762107 w 5475566"/>
              <a:gd name="connsiteY1" fmla="*/ 344359 h 1042804"/>
              <a:gd name="connsiteX2" fmla="*/ 5475566 w 5475566"/>
              <a:gd name="connsiteY2" fmla="*/ 3718 h 1042804"/>
              <a:gd name="connsiteX0" fmla="*/ 0 w 5500862"/>
              <a:gd name="connsiteY0" fmla="*/ 1059974 h 1059974"/>
              <a:gd name="connsiteX1" fmla="*/ 1787403 w 5500862"/>
              <a:gd name="connsiteY1" fmla="*/ 344359 h 1059974"/>
              <a:gd name="connsiteX2" fmla="*/ 5500862 w 5500862"/>
              <a:gd name="connsiteY2" fmla="*/ 3718 h 1059974"/>
              <a:gd name="connsiteX0" fmla="*/ 0 w 5500862"/>
              <a:gd name="connsiteY0" fmla="*/ 1056256 h 1056256"/>
              <a:gd name="connsiteX1" fmla="*/ 3169015 w 5500862"/>
              <a:gd name="connsiteY1" fmla="*/ 694801 h 1056256"/>
              <a:gd name="connsiteX2" fmla="*/ 5500862 w 5500862"/>
              <a:gd name="connsiteY2" fmla="*/ 0 h 1056256"/>
              <a:gd name="connsiteX0" fmla="*/ 0 w 5500862"/>
              <a:gd name="connsiteY0" fmla="*/ 1056256 h 1056256"/>
              <a:gd name="connsiteX1" fmla="*/ 3262829 w 5500862"/>
              <a:gd name="connsiteY1" fmla="*/ 656855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58032 h 1058032"/>
              <a:gd name="connsiteX1" fmla="*/ 3748952 w 5500862"/>
              <a:gd name="connsiteY1" fmla="*/ 734522 h 1058032"/>
              <a:gd name="connsiteX2" fmla="*/ 5500862 w 5500862"/>
              <a:gd name="connsiteY2" fmla="*/ 1776 h 1058032"/>
              <a:gd name="connsiteX0" fmla="*/ 0 w 5500862"/>
              <a:gd name="connsiteY0" fmla="*/ 1058032 h 1058032"/>
              <a:gd name="connsiteX1" fmla="*/ 3748952 w 5500862"/>
              <a:gd name="connsiteY1" fmla="*/ 734522 h 1058032"/>
              <a:gd name="connsiteX2" fmla="*/ 5500862 w 5500862"/>
              <a:gd name="connsiteY2" fmla="*/ 1776 h 1058032"/>
              <a:gd name="connsiteX0" fmla="*/ 0 w 5500862"/>
              <a:gd name="connsiteY0" fmla="*/ 1056256 h 1056256"/>
              <a:gd name="connsiteX1" fmla="*/ 3748952 w 5500862"/>
              <a:gd name="connsiteY1" fmla="*/ 732746 h 1056256"/>
              <a:gd name="connsiteX2" fmla="*/ 5500862 w 5500862"/>
              <a:gd name="connsiteY2" fmla="*/ 0 h 1056256"/>
              <a:gd name="connsiteX0" fmla="*/ 0 w 5500862"/>
              <a:gd name="connsiteY0" fmla="*/ 1057956 h 1057956"/>
              <a:gd name="connsiteX1" fmla="*/ 3740424 w 5500862"/>
              <a:gd name="connsiteY1" fmla="*/ 595311 h 1057956"/>
              <a:gd name="connsiteX2" fmla="*/ 5500862 w 5500862"/>
              <a:gd name="connsiteY2" fmla="*/ 1700 h 1057956"/>
              <a:gd name="connsiteX0" fmla="*/ 0 w 5500862"/>
              <a:gd name="connsiteY0" fmla="*/ 1056256 h 1056256"/>
              <a:gd name="connsiteX1" fmla="*/ 3740424 w 5500862"/>
              <a:gd name="connsiteY1" fmla="*/ 593611 h 1056256"/>
              <a:gd name="connsiteX2" fmla="*/ 5500862 w 5500862"/>
              <a:gd name="connsiteY2" fmla="*/ 0 h 1056256"/>
              <a:gd name="connsiteX0" fmla="*/ 0 w 5500862"/>
              <a:gd name="connsiteY0" fmla="*/ 1056256 h 1056256"/>
              <a:gd name="connsiteX1" fmla="*/ 3740424 w 5500862"/>
              <a:gd name="connsiteY1" fmla="*/ 593611 h 1056256"/>
              <a:gd name="connsiteX2" fmla="*/ 5500862 w 5500862"/>
              <a:gd name="connsiteY2" fmla="*/ 0 h 1056256"/>
              <a:gd name="connsiteX0" fmla="*/ 0 w 5500862"/>
              <a:gd name="connsiteY0" fmla="*/ 1056256 h 1056256"/>
              <a:gd name="connsiteX1" fmla="*/ 3672197 w 5500862"/>
              <a:gd name="connsiteY1" fmla="*/ 795987 h 1056256"/>
              <a:gd name="connsiteX2" fmla="*/ 5500862 w 5500862"/>
              <a:gd name="connsiteY2" fmla="*/ 0 h 1056256"/>
              <a:gd name="connsiteX0" fmla="*/ 0 w 5500862"/>
              <a:gd name="connsiteY0" fmla="*/ 1056256 h 1056256"/>
              <a:gd name="connsiteX1" fmla="*/ 3672197 w 5500862"/>
              <a:gd name="connsiteY1" fmla="*/ 795987 h 1056256"/>
              <a:gd name="connsiteX2" fmla="*/ 5500862 w 5500862"/>
              <a:gd name="connsiteY2" fmla="*/ 0 h 1056256"/>
              <a:gd name="connsiteX0" fmla="*/ 0 w 5500862"/>
              <a:gd name="connsiteY0" fmla="*/ 1056256 h 1056256"/>
              <a:gd name="connsiteX1" fmla="*/ 3766011 w 5500862"/>
              <a:gd name="connsiteY1" fmla="*/ 732745 h 1056256"/>
              <a:gd name="connsiteX2" fmla="*/ 5500862 w 5500862"/>
              <a:gd name="connsiteY2" fmla="*/ 0 h 1056256"/>
              <a:gd name="connsiteX0" fmla="*/ 0 w 5500862"/>
              <a:gd name="connsiteY0" fmla="*/ 1056256 h 1056256"/>
              <a:gd name="connsiteX1" fmla="*/ 3766011 w 5500862"/>
              <a:gd name="connsiteY1" fmla="*/ 732745 h 1056256"/>
              <a:gd name="connsiteX2" fmla="*/ 5500862 w 5500862"/>
              <a:gd name="connsiteY2" fmla="*/ 0 h 1056256"/>
              <a:gd name="connsiteX0" fmla="*/ 0 w 5500862"/>
              <a:gd name="connsiteY0" fmla="*/ 1056256 h 1056256"/>
              <a:gd name="connsiteX1" fmla="*/ 3766011 w 5500862"/>
              <a:gd name="connsiteY1" fmla="*/ 732745 h 1056256"/>
              <a:gd name="connsiteX2" fmla="*/ 5500862 w 5500862"/>
              <a:gd name="connsiteY2" fmla="*/ 0 h 1056256"/>
              <a:gd name="connsiteX0" fmla="*/ 0 w 5500862"/>
              <a:gd name="connsiteY0" fmla="*/ 1056256 h 1056256"/>
              <a:gd name="connsiteX1" fmla="*/ 3766011 w 5500862"/>
              <a:gd name="connsiteY1" fmla="*/ 732745 h 1056256"/>
              <a:gd name="connsiteX2" fmla="*/ 5500862 w 5500862"/>
              <a:gd name="connsiteY2" fmla="*/ 0 h 1056256"/>
              <a:gd name="connsiteX0" fmla="*/ 0 w 5500862"/>
              <a:gd name="connsiteY0" fmla="*/ 1056256 h 1056256"/>
              <a:gd name="connsiteX1" fmla="*/ 3723369 w 5500862"/>
              <a:gd name="connsiteY1" fmla="*/ 694799 h 1056256"/>
              <a:gd name="connsiteX2" fmla="*/ 5500862 w 5500862"/>
              <a:gd name="connsiteY2" fmla="*/ 0 h 1056256"/>
              <a:gd name="connsiteX0" fmla="*/ 0 w 5500862"/>
              <a:gd name="connsiteY0" fmla="*/ 1064304 h 1064304"/>
              <a:gd name="connsiteX1" fmla="*/ 3646613 w 5500862"/>
              <a:gd name="connsiteY1" fmla="*/ 639605 h 1064304"/>
              <a:gd name="connsiteX2" fmla="*/ 5500862 w 5500862"/>
              <a:gd name="connsiteY2" fmla="*/ 8048 h 1064304"/>
              <a:gd name="connsiteX0" fmla="*/ 0 w 5500862"/>
              <a:gd name="connsiteY0" fmla="*/ 1057626 h 1057626"/>
              <a:gd name="connsiteX1" fmla="*/ 3646613 w 5500862"/>
              <a:gd name="connsiteY1" fmla="*/ 632927 h 1057626"/>
              <a:gd name="connsiteX2" fmla="*/ 5500862 w 5500862"/>
              <a:gd name="connsiteY2" fmla="*/ 1370 h 1057626"/>
              <a:gd name="connsiteX0" fmla="*/ 0 w 5500862"/>
              <a:gd name="connsiteY0" fmla="*/ 1056256 h 1056256"/>
              <a:gd name="connsiteX1" fmla="*/ 3348118 w 5500862"/>
              <a:gd name="connsiteY1" fmla="*/ 884527 h 1056256"/>
              <a:gd name="connsiteX2" fmla="*/ 5500862 w 5500862"/>
              <a:gd name="connsiteY2" fmla="*/ 0 h 1056256"/>
              <a:gd name="connsiteX0" fmla="*/ 0 w 5500862"/>
              <a:gd name="connsiteY0" fmla="*/ 1056256 h 1056256"/>
              <a:gd name="connsiteX1" fmla="*/ 3348118 w 5500862"/>
              <a:gd name="connsiteY1" fmla="*/ 884527 h 1056256"/>
              <a:gd name="connsiteX2" fmla="*/ 5500862 w 5500862"/>
              <a:gd name="connsiteY2" fmla="*/ 0 h 1056256"/>
              <a:gd name="connsiteX0" fmla="*/ 0 w 5500862"/>
              <a:gd name="connsiteY0" fmla="*/ 1056256 h 1056256"/>
              <a:gd name="connsiteX1" fmla="*/ 3348118 w 5500862"/>
              <a:gd name="connsiteY1" fmla="*/ 884527 h 1056256"/>
              <a:gd name="connsiteX2" fmla="*/ 5500862 w 5500862"/>
              <a:gd name="connsiteY2" fmla="*/ 0 h 1056256"/>
              <a:gd name="connsiteX0" fmla="*/ 0 w 5500862"/>
              <a:gd name="connsiteY0" fmla="*/ 1056256 h 1056256"/>
              <a:gd name="connsiteX1" fmla="*/ 3348118 w 5500862"/>
              <a:gd name="connsiteY1" fmla="*/ 884527 h 1056256"/>
              <a:gd name="connsiteX2" fmla="*/ 5500862 w 5500862"/>
              <a:gd name="connsiteY2" fmla="*/ 0 h 1056256"/>
              <a:gd name="connsiteX0" fmla="*/ 0 w 5500862"/>
              <a:gd name="connsiteY0" fmla="*/ 1056256 h 1056256"/>
              <a:gd name="connsiteX1" fmla="*/ 3348118 w 5500862"/>
              <a:gd name="connsiteY1" fmla="*/ 808635 h 1056256"/>
              <a:gd name="connsiteX2" fmla="*/ 5500862 w 5500862"/>
              <a:gd name="connsiteY2" fmla="*/ 0 h 1056256"/>
              <a:gd name="connsiteX0" fmla="*/ 0 w 5500862"/>
              <a:gd name="connsiteY0" fmla="*/ 1056256 h 1056256"/>
              <a:gd name="connsiteX1" fmla="*/ 3348118 w 5500862"/>
              <a:gd name="connsiteY1" fmla="*/ 808635 h 1056256"/>
              <a:gd name="connsiteX2" fmla="*/ 5500862 w 5500862"/>
              <a:gd name="connsiteY2" fmla="*/ 0 h 1056256"/>
              <a:gd name="connsiteX0" fmla="*/ 0 w 5500862"/>
              <a:gd name="connsiteY0" fmla="*/ 1056256 h 1056256"/>
              <a:gd name="connsiteX1" fmla="*/ 3373704 w 5500862"/>
              <a:gd name="connsiteY1" fmla="*/ 808635 h 1056256"/>
              <a:gd name="connsiteX2" fmla="*/ 5500862 w 5500862"/>
              <a:gd name="connsiteY2" fmla="*/ 0 h 1056256"/>
              <a:gd name="connsiteX0" fmla="*/ 0 w 5500862"/>
              <a:gd name="connsiteY0" fmla="*/ 1056256 h 1056256"/>
              <a:gd name="connsiteX1" fmla="*/ 3373704 w 5500862"/>
              <a:gd name="connsiteY1" fmla="*/ 770689 h 1056256"/>
              <a:gd name="connsiteX2" fmla="*/ 5500862 w 5500862"/>
              <a:gd name="connsiteY2" fmla="*/ 0 h 1056256"/>
              <a:gd name="connsiteX0" fmla="*/ 0 w 5500862"/>
              <a:gd name="connsiteY0" fmla="*/ 993014 h 1003966"/>
              <a:gd name="connsiteX1" fmla="*/ 3373704 w 5500862"/>
              <a:gd name="connsiteY1" fmla="*/ 770689 h 1003966"/>
              <a:gd name="connsiteX2" fmla="*/ 5500862 w 5500862"/>
              <a:gd name="connsiteY2" fmla="*/ 0 h 1003966"/>
              <a:gd name="connsiteX0" fmla="*/ 0 w 5500862"/>
              <a:gd name="connsiteY0" fmla="*/ 904513 h 915465"/>
              <a:gd name="connsiteX1" fmla="*/ 3373704 w 5500862"/>
              <a:gd name="connsiteY1" fmla="*/ 682188 h 915465"/>
              <a:gd name="connsiteX2" fmla="*/ 5500862 w 5500862"/>
              <a:gd name="connsiteY2" fmla="*/ 39 h 915465"/>
              <a:gd name="connsiteX0" fmla="*/ 0 w 5526447"/>
              <a:gd name="connsiteY0" fmla="*/ 955068 h 966020"/>
              <a:gd name="connsiteX1" fmla="*/ 3373704 w 5526447"/>
              <a:gd name="connsiteY1" fmla="*/ 732743 h 966020"/>
              <a:gd name="connsiteX2" fmla="*/ 5526447 w 5526447"/>
              <a:gd name="connsiteY2" fmla="*/ 0 h 966020"/>
              <a:gd name="connsiteX0" fmla="*/ 0 w 5526447"/>
              <a:gd name="connsiteY0" fmla="*/ 955068 h 1020485"/>
              <a:gd name="connsiteX1" fmla="*/ 3373704 w 5526447"/>
              <a:gd name="connsiteY1" fmla="*/ 732743 h 1020485"/>
              <a:gd name="connsiteX2" fmla="*/ 5526447 w 5526447"/>
              <a:gd name="connsiteY2" fmla="*/ 0 h 1020485"/>
              <a:gd name="connsiteX0" fmla="*/ 0 w 5526447"/>
              <a:gd name="connsiteY0" fmla="*/ 983156 h 1048573"/>
              <a:gd name="connsiteX1" fmla="*/ 3373704 w 5526447"/>
              <a:gd name="connsiteY1" fmla="*/ 760831 h 1048573"/>
              <a:gd name="connsiteX2" fmla="*/ 5526447 w 5526447"/>
              <a:gd name="connsiteY2" fmla="*/ 28088 h 1048573"/>
              <a:gd name="connsiteX0" fmla="*/ 0 w 5526447"/>
              <a:gd name="connsiteY0" fmla="*/ 963501 h 1090196"/>
              <a:gd name="connsiteX1" fmla="*/ 3407819 w 5526447"/>
              <a:gd name="connsiteY1" fmla="*/ 829716 h 1090196"/>
              <a:gd name="connsiteX2" fmla="*/ 5526447 w 5526447"/>
              <a:gd name="connsiteY2" fmla="*/ 8433 h 1090196"/>
              <a:gd name="connsiteX0" fmla="*/ 0 w 5526447"/>
              <a:gd name="connsiteY0" fmla="*/ 976520 h 1058858"/>
              <a:gd name="connsiteX1" fmla="*/ 3407819 w 5526447"/>
              <a:gd name="connsiteY1" fmla="*/ 779494 h 1058858"/>
              <a:gd name="connsiteX2" fmla="*/ 5526447 w 5526447"/>
              <a:gd name="connsiteY2" fmla="*/ 21452 h 1058858"/>
              <a:gd name="connsiteX0" fmla="*/ 0 w 5526447"/>
              <a:gd name="connsiteY0" fmla="*/ 990557 h 1039602"/>
              <a:gd name="connsiteX1" fmla="*/ 3416348 w 5526447"/>
              <a:gd name="connsiteY1" fmla="*/ 742937 h 1039602"/>
              <a:gd name="connsiteX2" fmla="*/ 5526447 w 5526447"/>
              <a:gd name="connsiteY2" fmla="*/ 35489 h 1039602"/>
              <a:gd name="connsiteX0" fmla="*/ 0 w 5526447"/>
              <a:gd name="connsiteY0" fmla="*/ 990557 h 991436"/>
              <a:gd name="connsiteX1" fmla="*/ 3416348 w 5526447"/>
              <a:gd name="connsiteY1" fmla="*/ 742937 h 991436"/>
              <a:gd name="connsiteX2" fmla="*/ 5526447 w 5526447"/>
              <a:gd name="connsiteY2" fmla="*/ 35489 h 991436"/>
              <a:gd name="connsiteX0" fmla="*/ 0 w 5526447"/>
              <a:gd name="connsiteY0" fmla="*/ 981234 h 982113"/>
              <a:gd name="connsiteX1" fmla="*/ 3416348 w 5526447"/>
              <a:gd name="connsiteY1" fmla="*/ 733614 h 982113"/>
              <a:gd name="connsiteX2" fmla="*/ 5526447 w 5526447"/>
              <a:gd name="connsiteY2" fmla="*/ 26166 h 982113"/>
              <a:gd name="connsiteX0" fmla="*/ 0 w 5526447"/>
              <a:gd name="connsiteY0" fmla="*/ 964173 h 1013762"/>
              <a:gd name="connsiteX1" fmla="*/ 3450462 w 5526447"/>
              <a:gd name="connsiteY1" fmla="*/ 792444 h 1013762"/>
              <a:gd name="connsiteX2" fmla="*/ 5526447 w 5526447"/>
              <a:gd name="connsiteY2" fmla="*/ 9105 h 1013762"/>
              <a:gd name="connsiteX0" fmla="*/ 0 w 5534975"/>
              <a:gd name="connsiteY0" fmla="*/ 1052713 h 1052713"/>
              <a:gd name="connsiteX1" fmla="*/ 3458990 w 5534975"/>
              <a:gd name="connsiteY1" fmla="*/ 792444 h 1052713"/>
              <a:gd name="connsiteX2" fmla="*/ 5534975 w 5534975"/>
              <a:gd name="connsiteY2" fmla="*/ 9105 h 1052713"/>
              <a:gd name="connsiteX0" fmla="*/ 0 w 5534975"/>
              <a:gd name="connsiteY0" fmla="*/ 1077109 h 1077109"/>
              <a:gd name="connsiteX1" fmla="*/ 3458990 w 5534975"/>
              <a:gd name="connsiteY1" fmla="*/ 715652 h 1077109"/>
              <a:gd name="connsiteX2" fmla="*/ 5534975 w 5534975"/>
              <a:gd name="connsiteY2" fmla="*/ 33501 h 1077109"/>
              <a:gd name="connsiteX0" fmla="*/ 0 w 5534975"/>
              <a:gd name="connsiteY0" fmla="*/ 1166766 h 1166766"/>
              <a:gd name="connsiteX1" fmla="*/ 3910998 w 5534975"/>
              <a:gd name="connsiteY1" fmla="*/ 590284 h 1166766"/>
              <a:gd name="connsiteX2" fmla="*/ 5534975 w 5534975"/>
              <a:gd name="connsiteY2" fmla="*/ 123158 h 1166766"/>
              <a:gd name="connsiteX0" fmla="*/ 0 w 5534975"/>
              <a:gd name="connsiteY0" fmla="*/ 1166766 h 1166766"/>
              <a:gd name="connsiteX1" fmla="*/ 1470915 w 5534975"/>
              <a:gd name="connsiteY1" fmla="*/ 1046014 h 1166766"/>
              <a:gd name="connsiteX2" fmla="*/ 3910998 w 5534975"/>
              <a:gd name="connsiteY2" fmla="*/ 590284 h 1166766"/>
              <a:gd name="connsiteX3" fmla="*/ 5534975 w 5534975"/>
              <a:gd name="connsiteY3" fmla="*/ 123158 h 1166766"/>
              <a:gd name="connsiteX0" fmla="*/ 0 w 5534975"/>
              <a:gd name="connsiteY0" fmla="*/ 1166766 h 1166766"/>
              <a:gd name="connsiteX1" fmla="*/ 1470915 w 5534975"/>
              <a:gd name="connsiteY1" fmla="*/ 1046014 h 1166766"/>
              <a:gd name="connsiteX2" fmla="*/ 3910998 w 5534975"/>
              <a:gd name="connsiteY2" fmla="*/ 590284 h 1166766"/>
              <a:gd name="connsiteX3" fmla="*/ 5534975 w 5534975"/>
              <a:gd name="connsiteY3" fmla="*/ 123158 h 1166766"/>
              <a:gd name="connsiteX0" fmla="*/ 0 w 5534975"/>
              <a:gd name="connsiteY0" fmla="*/ 1166766 h 1166766"/>
              <a:gd name="connsiteX1" fmla="*/ 1470915 w 5534975"/>
              <a:gd name="connsiteY1" fmla="*/ 1046014 h 1166766"/>
              <a:gd name="connsiteX2" fmla="*/ 3910998 w 5534975"/>
              <a:gd name="connsiteY2" fmla="*/ 590284 h 1166766"/>
              <a:gd name="connsiteX3" fmla="*/ 5534975 w 5534975"/>
              <a:gd name="connsiteY3" fmla="*/ 123158 h 1166766"/>
              <a:gd name="connsiteX0" fmla="*/ 0 w 5534975"/>
              <a:gd name="connsiteY0" fmla="*/ 1166766 h 1166766"/>
              <a:gd name="connsiteX1" fmla="*/ 1470915 w 5534975"/>
              <a:gd name="connsiteY1" fmla="*/ 1046014 h 1166766"/>
              <a:gd name="connsiteX2" fmla="*/ 3910998 w 5534975"/>
              <a:gd name="connsiteY2" fmla="*/ 590284 h 1166766"/>
              <a:gd name="connsiteX3" fmla="*/ 5534975 w 5534975"/>
              <a:gd name="connsiteY3" fmla="*/ 123158 h 1166766"/>
              <a:gd name="connsiteX0" fmla="*/ 0 w 5534975"/>
              <a:gd name="connsiteY0" fmla="*/ 1043607 h 1043607"/>
              <a:gd name="connsiteX1" fmla="*/ 1470915 w 5534975"/>
              <a:gd name="connsiteY1" fmla="*/ 922855 h 1043607"/>
              <a:gd name="connsiteX2" fmla="*/ 3910998 w 5534975"/>
              <a:gd name="connsiteY2" fmla="*/ 467125 h 1043607"/>
              <a:gd name="connsiteX3" fmla="*/ 5534975 w 5534975"/>
              <a:gd name="connsiteY3" fmla="*/ -1 h 1043607"/>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081554"/>
              <a:gd name="connsiteX1" fmla="*/ 1470915 w 5560561"/>
              <a:gd name="connsiteY1" fmla="*/ 960802 h 1081554"/>
              <a:gd name="connsiteX2" fmla="*/ 3910998 w 5560561"/>
              <a:gd name="connsiteY2" fmla="*/ 505072 h 1081554"/>
              <a:gd name="connsiteX3" fmla="*/ 5560561 w 5560561"/>
              <a:gd name="connsiteY3" fmla="*/ 0 h 1081554"/>
              <a:gd name="connsiteX0" fmla="*/ 0 w 5560561"/>
              <a:gd name="connsiteY0" fmla="*/ 1081554 h 1121948"/>
              <a:gd name="connsiteX1" fmla="*/ 1470915 w 5560561"/>
              <a:gd name="connsiteY1" fmla="*/ 960802 h 1121948"/>
              <a:gd name="connsiteX2" fmla="*/ 3910998 w 5560561"/>
              <a:gd name="connsiteY2" fmla="*/ 732746 h 1121948"/>
              <a:gd name="connsiteX3" fmla="*/ 5560561 w 5560561"/>
              <a:gd name="connsiteY3" fmla="*/ 0 h 1121948"/>
              <a:gd name="connsiteX0" fmla="*/ 0 w 5560561"/>
              <a:gd name="connsiteY0" fmla="*/ 1081554 h 1121948"/>
              <a:gd name="connsiteX1" fmla="*/ 1470915 w 5560561"/>
              <a:gd name="connsiteY1" fmla="*/ 960802 h 1121948"/>
              <a:gd name="connsiteX2" fmla="*/ 3910998 w 5560561"/>
              <a:gd name="connsiteY2" fmla="*/ 732746 h 1121948"/>
              <a:gd name="connsiteX3" fmla="*/ 5560561 w 5560561"/>
              <a:gd name="connsiteY3" fmla="*/ 0 h 1121948"/>
              <a:gd name="connsiteX0" fmla="*/ 0 w 5560561"/>
              <a:gd name="connsiteY0" fmla="*/ 1081554 h 1113546"/>
              <a:gd name="connsiteX1" fmla="*/ 1470915 w 5560561"/>
              <a:gd name="connsiteY1" fmla="*/ 960802 h 1113546"/>
              <a:gd name="connsiteX2" fmla="*/ 3868356 w 5560561"/>
              <a:gd name="connsiteY2" fmla="*/ 707449 h 1113546"/>
              <a:gd name="connsiteX3" fmla="*/ 5560561 w 5560561"/>
              <a:gd name="connsiteY3" fmla="*/ 0 h 1113546"/>
              <a:gd name="connsiteX0" fmla="*/ 0 w 5560561"/>
              <a:gd name="connsiteY0" fmla="*/ 1081554 h 1086251"/>
              <a:gd name="connsiteX1" fmla="*/ 1470915 w 5560561"/>
              <a:gd name="connsiteY1" fmla="*/ 960802 h 1086251"/>
              <a:gd name="connsiteX2" fmla="*/ 3868356 w 5560561"/>
              <a:gd name="connsiteY2" fmla="*/ 707449 h 1086251"/>
              <a:gd name="connsiteX3" fmla="*/ 5560561 w 5560561"/>
              <a:gd name="connsiteY3" fmla="*/ 0 h 1086251"/>
              <a:gd name="connsiteX0" fmla="*/ 0 w 5560561"/>
              <a:gd name="connsiteY0" fmla="*/ 1081554 h 1081554"/>
              <a:gd name="connsiteX1" fmla="*/ 1470915 w 5560561"/>
              <a:gd name="connsiteY1" fmla="*/ 960802 h 1081554"/>
              <a:gd name="connsiteX2" fmla="*/ 3868356 w 5560561"/>
              <a:gd name="connsiteY2" fmla="*/ 707449 h 1081554"/>
              <a:gd name="connsiteX3" fmla="*/ 5560561 w 5560561"/>
              <a:gd name="connsiteY3" fmla="*/ 0 h 1081554"/>
              <a:gd name="connsiteX0" fmla="*/ 0 w 5560561"/>
              <a:gd name="connsiteY0" fmla="*/ 1081554 h 1081554"/>
              <a:gd name="connsiteX1" fmla="*/ 1470915 w 5560561"/>
              <a:gd name="connsiteY1" fmla="*/ 960802 h 1081554"/>
              <a:gd name="connsiteX2" fmla="*/ 3535746 w 5560561"/>
              <a:gd name="connsiteY2" fmla="*/ 707449 h 1081554"/>
              <a:gd name="connsiteX3" fmla="*/ 5560561 w 5560561"/>
              <a:gd name="connsiteY3" fmla="*/ 0 h 1081554"/>
              <a:gd name="connsiteX0" fmla="*/ 0 w 5560561"/>
              <a:gd name="connsiteY0" fmla="*/ 1081554 h 1081554"/>
              <a:gd name="connsiteX1" fmla="*/ 1470915 w 5560561"/>
              <a:gd name="connsiteY1" fmla="*/ 960802 h 1081554"/>
              <a:gd name="connsiteX2" fmla="*/ 3535746 w 5560561"/>
              <a:gd name="connsiteY2" fmla="*/ 707449 h 1081554"/>
              <a:gd name="connsiteX3" fmla="*/ 5560561 w 5560561"/>
              <a:gd name="connsiteY3" fmla="*/ 0 h 1081554"/>
              <a:gd name="connsiteX0" fmla="*/ 0 w 5560561"/>
              <a:gd name="connsiteY0" fmla="*/ 1081554 h 1083593"/>
              <a:gd name="connsiteX1" fmla="*/ 1470915 w 5560561"/>
              <a:gd name="connsiteY1" fmla="*/ 960802 h 1083593"/>
              <a:gd name="connsiteX2" fmla="*/ 3535746 w 5560561"/>
              <a:gd name="connsiteY2" fmla="*/ 707449 h 1083593"/>
              <a:gd name="connsiteX3" fmla="*/ 5560561 w 5560561"/>
              <a:gd name="connsiteY3" fmla="*/ 0 h 1083593"/>
              <a:gd name="connsiteX0" fmla="*/ 0 w 5560561"/>
              <a:gd name="connsiteY0" fmla="*/ 1081554 h 1081554"/>
              <a:gd name="connsiteX1" fmla="*/ 1470915 w 5560561"/>
              <a:gd name="connsiteY1" fmla="*/ 960802 h 1081554"/>
              <a:gd name="connsiteX2" fmla="*/ 3535746 w 5560561"/>
              <a:gd name="connsiteY2" fmla="*/ 707449 h 1081554"/>
              <a:gd name="connsiteX3" fmla="*/ 5560561 w 5560561"/>
              <a:gd name="connsiteY3" fmla="*/ 0 h 1081554"/>
              <a:gd name="connsiteX0" fmla="*/ 0 w 5560561"/>
              <a:gd name="connsiteY0" fmla="*/ 1081554 h 1081554"/>
              <a:gd name="connsiteX1" fmla="*/ 1470915 w 5560561"/>
              <a:gd name="connsiteY1" fmla="*/ 960802 h 1081554"/>
              <a:gd name="connsiteX2" fmla="*/ 3501633 w 5560561"/>
              <a:gd name="connsiteY2" fmla="*/ 530369 h 1081554"/>
              <a:gd name="connsiteX3" fmla="*/ 5560561 w 5560561"/>
              <a:gd name="connsiteY3" fmla="*/ 0 h 1081554"/>
              <a:gd name="connsiteX0" fmla="*/ 0 w 5560561"/>
              <a:gd name="connsiteY0" fmla="*/ 1081554 h 1081554"/>
              <a:gd name="connsiteX1" fmla="*/ 1470915 w 5560561"/>
              <a:gd name="connsiteY1" fmla="*/ 960802 h 1081554"/>
              <a:gd name="connsiteX2" fmla="*/ 3501633 w 5560561"/>
              <a:gd name="connsiteY2" fmla="*/ 530369 h 1081554"/>
              <a:gd name="connsiteX3" fmla="*/ 5560561 w 5560561"/>
              <a:gd name="connsiteY3" fmla="*/ 0 h 1081554"/>
              <a:gd name="connsiteX0" fmla="*/ 0 w 5560561"/>
              <a:gd name="connsiteY0" fmla="*/ 1081554 h 1081554"/>
              <a:gd name="connsiteX1" fmla="*/ 1470915 w 5560561"/>
              <a:gd name="connsiteY1" fmla="*/ 960802 h 1081554"/>
              <a:gd name="connsiteX2" fmla="*/ 3501633 w 5560561"/>
              <a:gd name="connsiteY2" fmla="*/ 530369 h 1081554"/>
              <a:gd name="connsiteX3" fmla="*/ 5560561 w 5560561"/>
              <a:gd name="connsiteY3" fmla="*/ 0 h 1081554"/>
              <a:gd name="connsiteX0" fmla="*/ 0 w 5560561"/>
              <a:gd name="connsiteY0" fmla="*/ 1081554 h 1081554"/>
              <a:gd name="connsiteX1" fmla="*/ 1470915 w 5560561"/>
              <a:gd name="connsiteY1" fmla="*/ 960802 h 1081554"/>
              <a:gd name="connsiteX2" fmla="*/ 3501633 w 5560561"/>
              <a:gd name="connsiteY2" fmla="*/ 530369 h 1081554"/>
              <a:gd name="connsiteX3" fmla="*/ 5560561 w 5560561"/>
              <a:gd name="connsiteY3" fmla="*/ 0 h 1081554"/>
              <a:gd name="connsiteX0" fmla="*/ 0 w 5560561"/>
              <a:gd name="connsiteY0" fmla="*/ 1081554 h 1081554"/>
              <a:gd name="connsiteX1" fmla="*/ 1470915 w 5560561"/>
              <a:gd name="connsiteY1" fmla="*/ 960802 h 1081554"/>
              <a:gd name="connsiteX2" fmla="*/ 3501633 w 5560561"/>
              <a:gd name="connsiteY2" fmla="*/ 530369 h 1081554"/>
              <a:gd name="connsiteX3" fmla="*/ 5560561 w 5560561"/>
              <a:gd name="connsiteY3" fmla="*/ 0 h 1081554"/>
              <a:gd name="connsiteX0" fmla="*/ 0 w 5556700"/>
              <a:gd name="connsiteY0" fmla="*/ 943609 h 1043656"/>
              <a:gd name="connsiteX1" fmla="*/ 1467054 w 5556700"/>
              <a:gd name="connsiteY1" fmla="*/ 960802 h 1043656"/>
              <a:gd name="connsiteX2" fmla="*/ 3497772 w 5556700"/>
              <a:gd name="connsiteY2" fmla="*/ 530369 h 1043656"/>
              <a:gd name="connsiteX3" fmla="*/ 5556700 w 5556700"/>
              <a:gd name="connsiteY3" fmla="*/ 0 h 1043656"/>
              <a:gd name="connsiteX0" fmla="*/ 0 w 5556700"/>
              <a:gd name="connsiteY0" fmla="*/ 943609 h 1030315"/>
              <a:gd name="connsiteX1" fmla="*/ 1467054 w 5556700"/>
              <a:gd name="connsiteY1" fmla="*/ 960802 h 1030315"/>
              <a:gd name="connsiteX2" fmla="*/ 3717877 w 5556700"/>
              <a:gd name="connsiteY2" fmla="*/ 398422 h 1030315"/>
              <a:gd name="connsiteX3" fmla="*/ 5556700 w 5556700"/>
              <a:gd name="connsiteY3" fmla="*/ 0 h 1030315"/>
              <a:gd name="connsiteX0" fmla="*/ 0 w 5556700"/>
              <a:gd name="connsiteY0" fmla="*/ 943609 h 965061"/>
              <a:gd name="connsiteX1" fmla="*/ 1467054 w 5556700"/>
              <a:gd name="connsiteY1" fmla="*/ 888831 h 965061"/>
              <a:gd name="connsiteX2" fmla="*/ 3717877 w 5556700"/>
              <a:gd name="connsiteY2" fmla="*/ 398422 h 965061"/>
              <a:gd name="connsiteX3" fmla="*/ 5556700 w 5556700"/>
              <a:gd name="connsiteY3" fmla="*/ 0 h 965061"/>
            </a:gdLst>
            <a:ahLst/>
            <a:cxnLst>
              <a:cxn ang="0">
                <a:pos x="connsiteX0" y="connsiteY0"/>
              </a:cxn>
              <a:cxn ang="0">
                <a:pos x="connsiteX1" y="connsiteY1"/>
              </a:cxn>
              <a:cxn ang="0">
                <a:pos x="connsiteX2" y="connsiteY2"/>
              </a:cxn>
              <a:cxn ang="0">
                <a:pos x="connsiteX3" y="connsiteY3"/>
              </a:cxn>
            </a:cxnLst>
            <a:rect l="l" t="t" r="r" b="b"/>
            <a:pathLst>
              <a:path w="5556700" h="965061">
                <a:moveTo>
                  <a:pt x="0" y="943609"/>
                </a:moveTo>
                <a:cubicBezTo>
                  <a:pt x="245153" y="923484"/>
                  <a:pt x="746993" y="630751"/>
                  <a:pt x="1467054" y="888831"/>
                </a:cubicBezTo>
                <a:cubicBezTo>
                  <a:pt x="2323570" y="1159560"/>
                  <a:pt x="3449899" y="640772"/>
                  <a:pt x="3717877" y="398422"/>
                </a:cubicBezTo>
                <a:cubicBezTo>
                  <a:pt x="4324112" y="-194020"/>
                  <a:pt x="4556769" y="122118"/>
                  <a:pt x="5556700" y="0"/>
                </a:cubicBezTo>
              </a:path>
            </a:pathLst>
          </a:custGeom>
          <a:noFill/>
          <a:ln>
            <a:solidFill>
              <a:srgbClr val="F2664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Freeform: Shape 1">
            <a:extLst>
              <a:ext uri="{FF2B5EF4-FFF2-40B4-BE49-F238E27FC236}">
                <a16:creationId xmlns:a16="http://schemas.microsoft.com/office/drawing/2014/main" id="{5627CCFC-0C89-EAE9-2244-008962A5DF6A}"/>
              </a:ext>
            </a:extLst>
          </p:cNvPr>
          <p:cNvSpPr/>
          <p:nvPr/>
        </p:nvSpPr>
        <p:spPr>
          <a:xfrm>
            <a:off x="0" y="9150"/>
            <a:ext cx="6858000" cy="790453"/>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24056 h 1124056"/>
              <a:gd name="connsiteX1" fmla="*/ 2225852 w 5559883"/>
              <a:gd name="connsiteY1" fmla="*/ 253911 h 1124056"/>
              <a:gd name="connsiteX2" fmla="*/ 5559883 w 5559883"/>
              <a:gd name="connsiteY2" fmla="*/ 16290 h 1124056"/>
              <a:gd name="connsiteX0" fmla="*/ 0 w 5559883"/>
              <a:gd name="connsiteY0" fmla="*/ 1124058 h 1124058"/>
              <a:gd name="connsiteX1" fmla="*/ 2225852 w 5559883"/>
              <a:gd name="connsiteY1" fmla="*/ 253913 h 1124058"/>
              <a:gd name="connsiteX2" fmla="*/ 5559883 w 5559883"/>
              <a:gd name="connsiteY2" fmla="*/ 16292 h 1124058"/>
              <a:gd name="connsiteX0" fmla="*/ 0 w 5559883"/>
              <a:gd name="connsiteY0" fmla="*/ 1107766 h 1107766"/>
              <a:gd name="connsiteX1" fmla="*/ 2225852 w 5559883"/>
              <a:gd name="connsiteY1" fmla="*/ 237621 h 1107766"/>
              <a:gd name="connsiteX2" fmla="*/ 5559883 w 5559883"/>
              <a:gd name="connsiteY2" fmla="*/ 0 h 1107766"/>
              <a:gd name="connsiteX0" fmla="*/ 0 w 5559883"/>
              <a:gd name="connsiteY0" fmla="*/ 1131502 h 1131502"/>
              <a:gd name="connsiteX1" fmla="*/ 2217420 w 5559883"/>
              <a:gd name="connsiteY1" fmla="*/ 175510 h 1131502"/>
              <a:gd name="connsiteX2" fmla="*/ 5559883 w 5559883"/>
              <a:gd name="connsiteY2" fmla="*/ 23736 h 1131502"/>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68945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26622 h 1126622"/>
              <a:gd name="connsiteX1" fmla="*/ 2217420 w 5559883"/>
              <a:gd name="connsiteY1" fmla="*/ 222138 h 1126622"/>
              <a:gd name="connsiteX2" fmla="*/ 5559883 w 5559883"/>
              <a:gd name="connsiteY2" fmla="*/ 18856 h 1126622"/>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1863288 w 5559883"/>
              <a:gd name="connsiteY1" fmla="*/ 409320 h 1107766"/>
              <a:gd name="connsiteX2" fmla="*/ 5559883 w 5559883"/>
              <a:gd name="connsiteY2" fmla="*/ 0 h 1107766"/>
              <a:gd name="connsiteX0" fmla="*/ 0 w 5559883"/>
              <a:gd name="connsiteY0" fmla="*/ 1112885 h 1112885"/>
              <a:gd name="connsiteX1" fmla="*/ 1863288 w 5559883"/>
              <a:gd name="connsiteY1" fmla="*/ 414439 h 1112885"/>
              <a:gd name="connsiteX2" fmla="*/ 5559883 w 5559883"/>
              <a:gd name="connsiteY2" fmla="*/ 5119 h 1112885"/>
              <a:gd name="connsiteX0" fmla="*/ 0 w 5559883"/>
              <a:gd name="connsiteY0" fmla="*/ 1132292 h 1132292"/>
              <a:gd name="connsiteX1" fmla="*/ 1846424 w 5559883"/>
              <a:gd name="connsiteY1" fmla="*/ 365167 h 1132292"/>
              <a:gd name="connsiteX2" fmla="*/ 5559883 w 5559883"/>
              <a:gd name="connsiteY2" fmla="*/ 24526 h 1132292"/>
              <a:gd name="connsiteX0" fmla="*/ 0 w 5559883"/>
              <a:gd name="connsiteY0" fmla="*/ 1111484 h 1111484"/>
              <a:gd name="connsiteX1" fmla="*/ 1846424 w 5559883"/>
              <a:gd name="connsiteY1" fmla="*/ 344359 h 1111484"/>
              <a:gd name="connsiteX2" fmla="*/ 5559883 w 5559883"/>
              <a:gd name="connsiteY2" fmla="*/ 3718 h 1111484"/>
              <a:gd name="connsiteX0" fmla="*/ 0 w 5559883"/>
              <a:gd name="connsiteY0" fmla="*/ 1111484 h 1111484"/>
              <a:gd name="connsiteX1" fmla="*/ 1846424 w 5559883"/>
              <a:gd name="connsiteY1" fmla="*/ 344359 h 1111484"/>
              <a:gd name="connsiteX2" fmla="*/ 5559883 w 5559883"/>
              <a:gd name="connsiteY2" fmla="*/ 3718 h 1111484"/>
              <a:gd name="connsiteX0" fmla="*/ 0 w 5475566"/>
              <a:gd name="connsiteY0" fmla="*/ 1042804 h 1042804"/>
              <a:gd name="connsiteX1" fmla="*/ 1762107 w 5475566"/>
              <a:gd name="connsiteY1" fmla="*/ 344359 h 1042804"/>
              <a:gd name="connsiteX2" fmla="*/ 5475566 w 5475566"/>
              <a:gd name="connsiteY2" fmla="*/ 3718 h 1042804"/>
              <a:gd name="connsiteX0" fmla="*/ 0 w 5500862"/>
              <a:gd name="connsiteY0" fmla="*/ 1059974 h 1059974"/>
              <a:gd name="connsiteX1" fmla="*/ 1787403 w 5500862"/>
              <a:gd name="connsiteY1" fmla="*/ 344359 h 1059974"/>
              <a:gd name="connsiteX2" fmla="*/ 5500862 w 5500862"/>
              <a:gd name="connsiteY2" fmla="*/ 3718 h 1059974"/>
              <a:gd name="connsiteX0" fmla="*/ 0 w 5500862"/>
              <a:gd name="connsiteY0" fmla="*/ 1056256 h 1056256"/>
              <a:gd name="connsiteX1" fmla="*/ 3169015 w 5500862"/>
              <a:gd name="connsiteY1" fmla="*/ 694801 h 1056256"/>
              <a:gd name="connsiteX2" fmla="*/ 5500862 w 5500862"/>
              <a:gd name="connsiteY2" fmla="*/ 0 h 1056256"/>
              <a:gd name="connsiteX0" fmla="*/ 0 w 5500862"/>
              <a:gd name="connsiteY0" fmla="*/ 1056256 h 1056256"/>
              <a:gd name="connsiteX1" fmla="*/ 3262829 w 5500862"/>
              <a:gd name="connsiteY1" fmla="*/ 656855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56256 h 1056256"/>
              <a:gd name="connsiteX1" fmla="*/ 3296943 w 5500862"/>
              <a:gd name="connsiteY1" fmla="*/ 758043 h 1056256"/>
              <a:gd name="connsiteX2" fmla="*/ 5500862 w 5500862"/>
              <a:gd name="connsiteY2" fmla="*/ 0 h 1056256"/>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67808 h 1067808"/>
              <a:gd name="connsiteX1" fmla="*/ 3296943 w 5500862"/>
              <a:gd name="connsiteY1" fmla="*/ 681055 h 1067808"/>
              <a:gd name="connsiteX2" fmla="*/ 5500862 w 5500862"/>
              <a:gd name="connsiteY2" fmla="*/ 11552 h 1067808"/>
              <a:gd name="connsiteX0" fmla="*/ 0 w 5500862"/>
              <a:gd name="connsiteY0" fmla="*/ 1096115 h 1096115"/>
              <a:gd name="connsiteX1" fmla="*/ 3578383 w 5500862"/>
              <a:gd name="connsiteY1" fmla="*/ 608174 h 1096115"/>
              <a:gd name="connsiteX2" fmla="*/ 5500862 w 5500862"/>
              <a:gd name="connsiteY2" fmla="*/ 39859 h 1096115"/>
              <a:gd name="connsiteX0" fmla="*/ 0 w 5500862"/>
              <a:gd name="connsiteY0" fmla="*/ 1056927 h 1056927"/>
              <a:gd name="connsiteX1" fmla="*/ 3578383 w 5500862"/>
              <a:gd name="connsiteY1" fmla="*/ 568986 h 1056927"/>
              <a:gd name="connsiteX2" fmla="*/ 5500862 w 5500862"/>
              <a:gd name="connsiteY2" fmla="*/ 671 h 1056927"/>
              <a:gd name="connsiteX0" fmla="*/ 0 w 5500862"/>
              <a:gd name="connsiteY0" fmla="*/ 1062250 h 1062250"/>
              <a:gd name="connsiteX1" fmla="*/ 3365171 w 5500862"/>
              <a:gd name="connsiteY1" fmla="*/ 536363 h 1062250"/>
              <a:gd name="connsiteX2" fmla="*/ 5500862 w 5500862"/>
              <a:gd name="connsiteY2" fmla="*/ 5994 h 1062250"/>
              <a:gd name="connsiteX0" fmla="*/ 0 w 5500862"/>
              <a:gd name="connsiteY0" fmla="*/ 1062250 h 1062250"/>
              <a:gd name="connsiteX1" fmla="*/ 3365171 w 5500862"/>
              <a:gd name="connsiteY1" fmla="*/ 536363 h 1062250"/>
              <a:gd name="connsiteX2" fmla="*/ 5500862 w 5500862"/>
              <a:gd name="connsiteY2" fmla="*/ 5994 h 1062250"/>
              <a:gd name="connsiteX0" fmla="*/ 0 w 5500862"/>
              <a:gd name="connsiteY0" fmla="*/ 1058638 h 1058638"/>
              <a:gd name="connsiteX1" fmla="*/ 3365171 w 5500862"/>
              <a:gd name="connsiteY1" fmla="*/ 532751 h 1058638"/>
              <a:gd name="connsiteX2" fmla="*/ 5500862 w 5500862"/>
              <a:gd name="connsiteY2" fmla="*/ 2382 h 1058638"/>
              <a:gd name="connsiteX0" fmla="*/ 0 w 5500862"/>
              <a:gd name="connsiteY0" fmla="*/ 1056256 h 1056256"/>
              <a:gd name="connsiteX1" fmla="*/ 3416342 w 5500862"/>
              <a:gd name="connsiteY1" fmla="*/ 555666 h 1056256"/>
              <a:gd name="connsiteX2" fmla="*/ 5500862 w 5500862"/>
              <a:gd name="connsiteY2" fmla="*/ 0 h 1056256"/>
              <a:gd name="connsiteX0" fmla="*/ 0 w 5500862"/>
              <a:gd name="connsiteY0" fmla="*/ 1086376 h 1086376"/>
              <a:gd name="connsiteX1" fmla="*/ 3416342 w 5500862"/>
              <a:gd name="connsiteY1" fmla="*/ 585786 h 1086376"/>
              <a:gd name="connsiteX2" fmla="*/ 5500862 w 5500862"/>
              <a:gd name="connsiteY2" fmla="*/ 30120 h 1086376"/>
              <a:gd name="connsiteX0" fmla="*/ 0 w 5500862"/>
              <a:gd name="connsiteY0" fmla="*/ 1086376 h 1086376"/>
              <a:gd name="connsiteX1" fmla="*/ 3416342 w 5500862"/>
              <a:gd name="connsiteY1" fmla="*/ 585786 h 1086376"/>
              <a:gd name="connsiteX2" fmla="*/ 5500862 w 5500862"/>
              <a:gd name="connsiteY2" fmla="*/ 30120 h 1086376"/>
              <a:gd name="connsiteX0" fmla="*/ 0 w 5500862"/>
              <a:gd name="connsiteY0" fmla="*/ 1059934 h 1059934"/>
              <a:gd name="connsiteX1" fmla="*/ 3416342 w 5500862"/>
              <a:gd name="connsiteY1" fmla="*/ 559344 h 1059934"/>
              <a:gd name="connsiteX2" fmla="*/ 5500862 w 5500862"/>
              <a:gd name="connsiteY2" fmla="*/ 3678 h 1059934"/>
              <a:gd name="connsiteX0" fmla="*/ 0 w 5500862"/>
              <a:gd name="connsiteY0" fmla="*/ 1059933 h 1059933"/>
              <a:gd name="connsiteX1" fmla="*/ 3416342 w 5500862"/>
              <a:gd name="connsiteY1" fmla="*/ 559343 h 1059933"/>
              <a:gd name="connsiteX2" fmla="*/ 5500862 w 5500862"/>
              <a:gd name="connsiteY2" fmla="*/ 3677 h 1059933"/>
              <a:gd name="connsiteX0" fmla="*/ 0 w 5500862"/>
              <a:gd name="connsiteY0" fmla="*/ 1056256 h 1056256"/>
              <a:gd name="connsiteX1" fmla="*/ 3450456 w 5500862"/>
              <a:gd name="connsiteY1" fmla="*/ 644206 h 1056256"/>
              <a:gd name="connsiteX2" fmla="*/ 5500862 w 5500862"/>
              <a:gd name="connsiteY2" fmla="*/ 0 h 1056256"/>
              <a:gd name="connsiteX0" fmla="*/ 0 w 5500862"/>
              <a:gd name="connsiteY0" fmla="*/ 1056256 h 1056256"/>
              <a:gd name="connsiteX1" fmla="*/ 3450456 w 5500862"/>
              <a:gd name="connsiteY1" fmla="*/ 644206 h 1056256"/>
              <a:gd name="connsiteX2" fmla="*/ 5500862 w 5500862"/>
              <a:gd name="connsiteY2" fmla="*/ 0 h 1056256"/>
              <a:gd name="connsiteX0" fmla="*/ 0 w 5500862"/>
              <a:gd name="connsiteY0" fmla="*/ 1058831 h 1058831"/>
              <a:gd name="connsiteX1" fmla="*/ 3450456 w 5500862"/>
              <a:gd name="connsiteY1" fmla="*/ 646781 h 1058831"/>
              <a:gd name="connsiteX2" fmla="*/ 5500862 w 5500862"/>
              <a:gd name="connsiteY2" fmla="*/ 2575 h 1058831"/>
              <a:gd name="connsiteX0" fmla="*/ 0 w 5500862"/>
              <a:gd name="connsiteY0" fmla="*/ 1058831 h 1058831"/>
              <a:gd name="connsiteX1" fmla="*/ 3450456 w 5500862"/>
              <a:gd name="connsiteY1" fmla="*/ 646781 h 1058831"/>
              <a:gd name="connsiteX2" fmla="*/ 5500862 w 5500862"/>
              <a:gd name="connsiteY2" fmla="*/ 2575 h 1058831"/>
              <a:gd name="connsiteX0" fmla="*/ 0 w 5500862"/>
              <a:gd name="connsiteY0" fmla="*/ 1060540 h 1060540"/>
              <a:gd name="connsiteX1" fmla="*/ 3314001 w 5500862"/>
              <a:gd name="connsiteY1" fmla="*/ 635841 h 1060540"/>
              <a:gd name="connsiteX2" fmla="*/ 5500862 w 5500862"/>
              <a:gd name="connsiteY2" fmla="*/ 4284 h 1060540"/>
              <a:gd name="connsiteX0" fmla="*/ 0 w 5500862"/>
              <a:gd name="connsiteY0" fmla="*/ 1060540 h 1060540"/>
              <a:gd name="connsiteX1" fmla="*/ 3314001 w 5500862"/>
              <a:gd name="connsiteY1" fmla="*/ 635841 h 1060540"/>
              <a:gd name="connsiteX2" fmla="*/ 5500862 w 5500862"/>
              <a:gd name="connsiteY2" fmla="*/ 4284 h 1060540"/>
              <a:gd name="connsiteX0" fmla="*/ 0 w 5500862"/>
              <a:gd name="connsiteY0" fmla="*/ 1056256 h 1056256"/>
              <a:gd name="connsiteX1" fmla="*/ 3314001 w 5500862"/>
              <a:gd name="connsiteY1" fmla="*/ 631557 h 1056256"/>
              <a:gd name="connsiteX2" fmla="*/ 5500862 w 5500862"/>
              <a:gd name="connsiteY2" fmla="*/ 0 h 1056256"/>
              <a:gd name="connsiteX0" fmla="*/ 0 w 5500862"/>
              <a:gd name="connsiteY0" fmla="*/ 1056256 h 1056256"/>
              <a:gd name="connsiteX1" fmla="*/ 1969050 w 5500862"/>
              <a:gd name="connsiteY1" fmla="*/ 881135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61360 w 5500862"/>
              <a:gd name="connsiteY1" fmla="*/ 893783 h 1056256"/>
              <a:gd name="connsiteX2" fmla="*/ 3314001 w 5500862"/>
              <a:gd name="connsiteY2" fmla="*/ 631557 h 1056256"/>
              <a:gd name="connsiteX3" fmla="*/ 5500862 w 5500862"/>
              <a:gd name="connsiteY3" fmla="*/ 0 h 1056256"/>
              <a:gd name="connsiteX0" fmla="*/ 0 w 5500862"/>
              <a:gd name="connsiteY0" fmla="*/ 1056256 h 1056256"/>
              <a:gd name="connsiteX1" fmla="*/ 2395474 w 5500862"/>
              <a:gd name="connsiteY1" fmla="*/ 881133 h 1056256"/>
              <a:gd name="connsiteX2" fmla="*/ 3314001 w 5500862"/>
              <a:gd name="connsiteY2" fmla="*/ 631557 h 1056256"/>
              <a:gd name="connsiteX3" fmla="*/ 5500862 w 5500862"/>
              <a:gd name="connsiteY3" fmla="*/ 0 h 1056256"/>
              <a:gd name="connsiteX0" fmla="*/ 0 w 5500862"/>
              <a:gd name="connsiteY0" fmla="*/ 1056256 h 1056256"/>
              <a:gd name="connsiteX1" fmla="*/ 2395474 w 5500862"/>
              <a:gd name="connsiteY1" fmla="*/ 881133 h 1056256"/>
              <a:gd name="connsiteX2" fmla="*/ 3493100 w 5500862"/>
              <a:gd name="connsiteY2" fmla="*/ 682152 h 1056256"/>
              <a:gd name="connsiteX3" fmla="*/ 5500862 w 5500862"/>
              <a:gd name="connsiteY3" fmla="*/ 0 h 1056256"/>
              <a:gd name="connsiteX0" fmla="*/ 0 w 5500862"/>
              <a:gd name="connsiteY0" fmla="*/ 1056256 h 1056256"/>
              <a:gd name="connsiteX1" fmla="*/ 2395474 w 5500862"/>
              <a:gd name="connsiteY1" fmla="*/ 881133 h 1056256"/>
              <a:gd name="connsiteX2" fmla="*/ 3501629 w 5500862"/>
              <a:gd name="connsiteY2" fmla="*/ 644206 h 1056256"/>
              <a:gd name="connsiteX3" fmla="*/ 5500862 w 5500862"/>
              <a:gd name="connsiteY3" fmla="*/ 0 h 1056256"/>
              <a:gd name="connsiteX0" fmla="*/ 0 w 5500862"/>
              <a:gd name="connsiteY0" fmla="*/ 1056256 h 1056256"/>
              <a:gd name="connsiteX1" fmla="*/ 2395474 w 5500862"/>
              <a:gd name="connsiteY1" fmla="*/ 881133 h 1056256"/>
              <a:gd name="connsiteX2" fmla="*/ 3373702 w 5500862"/>
              <a:gd name="connsiteY2" fmla="*/ 758043 h 1056256"/>
              <a:gd name="connsiteX3" fmla="*/ 5500862 w 5500862"/>
              <a:gd name="connsiteY3" fmla="*/ 0 h 1056256"/>
              <a:gd name="connsiteX0" fmla="*/ 0 w 5500862"/>
              <a:gd name="connsiteY0" fmla="*/ 1056256 h 1056256"/>
              <a:gd name="connsiteX1" fmla="*/ 2395474 w 5500862"/>
              <a:gd name="connsiteY1" fmla="*/ 881133 h 1056256"/>
              <a:gd name="connsiteX2" fmla="*/ 3373702 w 5500862"/>
              <a:gd name="connsiteY2" fmla="*/ 758043 h 1056256"/>
              <a:gd name="connsiteX3" fmla="*/ 5500862 w 5500862"/>
              <a:gd name="connsiteY3" fmla="*/ 0 h 1056256"/>
              <a:gd name="connsiteX0" fmla="*/ 0 w 5500862"/>
              <a:gd name="connsiteY0" fmla="*/ 1056256 h 1056256"/>
              <a:gd name="connsiteX1" fmla="*/ 2395474 w 5500862"/>
              <a:gd name="connsiteY1" fmla="*/ 881133 h 1056256"/>
              <a:gd name="connsiteX2" fmla="*/ 3373702 w 5500862"/>
              <a:gd name="connsiteY2" fmla="*/ 758043 h 1056256"/>
              <a:gd name="connsiteX3" fmla="*/ 5500862 w 5500862"/>
              <a:gd name="connsiteY3" fmla="*/ 0 h 1056256"/>
              <a:gd name="connsiteX0" fmla="*/ 0 w 5500862"/>
              <a:gd name="connsiteY0" fmla="*/ 1058747 h 1058747"/>
              <a:gd name="connsiteX1" fmla="*/ 2395474 w 5500862"/>
              <a:gd name="connsiteY1" fmla="*/ 883624 h 1058747"/>
              <a:gd name="connsiteX2" fmla="*/ 3655142 w 5500862"/>
              <a:gd name="connsiteY2" fmla="*/ 601149 h 1058747"/>
              <a:gd name="connsiteX3" fmla="*/ 5500862 w 5500862"/>
              <a:gd name="connsiteY3" fmla="*/ 2491 h 1058747"/>
              <a:gd name="connsiteX0" fmla="*/ 0 w 5500862"/>
              <a:gd name="connsiteY0" fmla="*/ 1058747 h 1058747"/>
              <a:gd name="connsiteX1" fmla="*/ 2395474 w 5500862"/>
              <a:gd name="connsiteY1" fmla="*/ 883624 h 1058747"/>
              <a:gd name="connsiteX2" fmla="*/ 3655142 w 5500862"/>
              <a:gd name="connsiteY2" fmla="*/ 601149 h 1058747"/>
              <a:gd name="connsiteX3" fmla="*/ 5500862 w 5500862"/>
              <a:gd name="connsiteY3" fmla="*/ 2491 h 1058747"/>
              <a:gd name="connsiteX0" fmla="*/ 0 w 5500862"/>
              <a:gd name="connsiteY0" fmla="*/ 1057344 h 1057344"/>
              <a:gd name="connsiteX1" fmla="*/ 2395474 w 5500862"/>
              <a:gd name="connsiteY1" fmla="*/ 882221 h 1057344"/>
              <a:gd name="connsiteX2" fmla="*/ 3655142 w 5500862"/>
              <a:gd name="connsiteY2" fmla="*/ 599746 h 1057344"/>
              <a:gd name="connsiteX3" fmla="*/ 5500862 w 5500862"/>
              <a:gd name="connsiteY3" fmla="*/ 1088 h 1057344"/>
              <a:gd name="connsiteX0" fmla="*/ 0 w 5500862"/>
              <a:gd name="connsiteY0" fmla="*/ 1056256 h 1056256"/>
              <a:gd name="connsiteX1" fmla="*/ 2395474 w 5500862"/>
              <a:gd name="connsiteY1" fmla="*/ 881133 h 1056256"/>
              <a:gd name="connsiteX2" fmla="*/ 3655142 w 5500862"/>
              <a:gd name="connsiteY2" fmla="*/ 598658 h 1056256"/>
              <a:gd name="connsiteX3" fmla="*/ 5500862 w 5500862"/>
              <a:gd name="connsiteY3" fmla="*/ 0 h 1056256"/>
              <a:gd name="connsiteX0" fmla="*/ 0 w 5500862"/>
              <a:gd name="connsiteY0" fmla="*/ 1056256 h 1056256"/>
              <a:gd name="connsiteX1" fmla="*/ 2395474 w 5500862"/>
              <a:gd name="connsiteY1" fmla="*/ 881133 h 1056256"/>
              <a:gd name="connsiteX2" fmla="*/ 3655142 w 5500862"/>
              <a:gd name="connsiteY2" fmla="*/ 598658 h 1056256"/>
              <a:gd name="connsiteX3" fmla="*/ 5500862 w 5500862"/>
              <a:gd name="connsiteY3" fmla="*/ 0 h 1056256"/>
              <a:gd name="connsiteX0" fmla="*/ 0 w 5500862"/>
              <a:gd name="connsiteY0" fmla="*/ 1056256 h 1056256"/>
              <a:gd name="connsiteX1" fmla="*/ 2231871 w 5500862"/>
              <a:gd name="connsiteY1" fmla="*/ 801441 h 1056256"/>
              <a:gd name="connsiteX2" fmla="*/ 3655142 w 5500862"/>
              <a:gd name="connsiteY2" fmla="*/ 598658 h 1056256"/>
              <a:gd name="connsiteX3" fmla="*/ 5500862 w 5500862"/>
              <a:gd name="connsiteY3" fmla="*/ 0 h 1056256"/>
              <a:gd name="connsiteX0" fmla="*/ 0 w 5500862"/>
              <a:gd name="connsiteY0" fmla="*/ 1064005 h 1064005"/>
              <a:gd name="connsiteX1" fmla="*/ 2231871 w 5500862"/>
              <a:gd name="connsiteY1" fmla="*/ 809190 h 1064005"/>
              <a:gd name="connsiteX2" fmla="*/ 3706806 w 5500862"/>
              <a:gd name="connsiteY2" fmla="*/ 526715 h 1064005"/>
              <a:gd name="connsiteX3" fmla="*/ 5500862 w 5500862"/>
              <a:gd name="connsiteY3" fmla="*/ 7749 h 1064005"/>
              <a:gd name="connsiteX0" fmla="*/ 0 w 5500862"/>
              <a:gd name="connsiteY0" fmla="*/ 1066473 h 1066473"/>
              <a:gd name="connsiteX1" fmla="*/ 2231871 w 5500862"/>
              <a:gd name="connsiteY1" fmla="*/ 811658 h 1066473"/>
              <a:gd name="connsiteX2" fmla="*/ 3706806 w 5500862"/>
              <a:gd name="connsiteY2" fmla="*/ 529183 h 1066473"/>
              <a:gd name="connsiteX3" fmla="*/ 5500862 w 5500862"/>
              <a:gd name="connsiteY3" fmla="*/ 10217 h 1066473"/>
              <a:gd name="connsiteX0" fmla="*/ 0 w 5500862"/>
              <a:gd name="connsiteY0" fmla="*/ 1066474 h 1066474"/>
              <a:gd name="connsiteX1" fmla="*/ 2266314 w 5500862"/>
              <a:gd name="connsiteY1" fmla="*/ 891351 h 1066474"/>
              <a:gd name="connsiteX2" fmla="*/ 3706806 w 5500862"/>
              <a:gd name="connsiteY2" fmla="*/ 529184 h 1066474"/>
              <a:gd name="connsiteX3" fmla="*/ 5500862 w 5500862"/>
              <a:gd name="connsiteY3" fmla="*/ 10218 h 1066474"/>
              <a:gd name="connsiteX0" fmla="*/ 0 w 5500862"/>
              <a:gd name="connsiteY0" fmla="*/ 1076849 h 1076849"/>
              <a:gd name="connsiteX1" fmla="*/ 2266314 w 5500862"/>
              <a:gd name="connsiteY1" fmla="*/ 901726 h 1076849"/>
              <a:gd name="connsiteX2" fmla="*/ 3732638 w 5500862"/>
              <a:gd name="connsiteY2" fmla="*/ 499712 h 1076849"/>
              <a:gd name="connsiteX3" fmla="*/ 5500862 w 5500862"/>
              <a:gd name="connsiteY3" fmla="*/ 20593 h 1076849"/>
              <a:gd name="connsiteX0" fmla="*/ 0 w 5500862"/>
              <a:gd name="connsiteY0" fmla="*/ 1076849 h 1076849"/>
              <a:gd name="connsiteX1" fmla="*/ 2266314 w 5500862"/>
              <a:gd name="connsiteY1" fmla="*/ 901726 h 1076849"/>
              <a:gd name="connsiteX2" fmla="*/ 3732638 w 5500862"/>
              <a:gd name="connsiteY2" fmla="*/ 499712 h 1076849"/>
              <a:gd name="connsiteX3" fmla="*/ 5500862 w 5500862"/>
              <a:gd name="connsiteY3" fmla="*/ 20593 h 1076849"/>
              <a:gd name="connsiteX0" fmla="*/ 0 w 5500862"/>
              <a:gd name="connsiteY0" fmla="*/ 1076849 h 1076849"/>
              <a:gd name="connsiteX1" fmla="*/ 2145765 w 5500862"/>
              <a:gd name="connsiteY1" fmla="*/ 875162 h 1076849"/>
              <a:gd name="connsiteX2" fmla="*/ 3732638 w 5500862"/>
              <a:gd name="connsiteY2" fmla="*/ 499712 h 1076849"/>
              <a:gd name="connsiteX3" fmla="*/ 5500862 w 5500862"/>
              <a:gd name="connsiteY3" fmla="*/ 20593 h 1076849"/>
              <a:gd name="connsiteX0" fmla="*/ 0 w 5500862"/>
              <a:gd name="connsiteY0" fmla="*/ 1076849 h 1076849"/>
              <a:gd name="connsiteX1" fmla="*/ 2145765 w 5500862"/>
              <a:gd name="connsiteY1" fmla="*/ 875162 h 1076849"/>
              <a:gd name="connsiteX2" fmla="*/ 3732638 w 5500862"/>
              <a:gd name="connsiteY2" fmla="*/ 499712 h 1076849"/>
              <a:gd name="connsiteX3" fmla="*/ 5500862 w 5500862"/>
              <a:gd name="connsiteY3" fmla="*/ 20593 h 1076849"/>
              <a:gd name="connsiteX0" fmla="*/ 0 w 5500862"/>
              <a:gd name="connsiteY0" fmla="*/ 1076849 h 1076849"/>
              <a:gd name="connsiteX1" fmla="*/ 2145765 w 5500862"/>
              <a:gd name="connsiteY1" fmla="*/ 875162 h 1076849"/>
              <a:gd name="connsiteX2" fmla="*/ 3732638 w 5500862"/>
              <a:gd name="connsiteY2" fmla="*/ 499712 h 1076849"/>
              <a:gd name="connsiteX3" fmla="*/ 5500862 w 5500862"/>
              <a:gd name="connsiteY3" fmla="*/ 20593 h 1076849"/>
              <a:gd name="connsiteX0" fmla="*/ 0 w 5500862"/>
              <a:gd name="connsiteY0" fmla="*/ 1076849 h 1076849"/>
              <a:gd name="connsiteX1" fmla="*/ 1947721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1947721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1947721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915009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915009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848598 h 1076849"/>
              <a:gd name="connsiteX2" fmla="*/ 3732638 w 5500862"/>
              <a:gd name="connsiteY2" fmla="*/ 499712 h 1076849"/>
              <a:gd name="connsiteX3" fmla="*/ 5500862 w 5500862"/>
              <a:gd name="connsiteY3" fmla="*/ 20593 h 1076849"/>
              <a:gd name="connsiteX0" fmla="*/ 0 w 5500862"/>
              <a:gd name="connsiteY0" fmla="*/ 1076849 h 1076849"/>
              <a:gd name="connsiteX1" fmla="*/ 2051049 w 5500862"/>
              <a:gd name="connsiteY1" fmla="*/ 848598 h 1076849"/>
              <a:gd name="connsiteX2" fmla="*/ 3732638 w 5500862"/>
              <a:gd name="connsiteY2" fmla="*/ 499712 h 1076849"/>
              <a:gd name="connsiteX3" fmla="*/ 5500862 w 5500862"/>
              <a:gd name="connsiteY3" fmla="*/ 20593 h 1076849"/>
              <a:gd name="connsiteX0" fmla="*/ 0 w 5500862"/>
              <a:gd name="connsiteY0" fmla="*/ 1066474 h 1066474"/>
              <a:gd name="connsiteX1" fmla="*/ 2051049 w 5500862"/>
              <a:gd name="connsiteY1" fmla="*/ 838223 h 1066474"/>
              <a:gd name="connsiteX2" fmla="*/ 3749860 w 5500862"/>
              <a:gd name="connsiteY2" fmla="*/ 529184 h 1066474"/>
              <a:gd name="connsiteX3" fmla="*/ 5500862 w 5500862"/>
              <a:gd name="connsiteY3" fmla="*/ 10218 h 1066474"/>
              <a:gd name="connsiteX0" fmla="*/ 0 w 5500862"/>
              <a:gd name="connsiteY0" fmla="*/ 1066474 h 1066474"/>
              <a:gd name="connsiteX1" fmla="*/ 2051049 w 5500862"/>
              <a:gd name="connsiteY1" fmla="*/ 838223 h 1066474"/>
              <a:gd name="connsiteX2" fmla="*/ 3749860 w 5500862"/>
              <a:gd name="connsiteY2" fmla="*/ 529184 h 1066474"/>
              <a:gd name="connsiteX3" fmla="*/ 5500862 w 5500862"/>
              <a:gd name="connsiteY3" fmla="*/ 10218 h 1066474"/>
              <a:gd name="connsiteX0" fmla="*/ 0 w 5500862"/>
              <a:gd name="connsiteY0" fmla="*/ 1066474 h 1066474"/>
              <a:gd name="connsiteX1" fmla="*/ 2051049 w 5500862"/>
              <a:gd name="connsiteY1" fmla="*/ 838223 h 1066474"/>
              <a:gd name="connsiteX2" fmla="*/ 3749860 w 5500862"/>
              <a:gd name="connsiteY2" fmla="*/ 529184 h 1066474"/>
              <a:gd name="connsiteX3" fmla="*/ 5500862 w 5500862"/>
              <a:gd name="connsiteY3" fmla="*/ 10218 h 1066474"/>
              <a:gd name="connsiteX0" fmla="*/ 0 w 5500862"/>
              <a:gd name="connsiteY0" fmla="*/ 1066474 h 1066474"/>
              <a:gd name="connsiteX1" fmla="*/ 2395475 w 5500862"/>
              <a:gd name="connsiteY1" fmla="*/ 864787 h 1066474"/>
              <a:gd name="connsiteX2" fmla="*/ 3749860 w 5500862"/>
              <a:gd name="connsiteY2" fmla="*/ 529184 h 1066474"/>
              <a:gd name="connsiteX3" fmla="*/ 5500862 w 5500862"/>
              <a:gd name="connsiteY3" fmla="*/ 10218 h 1066474"/>
              <a:gd name="connsiteX0" fmla="*/ 0 w 5500862"/>
              <a:gd name="connsiteY0" fmla="*/ 1066474 h 1066474"/>
              <a:gd name="connsiteX1" fmla="*/ 2395475 w 5500862"/>
              <a:gd name="connsiteY1" fmla="*/ 864787 h 1066474"/>
              <a:gd name="connsiteX2" fmla="*/ 3749860 w 5500862"/>
              <a:gd name="connsiteY2" fmla="*/ 529184 h 1066474"/>
              <a:gd name="connsiteX3" fmla="*/ 5500862 w 5500862"/>
              <a:gd name="connsiteY3" fmla="*/ 10218 h 1066474"/>
              <a:gd name="connsiteX0" fmla="*/ 0 w 5500862"/>
              <a:gd name="connsiteY0" fmla="*/ 1066474 h 1066474"/>
              <a:gd name="connsiteX1" fmla="*/ 2395475 w 5500862"/>
              <a:gd name="connsiteY1" fmla="*/ 864787 h 1066474"/>
              <a:gd name="connsiteX2" fmla="*/ 3749860 w 5500862"/>
              <a:gd name="connsiteY2" fmla="*/ 529184 h 1066474"/>
              <a:gd name="connsiteX3" fmla="*/ 5500862 w 5500862"/>
              <a:gd name="connsiteY3" fmla="*/ 10218 h 1066474"/>
              <a:gd name="connsiteX0" fmla="*/ 0 w 5500862"/>
              <a:gd name="connsiteY0" fmla="*/ 1080946 h 1080946"/>
              <a:gd name="connsiteX1" fmla="*/ 2395475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0946"/>
              <a:gd name="connsiteX1" fmla="*/ 2395475 w 5500862"/>
              <a:gd name="connsiteY1" fmla="*/ 879259 h 1080946"/>
              <a:gd name="connsiteX2" fmla="*/ 3732639 w 5500862"/>
              <a:gd name="connsiteY2" fmla="*/ 490528 h 1080946"/>
              <a:gd name="connsiteX3" fmla="*/ 5500862 w 5500862"/>
              <a:gd name="connsiteY3" fmla="*/ 24690 h 1080946"/>
              <a:gd name="connsiteX0" fmla="*/ 0 w 5500862"/>
              <a:gd name="connsiteY0" fmla="*/ 1056256 h 1056256"/>
              <a:gd name="connsiteX1" fmla="*/ 2395475 w 5500862"/>
              <a:gd name="connsiteY1" fmla="*/ 854569 h 1056256"/>
              <a:gd name="connsiteX2" fmla="*/ 3732639 w 5500862"/>
              <a:gd name="connsiteY2" fmla="*/ 465838 h 1056256"/>
              <a:gd name="connsiteX3" fmla="*/ 5500862 w 5500862"/>
              <a:gd name="connsiteY3" fmla="*/ 0 h 1056256"/>
              <a:gd name="connsiteX0" fmla="*/ 0 w 5500862"/>
              <a:gd name="connsiteY0" fmla="*/ 1080946 h 1080946"/>
              <a:gd name="connsiteX1" fmla="*/ 2395475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0946"/>
              <a:gd name="connsiteX1" fmla="*/ 2395475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0946"/>
              <a:gd name="connsiteX1" fmla="*/ 2051049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0946"/>
              <a:gd name="connsiteX1" fmla="*/ 2051049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0946"/>
              <a:gd name="connsiteX1" fmla="*/ 2051049 w 5500862"/>
              <a:gd name="connsiteY1" fmla="*/ 879259 h 1080946"/>
              <a:gd name="connsiteX2" fmla="*/ 3732639 w 5500862"/>
              <a:gd name="connsiteY2" fmla="*/ 490528 h 1080946"/>
              <a:gd name="connsiteX3" fmla="*/ 5500862 w 5500862"/>
              <a:gd name="connsiteY3" fmla="*/ 24690 h 1080946"/>
              <a:gd name="connsiteX0" fmla="*/ 0 w 5500862"/>
              <a:gd name="connsiteY0" fmla="*/ 1080946 h 1081333"/>
              <a:gd name="connsiteX1" fmla="*/ 2051049 w 5500862"/>
              <a:gd name="connsiteY1" fmla="*/ 879259 h 1081333"/>
              <a:gd name="connsiteX2" fmla="*/ 3732639 w 5500862"/>
              <a:gd name="connsiteY2" fmla="*/ 490528 h 1081333"/>
              <a:gd name="connsiteX3" fmla="*/ 5500862 w 5500862"/>
              <a:gd name="connsiteY3" fmla="*/ 24690 h 1081333"/>
              <a:gd name="connsiteX0" fmla="*/ 0 w 5500862"/>
              <a:gd name="connsiteY0" fmla="*/ 1056256 h 1100770"/>
              <a:gd name="connsiteX1" fmla="*/ 2051049 w 5500862"/>
              <a:gd name="connsiteY1" fmla="*/ 854569 h 1100770"/>
              <a:gd name="connsiteX2" fmla="*/ 3715418 w 5500862"/>
              <a:gd name="connsiteY2" fmla="*/ 704915 h 1100770"/>
              <a:gd name="connsiteX3" fmla="*/ 5500862 w 5500862"/>
              <a:gd name="connsiteY3" fmla="*/ 0 h 1100770"/>
              <a:gd name="connsiteX0" fmla="*/ 0 w 5500862"/>
              <a:gd name="connsiteY0" fmla="*/ 1056256 h 1056642"/>
              <a:gd name="connsiteX1" fmla="*/ 2051049 w 5500862"/>
              <a:gd name="connsiteY1" fmla="*/ 854569 h 1056642"/>
              <a:gd name="connsiteX2" fmla="*/ 3715418 w 5500862"/>
              <a:gd name="connsiteY2" fmla="*/ 704915 h 1056642"/>
              <a:gd name="connsiteX3" fmla="*/ 5500862 w 5500862"/>
              <a:gd name="connsiteY3" fmla="*/ 0 h 1056642"/>
              <a:gd name="connsiteX0" fmla="*/ 0 w 5500862"/>
              <a:gd name="connsiteY0" fmla="*/ 1056256 h 1056643"/>
              <a:gd name="connsiteX1" fmla="*/ 2051049 w 5500862"/>
              <a:gd name="connsiteY1" fmla="*/ 854569 h 1056643"/>
              <a:gd name="connsiteX2" fmla="*/ 3715418 w 5500862"/>
              <a:gd name="connsiteY2" fmla="*/ 704915 h 1056643"/>
              <a:gd name="connsiteX3" fmla="*/ 5500862 w 5500862"/>
              <a:gd name="connsiteY3" fmla="*/ 0 h 1056643"/>
              <a:gd name="connsiteX0" fmla="*/ 0 w 5500862"/>
              <a:gd name="connsiteY0" fmla="*/ 1059554 h 1059941"/>
              <a:gd name="connsiteX1" fmla="*/ 2051049 w 5500862"/>
              <a:gd name="connsiteY1" fmla="*/ 857867 h 1059941"/>
              <a:gd name="connsiteX2" fmla="*/ 3560427 w 5500862"/>
              <a:gd name="connsiteY2" fmla="*/ 668367 h 1059941"/>
              <a:gd name="connsiteX3" fmla="*/ 5500862 w 5500862"/>
              <a:gd name="connsiteY3" fmla="*/ 3298 h 1059941"/>
              <a:gd name="connsiteX0" fmla="*/ 0 w 5500862"/>
              <a:gd name="connsiteY0" fmla="*/ 1059554 h 1059941"/>
              <a:gd name="connsiteX1" fmla="*/ 2051049 w 5500862"/>
              <a:gd name="connsiteY1" fmla="*/ 857867 h 1059941"/>
              <a:gd name="connsiteX2" fmla="*/ 3560427 w 5500862"/>
              <a:gd name="connsiteY2" fmla="*/ 668367 h 1059941"/>
              <a:gd name="connsiteX3" fmla="*/ 5500862 w 5500862"/>
              <a:gd name="connsiteY3" fmla="*/ 3298 h 1059941"/>
              <a:gd name="connsiteX0" fmla="*/ 0 w 5500862"/>
              <a:gd name="connsiteY0" fmla="*/ 1056256 h 1056643"/>
              <a:gd name="connsiteX1" fmla="*/ 2051049 w 5500862"/>
              <a:gd name="connsiteY1" fmla="*/ 854569 h 1056643"/>
              <a:gd name="connsiteX2" fmla="*/ 3560427 w 5500862"/>
              <a:gd name="connsiteY2" fmla="*/ 665069 h 1056643"/>
              <a:gd name="connsiteX3" fmla="*/ 5500862 w 5500862"/>
              <a:gd name="connsiteY3" fmla="*/ 0 h 1056643"/>
              <a:gd name="connsiteX0" fmla="*/ 0 w 5500862"/>
              <a:gd name="connsiteY0" fmla="*/ 1056256 h 1056643"/>
              <a:gd name="connsiteX1" fmla="*/ 2051049 w 5500862"/>
              <a:gd name="connsiteY1" fmla="*/ 854569 h 1056643"/>
              <a:gd name="connsiteX2" fmla="*/ 3586260 w 5500862"/>
              <a:gd name="connsiteY2" fmla="*/ 585376 h 1056643"/>
              <a:gd name="connsiteX3" fmla="*/ 5500862 w 5500862"/>
              <a:gd name="connsiteY3" fmla="*/ 0 h 1056643"/>
              <a:gd name="connsiteX0" fmla="*/ 0 w 5500862"/>
              <a:gd name="connsiteY0" fmla="*/ 1081806 h 1082193"/>
              <a:gd name="connsiteX1" fmla="*/ 2051049 w 5500862"/>
              <a:gd name="connsiteY1" fmla="*/ 880119 h 1082193"/>
              <a:gd name="connsiteX2" fmla="*/ 3586260 w 5500862"/>
              <a:gd name="connsiteY2" fmla="*/ 610926 h 1082193"/>
              <a:gd name="connsiteX3" fmla="*/ 5500862 w 5500862"/>
              <a:gd name="connsiteY3" fmla="*/ 25550 h 1082193"/>
              <a:gd name="connsiteX0" fmla="*/ 0 w 5500862"/>
              <a:gd name="connsiteY0" fmla="*/ 1081806 h 1082193"/>
              <a:gd name="connsiteX1" fmla="*/ 2051049 w 5500862"/>
              <a:gd name="connsiteY1" fmla="*/ 880119 h 1082193"/>
              <a:gd name="connsiteX2" fmla="*/ 3586260 w 5500862"/>
              <a:gd name="connsiteY2" fmla="*/ 610926 h 1082193"/>
              <a:gd name="connsiteX3" fmla="*/ 5500862 w 5500862"/>
              <a:gd name="connsiteY3" fmla="*/ 25550 h 1082193"/>
              <a:gd name="connsiteX0" fmla="*/ 0 w 5500862"/>
              <a:gd name="connsiteY0" fmla="*/ 1072548 h 1072935"/>
              <a:gd name="connsiteX1" fmla="*/ 2051049 w 5500862"/>
              <a:gd name="connsiteY1" fmla="*/ 870861 h 1072935"/>
              <a:gd name="connsiteX2" fmla="*/ 3586260 w 5500862"/>
              <a:gd name="connsiteY2" fmla="*/ 601668 h 1072935"/>
              <a:gd name="connsiteX3" fmla="*/ 5500862 w 5500862"/>
              <a:gd name="connsiteY3" fmla="*/ 16292 h 1072935"/>
              <a:gd name="connsiteX0" fmla="*/ 0 w 5500862"/>
              <a:gd name="connsiteY0" fmla="*/ 1072548 h 1072935"/>
              <a:gd name="connsiteX1" fmla="*/ 2051049 w 5500862"/>
              <a:gd name="connsiteY1" fmla="*/ 870861 h 1072935"/>
              <a:gd name="connsiteX2" fmla="*/ 3586260 w 5500862"/>
              <a:gd name="connsiteY2" fmla="*/ 601668 h 1072935"/>
              <a:gd name="connsiteX3" fmla="*/ 5500862 w 5500862"/>
              <a:gd name="connsiteY3" fmla="*/ 16292 h 1072935"/>
              <a:gd name="connsiteX0" fmla="*/ 0 w 5500862"/>
              <a:gd name="connsiteY0" fmla="*/ 1072548 h 1072972"/>
              <a:gd name="connsiteX1" fmla="*/ 2145766 w 5500862"/>
              <a:gd name="connsiteY1" fmla="*/ 897425 h 1072972"/>
              <a:gd name="connsiteX2" fmla="*/ 3586260 w 5500862"/>
              <a:gd name="connsiteY2" fmla="*/ 601668 h 1072972"/>
              <a:gd name="connsiteX3" fmla="*/ 5500862 w 5500862"/>
              <a:gd name="connsiteY3" fmla="*/ 16292 h 1072972"/>
              <a:gd name="connsiteX0" fmla="*/ 0 w 5500862"/>
              <a:gd name="connsiteY0" fmla="*/ 1072548 h 1072972"/>
              <a:gd name="connsiteX1" fmla="*/ 2145766 w 5500862"/>
              <a:gd name="connsiteY1" fmla="*/ 897425 h 1072972"/>
              <a:gd name="connsiteX2" fmla="*/ 3586260 w 5500862"/>
              <a:gd name="connsiteY2" fmla="*/ 601668 h 1072972"/>
              <a:gd name="connsiteX3" fmla="*/ 5500862 w 5500862"/>
              <a:gd name="connsiteY3" fmla="*/ 16292 h 1072972"/>
              <a:gd name="connsiteX0" fmla="*/ 0 w 5500862"/>
              <a:gd name="connsiteY0" fmla="*/ 1062584 h 1063008"/>
              <a:gd name="connsiteX1" fmla="*/ 2145766 w 5500862"/>
              <a:gd name="connsiteY1" fmla="*/ 887461 h 1063008"/>
              <a:gd name="connsiteX2" fmla="*/ 3586260 w 5500862"/>
              <a:gd name="connsiteY2" fmla="*/ 591704 h 1063008"/>
              <a:gd name="connsiteX3" fmla="*/ 5500862 w 5500862"/>
              <a:gd name="connsiteY3" fmla="*/ 6328 h 1063008"/>
            </a:gdLst>
            <a:ahLst/>
            <a:cxnLst>
              <a:cxn ang="0">
                <a:pos x="connsiteX0" y="connsiteY0"/>
              </a:cxn>
              <a:cxn ang="0">
                <a:pos x="connsiteX1" y="connsiteY1"/>
              </a:cxn>
              <a:cxn ang="0">
                <a:pos x="connsiteX2" y="connsiteY2"/>
              </a:cxn>
              <a:cxn ang="0">
                <a:pos x="connsiteX3" y="connsiteY3"/>
              </a:cxn>
            </a:cxnLst>
            <a:rect l="l" t="t" r="r" b="b"/>
            <a:pathLst>
              <a:path w="5500862" h="1063008">
                <a:moveTo>
                  <a:pt x="0" y="1062584"/>
                </a:moveTo>
                <a:cubicBezTo>
                  <a:pt x="1501694" y="1075047"/>
                  <a:pt x="1453473" y="808588"/>
                  <a:pt x="2145766" y="887461"/>
                </a:cubicBezTo>
                <a:cubicBezTo>
                  <a:pt x="2597975" y="921032"/>
                  <a:pt x="3117271" y="964967"/>
                  <a:pt x="3586260" y="591704"/>
                </a:cubicBezTo>
                <a:cubicBezTo>
                  <a:pt x="4388895" y="-127857"/>
                  <a:pt x="4594744" y="14610"/>
                  <a:pt x="5500862" y="6328"/>
                </a:cubicBezTo>
              </a:path>
            </a:pathLst>
          </a:custGeom>
          <a:noFill/>
          <a:ln>
            <a:solidFill>
              <a:srgbClr val="7377B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92123313-84CA-48E9-8918-6920047AFC3E}"/>
              </a:ext>
            </a:extLst>
          </p:cNvPr>
          <p:cNvSpPr txBox="1"/>
          <p:nvPr/>
        </p:nvSpPr>
        <p:spPr>
          <a:xfrm>
            <a:off x="84474" y="4498823"/>
            <a:ext cx="4585444" cy="307777"/>
          </a:xfrm>
          <a:prstGeom prst="rect">
            <a:avLst/>
          </a:prstGeom>
          <a:noFill/>
        </p:spPr>
        <p:txBody>
          <a:bodyPr wrap="square" rtlCol="0">
            <a:spAutoFit/>
          </a:bodyPr>
          <a:lstStyle/>
          <a:p>
            <a:pPr>
              <a:spcAft>
                <a:spcPts val="300"/>
              </a:spcAft>
            </a:pPr>
            <a:r>
              <a:rPr lang="en-US" sz="1400" b="1" kern="100" dirty="0">
                <a:solidFill>
                  <a:srgbClr val="00502F"/>
                </a:solidFill>
                <a:latin typeface="Calibri" panose="020F0502020204030204" pitchFamily="34" charset="0"/>
                <a:ea typeface="Calibri" panose="020F0502020204030204" pitchFamily="34" charset="0"/>
                <a:cs typeface="Times New Roman" panose="02020603050405020304" pitchFamily="18" charset="0"/>
              </a:rPr>
              <a:t>Developmental Screening Over Time, Overall and by Age</a:t>
            </a:r>
            <a:endParaRPr lang="en-US" sz="1400" b="1" kern="100" dirty="0">
              <a:solidFill>
                <a:srgbClr val="00502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9" name="TextBox 18">
            <a:extLst>
              <a:ext uri="{FF2B5EF4-FFF2-40B4-BE49-F238E27FC236}">
                <a16:creationId xmlns:a16="http://schemas.microsoft.com/office/drawing/2014/main" id="{20F45397-E6EA-4569-9FC6-536097B2A1B7}"/>
              </a:ext>
            </a:extLst>
          </p:cNvPr>
          <p:cNvSpPr txBox="1"/>
          <p:nvPr/>
        </p:nvSpPr>
        <p:spPr>
          <a:xfrm>
            <a:off x="156936" y="4921910"/>
            <a:ext cx="2049054" cy="3477875"/>
          </a:xfrm>
          <a:prstGeom prst="rect">
            <a:avLst/>
          </a:prstGeom>
          <a:solidFill>
            <a:srgbClr val="FECE71">
              <a:alpha val="54902"/>
            </a:srgbClr>
          </a:solidFill>
        </p:spPr>
        <p:txBody>
          <a:bodyPr wrap="square" rtlCol="0">
            <a:spAutoFit/>
          </a:bodyPr>
          <a:lstStyle/>
          <a:p>
            <a:r>
              <a:rPr lang="en-US" sz="1200" b="1" kern="100" dirty="0">
                <a:solidFill>
                  <a:srgbClr val="00502F"/>
                </a:solidFill>
                <a:ea typeface="Calibri" panose="020F0502020204030204" pitchFamily="34" charset="0"/>
                <a:cs typeface="Times New Roman" panose="02020603050405020304" pitchFamily="18" charset="0"/>
              </a:rPr>
              <a:t>Key Findings</a:t>
            </a:r>
          </a:p>
          <a:p>
            <a:endParaRPr lang="en-US" sz="400" b="1" kern="100" dirty="0">
              <a:solidFill>
                <a:srgbClr val="00502F"/>
              </a:solidFill>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dirty="0"/>
              <a:t>Overall, 61% of children one-to-three years old had a medical claim for at least one developmental screening in 2023.</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By 2022, developmental screening </a:t>
            </a:r>
            <a:r>
              <a:rPr lang="en-US" sz="1200" dirty="0">
                <a:ea typeface="Aptos" panose="020B0004020202020204" pitchFamily="34" charset="0"/>
                <a:cs typeface="Aptos" panose="020B0004020202020204" pitchFamily="34" charset="0"/>
              </a:rPr>
              <a:t>percentages </a:t>
            </a:r>
            <a:r>
              <a:rPr lang="en-US" sz="1200" dirty="0"/>
              <a:t>increased to near pre-COVID-19 pandemic levels.</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Two-year-old children had the highest </a:t>
            </a:r>
            <a:r>
              <a:rPr lang="en-US" sz="1200" dirty="0">
                <a:ea typeface="Aptos" panose="020B0004020202020204" pitchFamily="34" charset="0"/>
                <a:cs typeface="Aptos" panose="020B0004020202020204" pitchFamily="34" charset="0"/>
              </a:rPr>
              <a:t>percentage </a:t>
            </a:r>
            <a:r>
              <a:rPr lang="en-US" sz="1200" dirty="0"/>
              <a:t>(74%) of developmental screening claims, and three-year-old children had the lowest.</a:t>
            </a:r>
            <a:endParaRPr lang="en-US" sz="1200" kern="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9" name="Subtitle 2">
            <a:extLst>
              <a:ext uri="{FF2B5EF4-FFF2-40B4-BE49-F238E27FC236}">
                <a16:creationId xmlns:a16="http://schemas.microsoft.com/office/drawing/2014/main" id="{E7E94F19-83A3-B4F9-1FA9-E1FF873E964B}"/>
              </a:ext>
            </a:extLst>
          </p:cNvPr>
          <p:cNvSpPr txBox="1">
            <a:spLocks/>
          </p:cNvSpPr>
          <p:nvPr/>
        </p:nvSpPr>
        <p:spPr>
          <a:xfrm>
            <a:off x="84474" y="8485514"/>
            <a:ext cx="6773526" cy="445912"/>
          </a:xfrm>
          <a:prstGeom prst="rect">
            <a:avLst/>
          </a:prstGeom>
        </p:spPr>
        <p:txBody>
          <a:bodyPr vert="horz" lIns="91440" tIns="45720" rIns="91440" bIns="45720" rtlCol="0">
            <a:noAutofit/>
          </a:bodyPr>
          <a:lstStyle>
            <a:lvl1pPr marL="0" indent="0" algn="ctr" defTabSz="685800" rtl="0" eaLnBrk="1" latinLnBrk="0" hangingPunct="1">
              <a:lnSpc>
                <a:spcPct val="90000"/>
              </a:lnSpc>
              <a:spcBef>
                <a:spcPts val="750"/>
              </a:spcBef>
              <a:buFont typeface="Arial" panose="020B0604020202020204" pitchFamily="34" charset="0"/>
              <a:buNone/>
              <a:defRPr sz="1800" kern="1200">
                <a:solidFill>
                  <a:schemeClr val="tx1"/>
                </a:solidFill>
                <a:latin typeface="+mn-lt"/>
                <a:ea typeface="+mn-ea"/>
                <a:cs typeface="+mn-cs"/>
              </a:defRPr>
            </a:lvl1pPr>
            <a:lvl2pPr marL="342900" indent="0" algn="ctr" defTabSz="685800" rtl="0" eaLnBrk="1" latinLnBrk="0" hangingPunct="1">
              <a:lnSpc>
                <a:spcPct val="90000"/>
              </a:lnSpc>
              <a:spcBef>
                <a:spcPts val="375"/>
              </a:spcBef>
              <a:buFont typeface="Arial" panose="020B0604020202020204" pitchFamily="34" charset="0"/>
              <a:buNone/>
              <a:defRPr sz="1500" kern="1200">
                <a:solidFill>
                  <a:schemeClr val="tx1"/>
                </a:solidFill>
                <a:latin typeface="+mn-lt"/>
                <a:ea typeface="+mn-ea"/>
                <a:cs typeface="+mn-cs"/>
              </a:defRPr>
            </a:lvl2pPr>
            <a:lvl3pPr marL="685800" indent="0" algn="ctr" defTabSz="685800" rtl="0" eaLnBrk="1" latinLnBrk="0" hangingPunct="1">
              <a:lnSpc>
                <a:spcPct val="90000"/>
              </a:lnSpc>
              <a:spcBef>
                <a:spcPts val="375"/>
              </a:spcBef>
              <a:buFont typeface="Arial" panose="020B0604020202020204" pitchFamily="34" charset="0"/>
              <a:buNone/>
              <a:defRPr sz="1350" kern="1200">
                <a:solidFill>
                  <a:schemeClr val="tx1"/>
                </a:solidFill>
                <a:latin typeface="+mn-lt"/>
                <a:ea typeface="+mn-ea"/>
                <a:cs typeface="+mn-cs"/>
              </a:defRPr>
            </a:lvl3pPr>
            <a:lvl4pPr marL="10287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4pPr>
            <a:lvl5pPr marL="13716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5pPr>
            <a:lvl6pPr marL="17145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6pPr>
            <a:lvl7pPr marL="20574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7pPr>
            <a:lvl8pPr marL="24003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8pPr>
            <a:lvl9pPr marL="2743200" indent="0" algn="ctr" defTabSz="685800" rtl="0" eaLnBrk="1" latinLnBrk="0" hangingPunct="1">
              <a:lnSpc>
                <a:spcPct val="90000"/>
              </a:lnSpc>
              <a:spcBef>
                <a:spcPts val="375"/>
              </a:spcBef>
              <a:buFont typeface="Arial" panose="020B0604020202020204" pitchFamily="34" charset="0"/>
              <a:buNone/>
              <a:defRPr sz="1200" kern="1200">
                <a:solidFill>
                  <a:schemeClr val="tx1"/>
                </a:solidFill>
                <a:latin typeface="+mn-lt"/>
                <a:ea typeface="+mn-ea"/>
                <a:cs typeface="+mn-cs"/>
              </a:defRPr>
            </a:lvl9pPr>
          </a:lstStyle>
          <a:p>
            <a:pPr algn="l"/>
            <a:r>
              <a:rPr lang="en-US" sz="900" i="1" dirty="0"/>
              <a:t>Note: The Vermont Health Care Uniform Reporting and Evaluation System (VHCURES) data are under the stewardship of the Green Mountain Care Board (GMCB). The analyses, conclusions, and recommendations from the VHCURES data are solely those of the study authors and are not necessarily those of the GMCB. The GMCB had no input into the study design, implementation, or interpretation of the findings. </a:t>
            </a:r>
            <a:endParaRPr lang="en-US" sz="900" dirty="0"/>
          </a:p>
          <a:p>
            <a:pPr algn="l"/>
            <a:endParaRPr lang="en-US" sz="1100" dirty="0"/>
          </a:p>
        </p:txBody>
      </p:sp>
      <p:pic>
        <p:nvPicPr>
          <p:cNvPr id="13" name="Picture 12">
            <a:extLst>
              <a:ext uri="{FF2B5EF4-FFF2-40B4-BE49-F238E27FC236}">
                <a16:creationId xmlns:a16="http://schemas.microsoft.com/office/drawing/2014/main" id="{2A397931-98A3-4E80-2B5F-6D5EFD016A18}"/>
              </a:ext>
            </a:extLst>
          </p:cNvPr>
          <p:cNvPicPr>
            <a:picLocks noChangeAspect="1"/>
          </p:cNvPicPr>
          <p:nvPr/>
        </p:nvPicPr>
        <p:blipFill>
          <a:blip r:embed="rId3"/>
          <a:stretch>
            <a:fillRect/>
          </a:stretch>
        </p:blipFill>
        <p:spPr>
          <a:xfrm>
            <a:off x="2311942" y="5007885"/>
            <a:ext cx="4389120" cy="3308358"/>
          </a:xfrm>
          <a:prstGeom prst="rect">
            <a:avLst/>
          </a:prstGeom>
        </p:spPr>
      </p:pic>
    </p:spTree>
    <p:extLst>
      <p:ext uri="{BB962C8B-B14F-4D97-AF65-F5344CB8AC3E}">
        <p14:creationId xmlns:p14="http://schemas.microsoft.com/office/powerpoint/2010/main" val="1849147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Box 1203640825">
            <a:extLst>
              <a:ext uri="{FF2B5EF4-FFF2-40B4-BE49-F238E27FC236}">
                <a16:creationId xmlns:a16="http://schemas.microsoft.com/office/drawing/2014/main" id="{6FD71643-0FA6-591F-2FD3-5FA217AEE266}"/>
              </a:ext>
            </a:extLst>
          </p:cNvPr>
          <p:cNvSpPr txBox="1"/>
          <p:nvPr/>
        </p:nvSpPr>
        <p:spPr>
          <a:xfrm>
            <a:off x="-2" y="-13627"/>
            <a:ext cx="6843092" cy="775068"/>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1000"/>
              </a:spcBef>
              <a:spcAft>
                <a:spcPts val="1000"/>
              </a:spcAft>
            </a:pPr>
            <a:r>
              <a:rPr lang="en-US" sz="1000" dirty="0">
                <a:effectLst/>
                <a:latin typeface="Calibri" panose="020F0502020204030204" pitchFamily="34" charset="0"/>
                <a:ea typeface="Times New Roman" panose="02020603050405020304" pitchFamily="18" charset="0"/>
                <a:cs typeface="Times New Roman" panose="02020603050405020304" pitchFamily="18" charset="0"/>
              </a:rPr>
              <a:t> </a:t>
            </a:r>
          </a:p>
        </p:txBody>
      </p:sp>
      <p:sp>
        <p:nvSpPr>
          <p:cNvPr id="6" name="Freeform: Shape 5">
            <a:extLst>
              <a:ext uri="{FF2B5EF4-FFF2-40B4-BE49-F238E27FC236}">
                <a16:creationId xmlns:a16="http://schemas.microsoft.com/office/drawing/2014/main" id="{A7EEF146-BB63-2114-5502-8CFB93C2887D}"/>
              </a:ext>
            </a:extLst>
          </p:cNvPr>
          <p:cNvSpPr/>
          <p:nvPr/>
        </p:nvSpPr>
        <p:spPr>
          <a:xfrm>
            <a:off x="0" y="-13627"/>
            <a:ext cx="6858000" cy="775068"/>
          </a:xfrm>
          <a:custGeom>
            <a:avLst/>
            <a:gdLst>
              <a:gd name="connsiteX0" fmla="*/ 0 w 1441174"/>
              <a:gd name="connsiteY0" fmla="*/ 457200 h 785191"/>
              <a:gd name="connsiteX1" fmla="*/ 0 w 1441174"/>
              <a:gd name="connsiteY1" fmla="*/ 457200 h 785191"/>
              <a:gd name="connsiteX2" fmla="*/ 377687 w 1441174"/>
              <a:gd name="connsiteY2" fmla="*/ 327991 h 785191"/>
              <a:gd name="connsiteX3" fmla="*/ 894522 w 1441174"/>
              <a:gd name="connsiteY3" fmla="*/ 159026 h 785191"/>
              <a:gd name="connsiteX4" fmla="*/ 1083365 w 1441174"/>
              <a:gd name="connsiteY4" fmla="*/ 109330 h 785191"/>
              <a:gd name="connsiteX5" fmla="*/ 1232452 w 1441174"/>
              <a:gd name="connsiteY5" fmla="*/ 59634 h 785191"/>
              <a:gd name="connsiteX6" fmla="*/ 1351722 w 1441174"/>
              <a:gd name="connsiteY6" fmla="*/ 29817 h 785191"/>
              <a:gd name="connsiteX7" fmla="*/ 1391479 w 1441174"/>
              <a:gd name="connsiteY7" fmla="*/ 9939 h 785191"/>
              <a:gd name="connsiteX8" fmla="*/ 1441174 w 1441174"/>
              <a:gd name="connsiteY8" fmla="*/ 0 h 785191"/>
              <a:gd name="connsiteX9" fmla="*/ 1391479 w 1441174"/>
              <a:gd name="connsiteY9" fmla="*/ 785191 h 785191"/>
              <a:gd name="connsiteX10" fmla="*/ 0 w 1441174"/>
              <a:gd name="connsiteY10" fmla="*/ 457200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0 w 2464905"/>
              <a:gd name="connsiteY10" fmla="*/ 785191 h 785191"/>
              <a:gd name="connsiteX0" fmla="*/ 0 w 2464905"/>
              <a:gd name="connsiteY0" fmla="*/ 785191 h 806660"/>
              <a:gd name="connsiteX1" fmla="*/ 1023731 w 2464905"/>
              <a:gd name="connsiteY1" fmla="*/ 457200 h 806660"/>
              <a:gd name="connsiteX2" fmla="*/ 1401418 w 2464905"/>
              <a:gd name="connsiteY2" fmla="*/ 327991 h 806660"/>
              <a:gd name="connsiteX3" fmla="*/ 1918253 w 2464905"/>
              <a:gd name="connsiteY3" fmla="*/ 159026 h 806660"/>
              <a:gd name="connsiteX4" fmla="*/ 2107096 w 2464905"/>
              <a:gd name="connsiteY4" fmla="*/ 109330 h 806660"/>
              <a:gd name="connsiteX5" fmla="*/ 2256183 w 2464905"/>
              <a:gd name="connsiteY5" fmla="*/ 59634 h 806660"/>
              <a:gd name="connsiteX6" fmla="*/ 2375453 w 2464905"/>
              <a:gd name="connsiteY6" fmla="*/ 29817 h 806660"/>
              <a:gd name="connsiteX7" fmla="*/ 2415210 w 2464905"/>
              <a:gd name="connsiteY7" fmla="*/ 9939 h 806660"/>
              <a:gd name="connsiteX8" fmla="*/ 2464905 w 2464905"/>
              <a:gd name="connsiteY8" fmla="*/ 0 h 806660"/>
              <a:gd name="connsiteX9" fmla="*/ 2415210 w 2464905"/>
              <a:gd name="connsiteY9" fmla="*/ 785191 h 806660"/>
              <a:gd name="connsiteX10" fmla="*/ 2027585 w 2464905"/>
              <a:gd name="connsiteY10" fmla="*/ 806449 h 806660"/>
              <a:gd name="connsiteX11" fmla="*/ 0 w 2464905"/>
              <a:gd name="connsiteY11" fmla="*/ 785191 h 806660"/>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415210 w 2464905"/>
              <a:gd name="connsiteY9" fmla="*/ 785191 h 785191"/>
              <a:gd name="connsiteX10" fmla="*/ 2027585 w 2464905"/>
              <a:gd name="connsiteY10" fmla="*/ 756753 h 785191"/>
              <a:gd name="connsiteX11" fmla="*/ 0 w 2464905"/>
              <a:gd name="connsiteY11" fmla="*/ 785191 h 785191"/>
              <a:gd name="connsiteX0" fmla="*/ 0 w 2464905"/>
              <a:gd name="connsiteY0" fmla="*/ 785191 h 785191"/>
              <a:gd name="connsiteX1" fmla="*/ 1023731 w 2464905"/>
              <a:gd name="connsiteY1" fmla="*/ 457200 h 785191"/>
              <a:gd name="connsiteX2" fmla="*/ 1401418 w 2464905"/>
              <a:gd name="connsiteY2" fmla="*/ 327991 h 785191"/>
              <a:gd name="connsiteX3" fmla="*/ 1918253 w 2464905"/>
              <a:gd name="connsiteY3" fmla="*/ 159026 h 785191"/>
              <a:gd name="connsiteX4" fmla="*/ 2107096 w 2464905"/>
              <a:gd name="connsiteY4" fmla="*/ 109330 h 785191"/>
              <a:gd name="connsiteX5" fmla="*/ 2256183 w 2464905"/>
              <a:gd name="connsiteY5" fmla="*/ 59634 h 785191"/>
              <a:gd name="connsiteX6" fmla="*/ 2375453 w 2464905"/>
              <a:gd name="connsiteY6" fmla="*/ 29817 h 785191"/>
              <a:gd name="connsiteX7" fmla="*/ 2415210 w 2464905"/>
              <a:gd name="connsiteY7" fmla="*/ 9939 h 785191"/>
              <a:gd name="connsiteX8" fmla="*/ 2464905 w 2464905"/>
              <a:gd name="connsiteY8" fmla="*/ 0 h 785191"/>
              <a:gd name="connsiteX9" fmla="*/ 2027585 w 2464905"/>
              <a:gd name="connsiteY9" fmla="*/ 756753 h 785191"/>
              <a:gd name="connsiteX10" fmla="*/ 0 w 2464905"/>
              <a:gd name="connsiteY10" fmla="*/ 785191 h 785191"/>
              <a:gd name="connsiteX0" fmla="*/ 0 w 2434747"/>
              <a:gd name="connsiteY0" fmla="*/ 1182757 h 1182757"/>
              <a:gd name="connsiteX1" fmla="*/ 1023731 w 2434747"/>
              <a:gd name="connsiteY1" fmla="*/ 854766 h 1182757"/>
              <a:gd name="connsiteX2" fmla="*/ 1401418 w 2434747"/>
              <a:gd name="connsiteY2" fmla="*/ 725557 h 1182757"/>
              <a:gd name="connsiteX3" fmla="*/ 1918253 w 2434747"/>
              <a:gd name="connsiteY3" fmla="*/ 556592 h 1182757"/>
              <a:gd name="connsiteX4" fmla="*/ 2107096 w 2434747"/>
              <a:gd name="connsiteY4" fmla="*/ 506896 h 1182757"/>
              <a:gd name="connsiteX5" fmla="*/ 2256183 w 2434747"/>
              <a:gd name="connsiteY5" fmla="*/ 457200 h 1182757"/>
              <a:gd name="connsiteX6" fmla="*/ 2375453 w 2434747"/>
              <a:gd name="connsiteY6" fmla="*/ 427383 h 1182757"/>
              <a:gd name="connsiteX7" fmla="*/ 2415210 w 2434747"/>
              <a:gd name="connsiteY7" fmla="*/ 407505 h 1182757"/>
              <a:gd name="connsiteX8" fmla="*/ 2037523 w 2434747"/>
              <a:gd name="connsiteY8" fmla="*/ 0 h 1182757"/>
              <a:gd name="connsiteX9" fmla="*/ 2027585 w 2434747"/>
              <a:gd name="connsiteY9" fmla="*/ 1154319 h 1182757"/>
              <a:gd name="connsiteX10" fmla="*/ 0 w 2434747"/>
              <a:gd name="connsiteY10" fmla="*/ 1182757 h 1182757"/>
              <a:gd name="connsiteX0" fmla="*/ 0 w 2417767"/>
              <a:gd name="connsiteY0" fmla="*/ 1182757 h 1182757"/>
              <a:gd name="connsiteX1" fmla="*/ 1023731 w 2417767"/>
              <a:gd name="connsiteY1" fmla="*/ 854766 h 1182757"/>
              <a:gd name="connsiteX2" fmla="*/ 1401418 w 2417767"/>
              <a:gd name="connsiteY2" fmla="*/ 725557 h 1182757"/>
              <a:gd name="connsiteX3" fmla="*/ 1918253 w 2417767"/>
              <a:gd name="connsiteY3" fmla="*/ 556592 h 1182757"/>
              <a:gd name="connsiteX4" fmla="*/ 2107096 w 2417767"/>
              <a:gd name="connsiteY4" fmla="*/ 506896 h 1182757"/>
              <a:gd name="connsiteX5" fmla="*/ 2256183 w 2417767"/>
              <a:gd name="connsiteY5" fmla="*/ 457200 h 1182757"/>
              <a:gd name="connsiteX6" fmla="*/ 2375453 w 2417767"/>
              <a:gd name="connsiteY6" fmla="*/ 427383 h 1182757"/>
              <a:gd name="connsiteX7" fmla="*/ 1470992 w 2417767"/>
              <a:gd name="connsiteY7" fmla="*/ 457201 h 1182757"/>
              <a:gd name="connsiteX8" fmla="*/ 2037523 w 2417767"/>
              <a:gd name="connsiteY8" fmla="*/ 0 h 1182757"/>
              <a:gd name="connsiteX9" fmla="*/ 2027585 w 2417767"/>
              <a:gd name="connsiteY9" fmla="*/ 1154319 h 1182757"/>
              <a:gd name="connsiteX10" fmla="*/ 0 w 2417767"/>
              <a:gd name="connsiteY10" fmla="*/ 1182757 h 1182757"/>
              <a:gd name="connsiteX0" fmla="*/ 0 w 2299277"/>
              <a:gd name="connsiteY0" fmla="*/ 1182757 h 1182757"/>
              <a:gd name="connsiteX1" fmla="*/ 1023731 w 2299277"/>
              <a:gd name="connsiteY1" fmla="*/ 854766 h 1182757"/>
              <a:gd name="connsiteX2" fmla="*/ 1401418 w 2299277"/>
              <a:gd name="connsiteY2" fmla="*/ 725557 h 1182757"/>
              <a:gd name="connsiteX3" fmla="*/ 1918253 w 2299277"/>
              <a:gd name="connsiteY3" fmla="*/ 556592 h 1182757"/>
              <a:gd name="connsiteX4" fmla="*/ 2107096 w 2299277"/>
              <a:gd name="connsiteY4" fmla="*/ 506896 h 1182757"/>
              <a:gd name="connsiteX5" fmla="*/ 2256183 w 2299277"/>
              <a:gd name="connsiteY5" fmla="*/ 457200 h 1182757"/>
              <a:gd name="connsiteX6" fmla="*/ 1272209 w 2299277"/>
              <a:gd name="connsiteY6" fmla="*/ 695739 h 1182757"/>
              <a:gd name="connsiteX7" fmla="*/ 1470992 w 2299277"/>
              <a:gd name="connsiteY7" fmla="*/ 457201 h 1182757"/>
              <a:gd name="connsiteX8" fmla="*/ 2037523 w 2299277"/>
              <a:gd name="connsiteY8" fmla="*/ 0 h 1182757"/>
              <a:gd name="connsiteX9" fmla="*/ 2027585 w 2299277"/>
              <a:gd name="connsiteY9" fmla="*/ 1154319 h 1182757"/>
              <a:gd name="connsiteX10" fmla="*/ 0 w 2299277"/>
              <a:gd name="connsiteY10" fmla="*/ 1182757 h 1182757"/>
              <a:gd name="connsiteX0" fmla="*/ 0 w 2299277"/>
              <a:gd name="connsiteY0" fmla="*/ 1182757 h 1182757"/>
              <a:gd name="connsiteX1" fmla="*/ 1023731 w 2299277"/>
              <a:gd name="connsiteY1" fmla="*/ 854766 h 1182757"/>
              <a:gd name="connsiteX2" fmla="*/ 1918253 w 2299277"/>
              <a:gd name="connsiteY2" fmla="*/ 556592 h 1182757"/>
              <a:gd name="connsiteX3" fmla="*/ 2107096 w 2299277"/>
              <a:gd name="connsiteY3" fmla="*/ 506896 h 1182757"/>
              <a:gd name="connsiteX4" fmla="*/ 2256183 w 2299277"/>
              <a:gd name="connsiteY4" fmla="*/ 457200 h 1182757"/>
              <a:gd name="connsiteX5" fmla="*/ 1272209 w 2299277"/>
              <a:gd name="connsiteY5" fmla="*/ 695739 h 1182757"/>
              <a:gd name="connsiteX6" fmla="*/ 1470992 w 2299277"/>
              <a:gd name="connsiteY6" fmla="*/ 457201 h 1182757"/>
              <a:gd name="connsiteX7" fmla="*/ 2037523 w 2299277"/>
              <a:gd name="connsiteY7" fmla="*/ 0 h 1182757"/>
              <a:gd name="connsiteX8" fmla="*/ 2027585 w 2299277"/>
              <a:gd name="connsiteY8" fmla="*/ 1154319 h 1182757"/>
              <a:gd name="connsiteX9" fmla="*/ 0 w 2299277"/>
              <a:gd name="connsiteY9" fmla="*/ 1182757 h 1182757"/>
              <a:gd name="connsiteX0" fmla="*/ 0 w 2282817"/>
              <a:gd name="connsiteY0" fmla="*/ 1182757 h 1182757"/>
              <a:gd name="connsiteX1" fmla="*/ 1023731 w 2282817"/>
              <a:gd name="connsiteY1" fmla="*/ 854766 h 1182757"/>
              <a:gd name="connsiteX2" fmla="*/ 1918253 w 2282817"/>
              <a:gd name="connsiteY2" fmla="*/ 556592 h 1182757"/>
              <a:gd name="connsiteX3" fmla="*/ 2256183 w 2282817"/>
              <a:gd name="connsiteY3" fmla="*/ 457200 h 1182757"/>
              <a:gd name="connsiteX4" fmla="*/ 1272209 w 2282817"/>
              <a:gd name="connsiteY4" fmla="*/ 695739 h 1182757"/>
              <a:gd name="connsiteX5" fmla="*/ 1470992 w 2282817"/>
              <a:gd name="connsiteY5" fmla="*/ 457201 h 1182757"/>
              <a:gd name="connsiteX6" fmla="*/ 2037523 w 2282817"/>
              <a:gd name="connsiteY6" fmla="*/ 0 h 1182757"/>
              <a:gd name="connsiteX7" fmla="*/ 2027585 w 2282817"/>
              <a:gd name="connsiteY7" fmla="*/ 1154319 h 1182757"/>
              <a:gd name="connsiteX8" fmla="*/ 0 w 2282817"/>
              <a:gd name="connsiteY8" fmla="*/ 1182757 h 1182757"/>
              <a:gd name="connsiteX0" fmla="*/ 0 w 2037523"/>
              <a:gd name="connsiteY0" fmla="*/ 1182757 h 1182757"/>
              <a:gd name="connsiteX1" fmla="*/ 1023731 w 2037523"/>
              <a:gd name="connsiteY1" fmla="*/ 854766 h 1182757"/>
              <a:gd name="connsiteX2" fmla="*/ 1918253 w 2037523"/>
              <a:gd name="connsiteY2" fmla="*/ 556592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272209 w 2037523"/>
              <a:gd name="connsiteY3" fmla="*/ 695739 h 1182757"/>
              <a:gd name="connsiteX4" fmla="*/ 1470992 w 2037523"/>
              <a:gd name="connsiteY4" fmla="*/ 457201 h 1182757"/>
              <a:gd name="connsiteX5" fmla="*/ 2037523 w 2037523"/>
              <a:gd name="connsiteY5" fmla="*/ 0 h 1182757"/>
              <a:gd name="connsiteX6" fmla="*/ 2027585 w 2037523"/>
              <a:gd name="connsiteY6" fmla="*/ 1154319 h 1182757"/>
              <a:gd name="connsiteX7" fmla="*/ 0 w 2037523"/>
              <a:gd name="connsiteY7" fmla="*/ 1182757 h 1182757"/>
              <a:gd name="connsiteX0" fmla="*/ 0 w 2037523"/>
              <a:gd name="connsiteY0" fmla="*/ 1182757 h 1182757"/>
              <a:gd name="connsiteX1" fmla="*/ 1023731 w 2037523"/>
              <a:gd name="connsiteY1" fmla="*/ 854766 h 1182757"/>
              <a:gd name="connsiteX2" fmla="*/ 1152940 w 2037523"/>
              <a:gd name="connsiteY2" fmla="*/ 616227 h 1182757"/>
              <a:gd name="connsiteX3" fmla="*/ 1470992 w 2037523"/>
              <a:gd name="connsiteY3" fmla="*/ 457201 h 1182757"/>
              <a:gd name="connsiteX4" fmla="*/ 2037523 w 2037523"/>
              <a:gd name="connsiteY4" fmla="*/ 0 h 1182757"/>
              <a:gd name="connsiteX5" fmla="*/ 2027585 w 2037523"/>
              <a:gd name="connsiteY5" fmla="*/ 1154319 h 1182757"/>
              <a:gd name="connsiteX6" fmla="*/ 0 w 2037523"/>
              <a:gd name="connsiteY6"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54319 h 1182757"/>
              <a:gd name="connsiteX5" fmla="*/ 0 w 2037523"/>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27585 w 2037523"/>
              <a:gd name="connsiteY4" fmla="*/ 1174198 h 1182757"/>
              <a:gd name="connsiteX5" fmla="*/ 0 w 2037523"/>
              <a:gd name="connsiteY5" fmla="*/ 1182757 h 1182757"/>
              <a:gd name="connsiteX0" fmla="*/ 0 w 2057689"/>
              <a:gd name="connsiteY0" fmla="*/ 1182757 h 1182757"/>
              <a:gd name="connsiteX1" fmla="*/ 1152940 w 2057689"/>
              <a:gd name="connsiteY1" fmla="*/ 616227 h 1182757"/>
              <a:gd name="connsiteX2" fmla="*/ 1470992 w 2057689"/>
              <a:gd name="connsiteY2" fmla="*/ 457201 h 1182757"/>
              <a:gd name="connsiteX3" fmla="*/ 2037523 w 2057689"/>
              <a:gd name="connsiteY3" fmla="*/ 0 h 1182757"/>
              <a:gd name="connsiteX4" fmla="*/ 2057402 w 2057689"/>
              <a:gd name="connsiteY4" fmla="*/ 1174198 h 1182757"/>
              <a:gd name="connsiteX5" fmla="*/ 0 w 2057689"/>
              <a:gd name="connsiteY5" fmla="*/ 1182757 h 1182757"/>
              <a:gd name="connsiteX0" fmla="*/ 0 w 2037523"/>
              <a:gd name="connsiteY0" fmla="*/ 1182757 h 1182757"/>
              <a:gd name="connsiteX1" fmla="*/ 1152940 w 2037523"/>
              <a:gd name="connsiteY1" fmla="*/ 616227 h 1182757"/>
              <a:gd name="connsiteX2" fmla="*/ 1470992 w 2037523"/>
              <a:gd name="connsiteY2" fmla="*/ 457201 h 1182757"/>
              <a:gd name="connsiteX3" fmla="*/ 2037523 w 2037523"/>
              <a:gd name="connsiteY3" fmla="*/ 0 h 1182757"/>
              <a:gd name="connsiteX4" fmla="*/ 2007706 w 2037523"/>
              <a:gd name="connsiteY4" fmla="*/ 1174198 h 1182757"/>
              <a:gd name="connsiteX5" fmla="*/ 0 w 2037523"/>
              <a:gd name="connsiteY5" fmla="*/ 1182757 h 1182757"/>
              <a:gd name="connsiteX0" fmla="*/ 0 w 2047903"/>
              <a:gd name="connsiteY0" fmla="*/ 1182757 h 1182757"/>
              <a:gd name="connsiteX1" fmla="*/ 1152940 w 2047903"/>
              <a:gd name="connsiteY1" fmla="*/ 616227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14341 w 2062244"/>
              <a:gd name="connsiteY0" fmla="*/ 1182757 h 1182757"/>
              <a:gd name="connsiteX1" fmla="*/ 1167281 w 2062244"/>
              <a:gd name="connsiteY1" fmla="*/ 616227 h 1182757"/>
              <a:gd name="connsiteX2" fmla="*/ 1485333 w 2062244"/>
              <a:gd name="connsiteY2" fmla="*/ 457201 h 1182757"/>
              <a:gd name="connsiteX3" fmla="*/ 2051864 w 2062244"/>
              <a:gd name="connsiteY3" fmla="*/ 0 h 1182757"/>
              <a:gd name="connsiteX4" fmla="*/ 2061804 w 2062244"/>
              <a:gd name="connsiteY4" fmla="*/ 1174198 h 1182757"/>
              <a:gd name="connsiteX5" fmla="*/ 14341 w 2062244"/>
              <a:gd name="connsiteY5" fmla="*/ 1182757 h 1182757"/>
              <a:gd name="connsiteX0" fmla="*/ 44323 w 2092226"/>
              <a:gd name="connsiteY0" fmla="*/ 1182757 h 1182757"/>
              <a:gd name="connsiteX1" fmla="*/ 1048178 w 2092226"/>
              <a:gd name="connsiteY1" fmla="*/ 746815 h 1182757"/>
              <a:gd name="connsiteX2" fmla="*/ 1197263 w 2092226"/>
              <a:gd name="connsiteY2" fmla="*/ 616227 h 1182757"/>
              <a:gd name="connsiteX3" fmla="*/ 1515315 w 2092226"/>
              <a:gd name="connsiteY3" fmla="*/ 457201 h 1182757"/>
              <a:gd name="connsiteX4" fmla="*/ 2081846 w 2092226"/>
              <a:gd name="connsiteY4" fmla="*/ 0 h 1182757"/>
              <a:gd name="connsiteX5" fmla="*/ 2091786 w 2092226"/>
              <a:gd name="connsiteY5" fmla="*/ 1174198 h 1182757"/>
              <a:gd name="connsiteX6" fmla="*/ 44323 w 2092226"/>
              <a:gd name="connsiteY6" fmla="*/ 1182757 h 1182757"/>
              <a:gd name="connsiteX0" fmla="*/ 46139 w 2094042"/>
              <a:gd name="connsiteY0" fmla="*/ 1182757 h 1182757"/>
              <a:gd name="connsiteX1" fmla="*/ 1049994 w 2094042"/>
              <a:gd name="connsiteY1" fmla="*/ 746815 h 1182757"/>
              <a:gd name="connsiteX2" fmla="*/ 1517131 w 2094042"/>
              <a:gd name="connsiteY2" fmla="*/ 457201 h 1182757"/>
              <a:gd name="connsiteX3" fmla="*/ 2083662 w 2094042"/>
              <a:gd name="connsiteY3" fmla="*/ 0 h 1182757"/>
              <a:gd name="connsiteX4" fmla="*/ 2093602 w 2094042"/>
              <a:gd name="connsiteY4" fmla="*/ 1174198 h 1182757"/>
              <a:gd name="connsiteX5" fmla="*/ 46139 w 2094042"/>
              <a:gd name="connsiteY5" fmla="*/ 1182757 h 1182757"/>
              <a:gd name="connsiteX0" fmla="*/ 0 w 2047903"/>
              <a:gd name="connsiteY0" fmla="*/ 1182757 h 1182757"/>
              <a:gd name="connsiteX1" fmla="*/ 1003855 w 2047903"/>
              <a:gd name="connsiteY1" fmla="*/ 746815 h 1182757"/>
              <a:gd name="connsiteX2" fmla="*/ 1470992 w 2047903"/>
              <a:gd name="connsiteY2" fmla="*/ 457201 h 1182757"/>
              <a:gd name="connsiteX3" fmla="*/ 2037523 w 2047903"/>
              <a:gd name="connsiteY3" fmla="*/ 0 h 1182757"/>
              <a:gd name="connsiteX4" fmla="*/ 2047463 w 2047903"/>
              <a:gd name="connsiteY4" fmla="*/ 1174198 h 1182757"/>
              <a:gd name="connsiteX5" fmla="*/ 0 w 2047903"/>
              <a:gd name="connsiteY5" fmla="*/ 1182757 h 1182757"/>
              <a:gd name="connsiteX0" fmla="*/ 0 w 2048419"/>
              <a:gd name="connsiteY0" fmla="*/ 1152940 h 1152940"/>
              <a:gd name="connsiteX1" fmla="*/ 1003855 w 2048419"/>
              <a:gd name="connsiteY1" fmla="*/ 716998 h 1152940"/>
              <a:gd name="connsiteX2" fmla="*/ 1470992 w 2048419"/>
              <a:gd name="connsiteY2" fmla="*/ 427384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003855 w 2048419"/>
              <a:gd name="connsiteY1" fmla="*/ 716998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10749 w 2048419"/>
              <a:gd name="connsiteY2" fmla="*/ 516836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331846 w 2048419"/>
              <a:gd name="connsiteY1" fmla="*/ 707059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52940 h 1152940"/>
              <a:gd name="connsiteX1" fmla="*/ 1192698 w 2048419"/>
              <a:gd name="connsiteY1" fmla="*/ 170346 h 1152940"/>
              <a:gd name="connsiteX2" fmla="*/ 1580323 w 2048419"/>
              <a:gd name="connsiteY2" fmla="*/ 566531 h 1152940"/>
              <a:gd name="connsiteX3" fmla="*/ 2047462 w 2048419"/>
              <a:gd name="connsiteY3" fmla="*/ 0 h 1152940"/>
              <a:gd name="connsiteX4" fmla="*/ 2047463 w 2048419"/>
              <a:gd name="connsiteY4" fmla="*/ 1144381 h 1152940"/>
              <a:gd name="connsiteX5" fmla="*/ 0 w 2048419"/>
              <a:gd name="connsiteY5" fmla="*/ 1152940 h 1152940"/>
              <a:gd name="connsiteX0" fmla="*/ 0 w 2048419"/>
              <a:gd name="connsiteY0" fmla="*/ 1173350 h 1173350"/>
              <a:gd name="connsiteX1" fmla="*/ 1192698 w 2048419"/>
              <a:gd name="connsiteY1" fmla="*/ 190756 h 1173350"/>
              <a:gd name="connsiteX2" fmla="*/ 1331845 w 2048419"/>
              <a:gd name="connsiteY2" fmla="*/ 10472 h 1173350"/>
              <a:gd name="connsiteX3" fmla="*/ 2047462 w 2048419"/>
              <a:gd name="connsiteY3" fmla="*/ 20410 h 1173350"/>
              <a:gd name="connsiteX4" fmla="*/ 2047463 w 2048419"/>
              <a:gd name="connsiteY4" fmla="*/ 1164791 h 1173350"/>
              <a:gd name="connsiteX5" fmla="*/ 0 w 2048419"/>
              <a:gd name="connsiteY5" fmla="*/ 1173350 h 1173350"/>
              <a:gd name="connsiteX0" fmla="*/ 0 w 2048419"/>
              <a:gd name="connsiteY0" fmla="*/ 1184211 h 1184211"/>
              <a:gd name="connsiteX1" fmla="*/ 1192698 w 2048419"/>
              <a:gd name="connsiteY1" fmla="*/ 201617 h 1184211"/>
              <a:gd name="connsiteX2" fmla="*/ 1011749 w 2048419"/>
              <a:gd name="connsiteY2" fmla="*/ 350702 h 1184211"/>
              <a:gd name="connsiteX3" fmla="*/ 1331845 w 2048419"/>
              <a:gd name="connsiteY3" fmla="*/ 21333 h 1184211"/>
              <a:gd name="connsiteX4" fmla="*/ 2047462 w 2048419"/>
              <a:gd name="connsiteY4" fmla="*/ 31271 h 1184211"/>
              <a:gd name="connsiteX5" fmla="*/ 2047463 w 2048419"/>
              <a:gd name="connsiteY5" fmla="*/ 1175652 h 1184211"/>
              <a:gd name="connsiteX6" fmla="*/ 0 w 2048419"/>
              <a:gd name="connsiteY6"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84211 h 1184211"/>
              <a:gd name="connsiteX1" fmla="*/ 1032352 w 2069022"/>
              <a:gd name="connsiteY1" fmla="*/ 350702 h 1184211"/>
              <a:gd name="connsiteX2" fmla="*/ 1352448 w 2069022"/>
              <a:gd name="connsiteY2" fmla="*/ 21333 h 1184211"/>
              <a:gd name="connsiteX3" fmla="*/ 2068065 w 2069022"/>
              <a:gd name="connsiteY3" fmla="*/ 31271 h 1184211"/>
              <a:gd name="connsiteX4" fmla="*/ 2068066 w 2069022"/>
              <a:gd name="connsiteY4" fmla="*/ 1175652 h 1184211"/>
              <a:gd name="connsiteX5" fmla="*/ 20603 w 2069022"/>
              <a:gd name="connsiteY5" fmla="*/ 1184211 h 1184211"/>
              <a:gd name="connsiteX0" fmla="*/ 20603 w 2069022"/>
              <a:gd name="connsiteY0" fmla="*/ 1163260 h 1163260"/>
              <a:gd name="connsiteX1" fmla="*/ 1032352 w 2069022"/>
              <a:gd name="connsiteY1" fmla="*/ 329751 h 1163260"/>
              <a:gd name="connsiteX2" fmla="*/ 1372326 w 2069022"/>
              <a:gd name="connsiteY2" fmla="*/ 30199 h 1163260"/>
              <a:gd name="connsiteX3" fmla="*/ 2068065 w 2069022"/>
              <a:gd name="connsiteY3" fmla="*/ 10320 h 1163260"/>
              <a:gd name="connsiteX4" fmla="*/ 2068066 w 2069022"/>
              <a:gd name="connsiteY4" fmla="*/ 1154701 h 1163260"/>
              <a:gd name="connsiteX5" fmla="*/ 20603 w 2069022"/>
              <a:gd name="connsiteY5" fmla="*/ 1163260 h 1163260"/>
              <a:gd name="connsiteX0" fmla="*/ 27620 w 2076039"/>
              <a:gd name="connsiteY0" fmla="*/ 1163260 h 1163260"/>
              <a:gd name="connsiteX1" fmla="*/ 761073 w 2076039"/>
              <a:gd name="connsiteY1" fmla="*/ 588168 h 1163260"/>
              <a:gd name="connsiteX2" fmla="*/ 1379343 w 2076039"/>
              <a:gd name="connsiteY2" fmla="*/ 30199 h 1163260"/>
              <a:gd name="connsiteX3" fmla="*/ 2075082 w 2076039"/>
              <a:gd name="connsiteY3" fmla="*/ 10320 h 1163260"/>
              <a:gd name="connsiteX4" fmla="*/ 2075083 w 2076039"/>
              <a:gd name="connsiteY4" fmla="*/ 1154701 h 1163260"/>
              <a:gd name="connsiteX5" fmla="*/ 27620 w 2076039"/>
              <a:gd name="connsiteY5" fmla="*/ 1163260 h 1163260"/>
              <a:gd name="connsiteX0" fmla="*/ 0 w 2048419"/>
              <a:gd name="connsiteY0" fmla="*/ 1163260 h 1163260"/>
              <a:gd name="connsiteX1" fmla="*/ 733453 w 2048419"/>
              <a:gd name="connsiteY1" fmla="*/ 588168 h 1163260"/>
              <a:gd name="connsiteX2" fmla="*/ 1351723 w 2048419"/>
              <a:gd name="connsiteY2" fmla="*/ 30199 h 1163260"/>
              <a:gd name="connsiteX3" fmla="*/ 2047462 w 2048419"/>
              <a:gd name="connsiteY3" fmla="*/ 10320 h 1163260"/>
              <a:gd name="connsiteX4" fmla="*/ 2047463 w 2048419"/>
              <a:gd name="connsiteY4" fmla="*/ 1154701 h 1163260"/>
              <a:gd name="connsiteX5" fmla="*/ 0 w 2048419"/>
              <a:gd name="connsiteY5" fmla="*/ 1163260 h 1163260"/>
              <a:gd name="connsiteX0" fmla="*/ 0 w 4125697"/>
              <a:gd name="connsiteY0" fmla="*/ 1163260 h 1163260"/>
              <a:gd name="connsiteX1" fmla="*/ 2810731 w 4125697"/>
              <a:gd name="connsiteY1" fmla="*/ 588168 h 1163260"/>
              <a:gd name="connsiteX2" fmla="*/ 3429001 w 4125697"/>
              <a:gd name="connsiteY2" fmla="*/ 30199 h 1163260"/>
              <a:gd name="connsiteX3" fmla="*/ 4124740 w 4125697"/>
              <a:gd name="connsiteY3" fmla="*/ 10320 h 1163260"/>
              <a:gd name="connsiteX4" fmla="*/ 4124741 w 4125697"/>
              <a:gd name="connsiteY4" fmla="*/ 1154701 h 1163260"/>
              <a:gd name="connsiteX5" fmla="*/ 0 w 4125697"/>
              <a:gd name="connsiteY5" fmla="*/ 1163260 h 1163260"/>
              <a:gd name="connsiteX0" fmla="*/ 0 w 3618802"/>
              <a:gd name="connsiteY0" fmla="*/ 1163260 h 1163260"/>
              <a:gd name="connsiteX1" fmla="*/ 2303836 w 3618802"/>
              <a:gd name="connsiteY1" fmla="*/ 588168 h 1163260"/>
              <a:gd name="connsiteX2" fmla="*/ 2922106 w 3618802"/>
              <a:gd name="connsiteY2" fmla="*/ 30199 h 1163260"/>
              <a:gd name="connsiteX3" fmla="*/ 3617845 w 3618802"/>
              <a:gd name="connsiteY3" fmla="*/ 10320 h 1163260"/>
              <a:gd name="connsiteX4" fmla="*/ 3617846 w 3618802"/>
              <a:gd name="connsiteY4" fmla="*/ 1154701 h 1163260"/>
              <a:gd name="connsiteX5" fmla="*/ 0 w 3618802"/>
              <a:gd name="connsiteY5" fmla="*/ 1163260 h 1163260"/>
              <a:gd name="connsiteX0" fmla="*/ 0 w 3400141"/>
              <a:gd name="connsiteY0" fmla="*/ 1163260 h 1163260"/>
              <a:gd name="connsiteX1" fmla="*/ 2085175 w 3400141"/>
              <a:gd name="connsiteY1" fmla="*/ 588168 h 1163260"/>
              <a:gd name="connsiteX2" fmla="*/ 2703445 w 3400141"/>
              <a:gd name="connsiteY2" fmla="*/ 30199 h 1163260"/>
              <a:gd name="connsiteX3" fmla="*/ 3399184 w 3400141"/>
              <a:gd name="connsiteY3" fmla="*/ 10320 h 1163260"/>
              <a:gd name="connsiteX4" fmla="*/ 3399185 w 3400141"/>
              <a:gd name="connsiteY4" fmla="*/ 1154701 h 1163260"/>
              <a:gd name="connsiteX5" fmla="*/ 0 w 3400141"/>
              <a:gd name="connsiteY5" fmla="*/ 1163260 h 1163260"/>
              <a:gd name="connsiteX0" fmla="*/ 0 w 3151662"/>
              <a:gd name="connsiteY0" fmla="*/ 1153320 h 1154701"/>
              <a:gd name="connsiteX1" fmla="*/ 1836696 w 3151662"/>
              <a:gd name="connsiteY1" fmla="*/ 588168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488827 w 3151662"/>
              <a:gd name="connsiteY1" fmla="*/ 568289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53320 h 1154701"/>
              <a:gd name="connsiteX1" fmla="*/ 1588218 w 3151662"/>
              <a:gd name="connsiteY1" fmla="*/ 598107 h 1154701"/>
              <a:gd name="connsiteX2" fmla="*/ 2454966 w 3151662"/>
              <a:gd name="connsiteY2" fmla="*/ 30199 h 1154701"/>
              <a:gd name="connsiteX3" fmla="*/ 3150705 w 3151662"/>
              <a:gd name="connsiteY3" fmla="*/ 10320 h 1154701"/>
              <a:gd name="connsiteX4" fmla="*/ 3150706 w 3151662"/>
              <a:gd name="connsiteY4" fmla="*/ 1154701 h 1154701"/>
              <a:gd name="connsiteX5" fmla="*/ 0 w 3151662"/>
              <a:gd name="connsiteY5" fmla="*/ 1153320 h 1154701"/>
              <a:gd name="connsiteX0" fmla="*/ 0 w 3151662"/>
              <a:gd name="connsiteY0" fmla="*/ 1148131 h 1149512"/>
              <a:gd name="connsiteX1" fmla="*/ 1588218 w 3151662"/>
              <a:gd name="connsiteY1" fmla="*/ 592918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8131 h 1149512"/>
              <a:gd name="connsiteX1" fmla="*/ 1379496 w 3151662"/>
              <a:gd name="connsiteY1" fmla="*/ 523344 h 1149512"/>
              <a:gd name="connsiteX2" fmla="*/ 2266122 w 3151662"/>
              <a:gd name="connsiteY2" fmla="*/ 34949 h 1149512"/>
              <a:gd name="connsiteX3" fmla="*/ 3150705 w 3151662"/>
              <a:gd name="connsiteY3" fmla="*/ 5131 h 1149512"/>
              <a:gd name="connsiteX4" fmla="*/ 3150706 w 3151662"/>
              <a:gd name="connsiteY4" fmla="*/ 1149512 h 1149512"/>
              <a:gd name="connsiteX5" fmla="*/ 0 w 3151662"/>
              <a:gd name="connsiteY5" fmla="*/ 1148131 h 1149512"/>
              <a:gd name="connsiteX0" fmla="*/ 0 w 3151662"/>
              <a:gd name="connsiteY0" fmla="*/ 1143049 h 1144430"/>
              <a:gd name="connsiteX1" fmla="*/ 1379496 w 3151662"/>
              <a:gd name="connsiteY1" fmla="*/ 518262 h 1144430"/>
              <a:gd name="connsiteX2" fmla="*/ 1808922 w 3151662"/>
              <a:gd name="connsiteY2" fmla="*/ 49746 h 1144430"/>
              <a:gd name="connsiteX3" fmla="*/ 3150705 w 3151662"/>
              <a:gd name="connsiteY3" fmla="*/ 49 h 1144430"/>
              <a:gd name="connsiteX4" fmla="*/ 3150706 w 3151662"/>
              <a:gd name="connsiteY4" fmla="*/ 1144430 h 1144430"/>
              <a:gd name="connsiteX5" fmla="*/ 0 w 3151662"/>
              <a:gd name="connsiteY5" fmla="*/ 1143049 h 1144430"/>
              <a:gd name="connsiteX0" fmla="*/ 0 w 3151662"/>
              <a:gd name="connsiteY0" fmla="*/ 1153319 h 1154700"/>
              <a:gd name="connsiteX1" fmla="*/ 1379496 w 3151662"/>
              <a:gd name="connsiteY1" fmla="*/ 528532 h 1154700"/>
              <a:gd name="connsiteX2" fmla="*/ 1798983 w 3151662"/>
              <a:gd name="connsiteY2" fmla="*/ 30198 h 1154700"/>
              <a:gd name="connsiteX3" fmla="*/ 3150705 w 3151662"/>
              <a:gd name="connsiteY3" fmla="*/ 10319 h 1154700"/>
              <a:gd name="connsiteX4" fmla="*/ 3150706 w 3151662"/>
              <a:gd name="connsiteY4" fmla="*/ 1154700 h 1154700"/>
              <a:gd name="connsiteX5" fmla="*/ 0 w 3151662"/>
              <a:gd name="connsiteY5" fmla="*/ 1153319 h 1154700"/>
              <a:gd name="connsiteX0" fmla="*/ 0 w 3151662"/>
              <a:gd name="connsiteY0" fmla="*/ 1159604 h 1160985"/>
              <a:gd name="connsiteX1" fmla="*/ 1379496 w 3151662"/>
              <a:gd name="connsiteY1" fmla="*/ 534817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131018 w 3151662"/>
              <a:gd name="connsiteY1" fmla="*/ 5845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59604 h 1160985"/>
              <a:gd name="connsiteX1" fmla="*/ 1419253 w 3151662"/>
              <a:gd name="connsiteY1" fmla="*/ 355912 h 1160985"/>
              <a:gd name="connsiteX2" fmla="*/ 1789044 w 3151662"/>
              <a:gd name="connsiteY2" fmla="*/ 26544 h 1160985"/>
              <a:gd name="connsiteX3" fmla="*/ 3150705 w 3151662"/>
              <a:gd name="connsiteY3" fmla="*/ 16604 h 1160985"/>
              <a:gd name="connsiteX4" fmla="*/ 3150706 w 3151662"/>
              <a:gd name="connsiteY4" fmla="*/ 1160985 h 1160985"/>
              <a:gd name="connsiteX5" fmla="*/ 0 w 3151662"/>
              <a:gd name="connsiteY5" fmla="*/ 1159604 h 1160985"/>
              <a:gd name="connsiteX0" fmla="*/ 0 w 3151662"/>
              <a:gd name="connsiteY0" fmla="*/ 1182295 h 1183676"/>
              <a:gd name="connsiteX1" fmla="*/ 1419253 w 3151662"/>
              <a:gd name="connsiteY1" fmla="*/ 378603 h 1183676"/>
              <a:gd name="connsiteX2" fmla="*/ 1789044 w 3151662"/>
              <a:gd name="connsiteY2" fmla="*/ 19417 h 1183676"/>
              <a:gd name="connsiteX3" fmla="*/ 3150705 w 3151662"/>
              <a:gd name="connsiteY3" fmla="*/ 39295 h 1183676"/>
              <a:gd name="connsiteX4" fmla="*/ 3150706 w 3151662"/>
              <a:gd name="connsiteY4" fmla="*/ 1183676 h 1183676"/>
              <a:gd name="connsiteX5" fmla="*/ 0 w 3151662"/>
              <a:gd name="connsiteY5" fmla="*/ 1182295 h 1183676"/>
              <a:gd name="connsiteX0" fmla="*/ 0 w 3151662"/>
              <a:gd name="connsiteY0" fmla="*/ 1166662 h 1168043"/>
              <a:gd name="connsiteX1" fmla="*/ 1419253 w 3151662"/>
              <a:gd name="connsiteY1" fmla="*/ 362970 h 1168043"/>
              <a:gd name="connsiteX2" fmla="*/ 1789044 w 3151662"/>
              <a:gd name="connsiteY2" fmla="*/ 23662 h 1168043"/>
              <a:gd name="connsiteX3" fmla="*/ 3150705 w 3151662"/>
              <a:gd name="connsiteY3" fmla="*/ 23662 h 1168043"/>
              <a:gd name="connsiteX4" fmla="*/ 3150706 w 3151662"/>
              <a:gd name="connsiteY4" fmla="*/ 1168043 h 1168043"/>
              <a:gd name="connsiteX5" fmla="*/ 0 w 3151662"/>
              <a:gd name="connsiteY5" fmla="*/ 1166662 h 1168043"/>
              <a:gd name="connsiteX0" fmla="*/ 0 w 3151662"/>
              <a:gd name="connsiteY0" fmla="*/ 1143000 h 1144381"/>
              <a:gd name="connsiteX1" fmla="*/ 1419253 w 3151662"/>
              <a:gd name="connsiteY1" fmla="*/ 339308 h 1144381"/>
              <a:gd name="connsiteX2" fmla="*/ 1789044 w 3151662"/>
              <a:gd name="connsiteY2" fmla="*/ 0 h 1144381"/>
              <a:gd name="connsiteX3" fmla="*/ 3150705 w 3151662"/>
              <a:gd name="connsiteY3" fmla="*/ 0 h 1144381"/>
              <a:gd name="connsiteX4" fmla="*/ 3150706 w 3151662"/>
              <a:gd name="connsiteY4" fmla="*/ 1144381 h 1144381"/>
              <a:gd name="connsiteX5" fmla="*/ 0 w 3151662"/>
              <a:gd name="connsiteY5" fmla="*/ 1143000 h 1144381"/>
              <a:gd name="connsiteX0" fmla="*/ 0 w 3151662"/>
              <a:gd name="connsiteY0" fmla="*/ 1172817 h 1174198"/>
              <a:gd name="connsiteX1" fmla="*/ 1419253 w 3151662"/>
              <a:gd name="connsiteY1" fmla="*/ 369125 h 1174198"/>
              <a:gd name="connsiteX2" fmla="*/ 1789044 w 3151662"/>
              <a:gd name="connsiteY2" fmla="*/ 0 h 1174198"/>
              <a:gd name="connsiteX3" fmla="*/ 3150705 w 3151662"/>
              <a:gd name="connsiteY3" fmla="*/ 29817 h 1174198"/>
              <a:gd name="connsiteX4" fmla="*/ 3150706 w 3151662"/>
              <a:gd name="connsiteY4" fmla="*/ 1174198 h 1174198"/>
              <a:gd name="connsiteX5" fmla="*/ 0 w 3151662"/>
              <a:gd name="connsiteY5" fmla="*/ 1172817 h 1174198"/>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82756 h 1184137"/>
              <a:gd name="connsiteX1" fmla="*/ 1419253 w 3151662"/>
              <a:gd name="connsiteY1" fmla="*/ 379064 h 1184137"/>
              <a:gd name="connsiteX2" fmla="*/ 1818862 w 3151662"/>
              <a:gd name="connsiteY2" fmla="*/ 0 h 1184137"/>
              <a:gd name="connsiteX3" fmla="*/ 3150705 w 3151662"/>
              <a:gd name="connsiteY3" fmla="*/ 39756 h 1184137"/>
              <a:gd name="connsiteX4" fmla="*/ 3150706 w 3151662"/>
              <a:gd name="connsiteY4" fmla="*/ 1184137 h 1184137"/>
              <a:gd name="connsiteX5" fmla="*/ 0 w 3151662"/>
              <a:gd name="connsiteY5" fmla="*/ 1182756 h 1184137"/>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3 w 3151662"/>
              <a:gd name="connsiteY1" fmla="*/ 349247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818862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6 w 3151662"/>
              <a:gd name="connsiteY1" fmla="*/ 46851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09922 w 3151662"/>
              <a:gd name="connsiteY1" fmla="*/ 488394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99374 w 3151662"/>
              <a:gd name="connsiteY1" fmla="*/ 577846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419252 w 3151662"/>
              <a:gd name="connsiteY1" fmla="*/ 518211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18253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9939 h 1154320"/>
              <a:gd name="connsiteX4" fmla="*/ 3150706 w 3151662"/>
              <a:gd name="connsiteY4" fmla="*/ 1154320 h 1154320"/>
              <a:gd name="connsiteX5" fmla="*/ 0 w 3151662"/>
              <a:gd name="connsiteY5" fmla="*/ 1152939 h 1154320"/>
              <a:gd name="connsiteX0" fmla="*/ 0 w 3151662"/>
              <a:gd name="connsiteY0" fmla="*/ 1152939 h 1154320"/>
              <a:gd name="connsiteX1" fmla="*/ 1379495 w 3151662"/>
              <a:gd name="connsiteY1" fmla="*/ 438698 h 1154320"/>
              <a:gd name="connsiteX2" fmla="*/ 1958010 w 3151662"/>
              <a:gd name="connsiteY2" fmla="*/ 0 h 1154320"/>
              <a:gd name="connsiteX3" fmla="*/ 3150705 w 3151662"/>
              <a:gd name="connsiteY3" fmla="*/ 268357 h 1154320"/>
              <a:gd name="connsiteX4" fmla="*/ 3150706 w 3151662"/>
              <a:gd name="connsiteY4" fmla="*/ 1154320 h 1154320"/>
              <a:gd name="connsiteX5" fmla="*/ 0 w 3151662"/>
              <a:gd name="connsiteY5" fmla="*/ 1152939 h 1154320"/>
              <a:gd name="connsiteX0" fmla="*/ 0 w 3151662"/>
              <a:gd name="connsiteY0" fmla="*/ 924339 h 925720"/>
              <a:gd name="connsiteX1" fmla="*/ 1379495 w 3151662"/>
              <a:gd name="connsiteY1" fmla="*/ 210098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24339 h 925720"/>
              <a:gd name="connsiteX1" fmla="*/ 1379495 w 3151662"/>
              <a:gd name="connsiteY1" fmla="*/ 200159 h 925720"/>
              <a:gd name="connsiteX2" fmla="*/ 1958010 w 3151662"/>
              <a:gd name="connsiteY2" fmla="*/ 0 h 925720"/>
              <a:gd name="connsiteX3" fmla="*/ 3150705 w 3151662"/>
              <a:gd name="connsiteY3" fmla="*/ 39757 h 925720"/>
              <a:gd name="connsiteX4" fmla="*/ 3150706 w 3151662"/>
              <a:gd name="connsiteY4" fmla="*/ 925720 h 925720"/>
              <a:gd name="connsiteX5" fmla="*/ 0 w 3151662"/>
              <a:gd name="connsiteY5" fmla="*/ 924339 h 925720"/>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27047 h 928428"/>
              <a:gd name="connsiteX1" fmla="*/ 1379495 w 3151662"/>
              <a:gd name="connsiteY1" fmla="*/ 202867 h 928428"/>
              <a:gd name="connsiteX2" fmla="*/ 1928193 w 3151662"/>
              <a:gd name="connsiteY2" fmla="*/ 22587 h 928428"/>
              <a:gd name="connsiteX3" fmla="*/ 3150705 w 3151662"/>
              <a:gd name="connsiteY3" fmla="*/ 42465 h 928428"/>
              <a:gd name="connsiteX4" fmla="*/ 3150706 w 3151662"/>
              <a:gd name="connsiteY4" fmla="*/ 928428 h 928428"/>
              <a:gd name="connsiteX5" fmla="*/ 0 w 3151662"/>
              <a:gd name="connsiteY5" fmla="*/ 927047 h 928428"/>
              <a:gd name="connsiteX0" fmla="*/ 0 w 3151662"/>
              <a:gd name="connsiteY0" fmla="*/ 904460 h 905841"/>
              <a:gd name="connsiteX1" fmla="*/ 1379495 w 3151662"/>
              <a:gd name="connsiteY1" fmla="*/ 180280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021687 w 3151662"/>
              <a:gd name="connsiteY1" fmla="*/ 458575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904460 h 905841"/>
              <a:gd name="connsiteX1" fmla="*/ 1220469 w 3151662"/>
              <a:gd name="connsiteY1" fmla="*/ 438697 h 905841"/>
              <a:gd name="connsiteX2" fmla="*/ 1928193 w 3151662"/>
              <a:gd name="connsiteY2" fmla="*/ 0 h 905841"/>
              <a:gd name="connsiteX3" fmla="*/ 3150705 w 3151662"/>
              <a:gd name="connsiteY3" fmla="*/ 19878 h 905841"/>
              <a:gd name="connsiteX4" fmla="*/ 3150706 w 3151662"/>
              <a:gd name="connsiteY4" fmla="*/ 905841 h 905841"/>
              <a:gd name="connsiteX5" fmla="*/ 0 w 3151662"/>
              <a:gd name="connsiteY5" fmla="*/ 904460 h 905841"/>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220469 w 3151662"/>
              <a:gd name="connsiteY1" fmla="*/ 418819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151662"/>
              <a:gd name="connsiteY0" fmla="*/ 884582 h 885963"/>
              <a:gd name="connsiteX1" fmla="*/ 1150895 w 3151662"/>
              <a:gd name="connsiteY1" fmla="*/ 508271 h 885963"/>
              <a:gd name="connsiteX2" fmla="*/ 1948071 w 3151662"/>
              <a:gd name="connsiteY2" fmla="*/ 9939 h 885963"/>
              <a:gd name="connsiteX3" fmla="*/ 3150705 w 3151662"/>
              <a:gd name="connsiteY3" fmla="*/ 0 h 885963"/>
              <a:gd name="connsiteX4" fmla="*/ 3150706 w 3151662"/>
              <a:gd name="connsiteY4" fmla="*/ 885963 h 885963"/>
              <a:gd name="connsiteX5" fmla="*/ 0 w 3151662"/>
              <a:gd name="connsiteY5" fmla="*/ 884582 h 885963"/>
              <a:gd name="connsiteX0" fmla="*/ 0 w 3241114"/>
              <a:gd name="connsiteY0" fmla="*/ 884582 h 885963"/>
              <a:gd name="connsiteX1" fmla="*/ 1240347 w 3241114"/>
              <a:gd name="connsiteY1" fmla="*/ 508271 h 885963"/>
              <a:gd name="connsiteX2" fmla="*/ 2037523 w 3241114"/>
              <a:gd name="connsiteY2" fmla="*/ 9939 h 885963"/>
              <a:gd name="connsiteX3" fmla="*/ 3240157 w 3241114"/>
              <a:gd name="connsiteY3" fmla="*/ 0 h 885963"/>
              <a:gd name="connsiteX4" fmla="*/ 3240158 w 3241114"/>
              <a:gd name="connsiteY4" fmla="*/ 885963 h 885963"/>
              <a:gd name="connsiteX5" fmla="*/ 0 w 3241114"/>
              <a:gd name="connsiteY5" fmla="*/ 884582 h 885963"/>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43518 h 943518"/>
              <a:gd name="connsiteX1" fmla="*/ 1220469 w 3221236"/>
              <a:gd name="connsiteY1" fmla="*/ 557267 h 943518"/>
              <a:gd name="connsiteX2" fmla="*/ 2017645 w 3221236"/>
              <a:gd name="connsiteY2" fmla="*/ 58935 h 943518"/>
              <a:gd name="connsiteX3" fmla="*/ 3220279 w 3221236"/>
              <a:gd name="connsiteY3" fmla="*/ 48996 h 943518"/>
              <a:gd name="connsiteX4" fmla="*/ 3220280 w 3221236"/>
              <a:gd name="connsiteY4" fmla="*/ 934959 h 943518"/>
              <a:gd name="connsiteX5" fmla="*/ 0 w 3221236"/>
              <a:gd name="connsiteY5" fmla="*/ 943518 h 943518"/>
              <a:gd name="connsiteX0" fmla="*/ 0 w 3221236"/>
              <a:gd name="connsiteY0" fmla="*/ 894522 h 894522"/>
              <a:gd name="connsiteX1" fmla="*/ 1220469 w 3221236"/>
              <a:gd name="connsiteY1" fmla="*/ 508271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16501 w 3237737"/>
              <a:gd name="connsiteY0" fmla="*/ 894522 h 894522"/>
              <a:gd name="connsiteX1" fmla="*/ 2034146 w 3237737"/>
              <a:gd name="connsiteY1" fmla="*/ 9939 h 894522"/>
              <a:gd name="connsiteX2" fmla="*/ 3236780 w 3237737"/>
              <a:gd name="connsiteY2" fmla="*/ 0 h 894522"/>
              <a:gd name="connsiteX3" fmla="*/ 3236781 w 3237737"/>
              <a:gd name="connsiteY3" fmla="*/ 885963 h 894522"/>
              <a:gd name="connsiteX4" fmla="*/ 16501 w 3237737"/>
              <a:gd name="connsiteY4" fmla="*/ 894522 h 894522"/>
              <a:gd name="connsiteX0" fmla="*/ 85670 w 3306906"/>
              <a:gd name="connsiteY0" fmla="*/ 894522 h 894522"/>
              <a:gd name="connsiteX1" fmla="*/ 1027844 w 3306906"/>
              <a:gd name="connsiteY1" fmla="*/ 359187 h 894522"/>
              <a:gd name="connsiteX2" fmla="*/ 2103315 w 3306906"/>
              <a:gd name="connsiteY2" fmla="*/ 9939 h 894522"/>
              <a:gd name="connsiteX3" fmla="*/ 3305949 w 3306906"/>
              <a:gd name="connsiteY3" fmla="*/ 0 h 894522"/>
              <a:gd name="connsiteX4" fmla="*/ 3305950 w 3306906"/>
              <a:gd name="connsiteY4" fmla="*/ 885963 h 894522"/>
              <a:gd name="connsiteX5" fmla="*/ 85670 w 3306906"/>
              <a:gd name="connsiteY5" fmla="*/ 894522 h 894522"/>
              <a:gd name="connsiteX0" fmla="*/ 65783 w 3287019"/>
              <a:gd name="connsiteY0" fmla="*/ 894522 h 894522"/>
              <a:gd name="connsiteX1" fmla="*/ 1395583 w 3287019"/>
              <a:gd name="connsiteY1" fmla="*/ 428761 h 894522"/>
              <a:gd name="connsiteX2" fmla="*/ 2083428 w 3287019"/>
              <a:gd name="connsiteY2" fmla="*/ 9939 h 894522"/>
              <a:gd name="connsiteX3" fmla="*/ 3286062 w 3287019"/>
              <a:gd name="connsiteY3" fmla="*/ 0 h 894522"/>
              <a:gd name="connsiteX4" fmla="*/ 3286063 w 3287019"/>
              <a:gd name="connsiteY4" fmla="*/ 885963 h 894522"/>
              <a:gd name="connsiteX5" fmla="*/ 65783 w 3287019"/>
              <a:gd name="connsiteY5" fmla="*/ 894522 h 894522"/>
              <a:gd name="connsiteX0" fmla="*/ 70407 w 3291643"/>
              <a:gd name="connsiteY0" fmla="*/ 894522 h 894522"/>
              <a:gd name="connsiteX1" fmla="*/ 1290876 w 3291643"/>
              <a:gd name="connsiteY1" fmla="*/ 468517 h 894522"/>
              <a:gd name="connsiteX2" fmla="*/ 2088052 w 3291643"/>
              <a:gd name="connsiteY2" fmla="*/ 9939 h 894522"/>
              <a:gd name="connsiteX3" fmla="*/ 3290686 w 3291643"/>
              <a:gd name="connsiteY3" fmla="*/ 0 h 894522"/>
              <a:gd name="connsiteX4" fmla="*/ 3290687 w 3291643"/>
              <a:gd name="connsiteY4" fmla="*/ 885963 h 894522"/>
              <a:gd name="connsiteX5" fmla="*/ 70407 w 3291643"/>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20469 w 3221236"/>
              <a:gd name="connsiteY1" fmla="*/ 468517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50286 w 3221236"/>
              <a:gd name="connsiteY1" fmla="*/ 498334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17645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914401 h 914401"/>
              <a:gd name="connsiteX1" fmla="*/ 1240347 w 3221236"/>
              <a:gd name="connsiteY1" fmla="*/ 448639 h 914401"/>
              <a:gd name="connsiteX2" fmla="*/ 2017645 w 3221236"/>
              <a:gd name="connsiteY2" fmla="*/ 0 h 914401"/>
              <a:gd name="connsiteX3" fmla="*/ 3220279 w 3221236"/>
              <a:gd name="connsiteY3" fmla="*/ 19879 h 914401"/>
              <a:gd name="connsiteX4" fmla="*/ 3220280 w 3221236"/>
              <a:gd name="connsiteY4" fmla="*/ 905842 h 914401"/>
              <a:gd name="connsiteX5" fmla="*/ 0 w 3221236"/>
              <a:gd name="connsiteY5" fmla="*/ 914401 h 914401"/>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2 h 894522"/>
              <a:gd name="connsiteX1" fmla="*/ 1240347 w 3221236"/>
              <a:gd name="connsiteY1" fmla="*/ 428760 h 894522"/>
              <a:gd name="connsiteX2" fmla="*/ 2027584 w 3221236"/>
              <a:gd name="connsiteY2" fmla="*/ 9939 h 894522"/>
              <a:gd name="connsiteX3" fmla="*/ 3220279 w 3221236"/>
              <a:gd name="connsiteY3" fmla="*/ 0 h 894522"/>
              <a:gd name="connsiteX4" fmla="*/ 3220280 w 3221236"/>
              <a:gd name="connsiteY4" fmla="*/ 885963 h 894522"/>
              <a:gd name="connsiteX5" fmla="*/ 0 w 3221236"/>
              <a:gd name="connsiteY5" fmla="*/ 894522 h 894522"/>
              <a:gd name="connsiteX0" fmla="*/ 0 w 3221236"/>
              <a:gd name="connsiteY0" fmla="*/ 894523 h 894523"/>
              <a:gd name="connsiteX1" fmla="*/ 1240347 w 3221236"/>
              <a:gd name="connsiteY1" fmla="*/ 428761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40955 w 3221236"/>
              <a:gd name="connsiteY1" fmla="*/ 438700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221236"/>
              <a:gd name="connsiteY0" fmla="*/ 894523 h 894523"/>
              <a:gd name="connsiteX1" fmla="*/ 1150894 w 3221236"/>
              <a:gd name="connsiteY1" fmla="*/ 418822 h 894523"/>
              <a:gd name="connsiteX2" fmla="*/ 2067340 w 3221236"/>
              <a:gd name="connsiteY2" fmla="*/ 0 h 894523"/>
              <a:gd name="connsiteX3" fmla="*/ 3220279 w 3221236"/>
              <a:gd name="connsiteY3" fmla="*/ 1 h 894523"/>
              <a:gd name="connsiteX4" fmla="*/ 3220280 w 3221236"/>
              <a:gd name="connsiteY4" fmla="*/ 885964 h 894523"/>
              <a:gd name="connsiteX5" fmla="*/ 0 w 3221236"/>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01807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071381 w 3072149"/>
              <a:gd name="connsiteY1" fmla="*/ 418822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00590 w 3072149"/>
              <a:gd name="connsiteY1" fmla="*/ 359188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250285 w 3072149"/>
              <a:gd name="connsiteY1" fmla="*/ 398944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894523 h 894523"/>
              <a:gd name="connsiteX1" fmla="*/ 1379494 w 3072149"/>
              <a:gd name="connsiteY1" fmla="*/ 319431 h 894523"/>
              <a:gd name="connsiteX2" fmla="*/ 1918253 w 3072149"/>
              <a:gd name="connsiteY2" fmla="*/ 0 h 894523"/>
              <a:gd name="connsiteX3" fmla="*/ 3071192 w 3072149"/>
              <a:gd name="connsiteY3" fmla="*/ 1 h 894523"/>
              <a:gd name="connsiteX4" fmla="*/ 3071193 w 3072149"/>
              <a:gd name="connsiteY4" fmla="*/ 885964 h 894523"/>
              <a:gd name="connsiteX5" fmla="*/ 0 w 3072149"/>
              <a:gd name="connsiteY5" fmla="*/ 894523 h 894523"/>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379494 w 3072149"/>
              <a:gd name="connsiteY1" fmla="*/ 329370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2007705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3 w 3072149"/>
              <a:gd name="connsiteY1" fmla="*/ 386838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40286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12444 w 3072149"/>
              <a:gd name="connsiteY1" fmla="*/ 375345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277409 w 3072149"/>
              <a:gd name="connsiteY1" fmla="*/ 363851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36113 w 3072149"/>
              <a:gd name="connsiteY1" fmla="*/ 432813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72149"/>
              <a:gd name="connsiteY0" fmla="*/ 904462 h 904462"/>
              <a:gd name="connsiteX1" fmla="*/ 1073236 w 3072149"/>
              <a:gd name="connsiteY1" fmla="*/ 444306 h 904462"/>
              <a:gd name="connsiteX2" fmla="*/ 1952021 w 3072149"/>
              <a:gd name="connsiteY2" fmla="*/ 0 h 904462"/>
              <a:gd name="connsiteX3" fmla="*/ 3071192 w 3072149"/>
              <a:gd name="connsiteY3" fmla="*/ 9940 h 904462"/>
              <a:gd name="connsiteX4" fmla="*/ 3071193 w 3072149"/>
              <a:gd name="connsiteY4" fmla="*/ 895903 h 904462"/>
              <a:gd name="connsiteX5" fmla="*/ 0 w 3072149"/>
              <a:gd name="connsiteY5" fmla="*/ 904462 h 904462"/>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71193 w 3080473"/>
              <a:gd name="connsiteY4" fmla="*/ 897456 h 906015"/>
              <a:gd name="connsiteX5" fmla="*/ 0 w 3080473"/>
              <a:gd name="connsiteY5" fmla="*/ 906015 h 906015"/>
              <a:gd name="connsiteX0" fmla="*/ 0 w 3080473"/>
              <a:gd name="connsiteY0" fmla="*/ 906015 h 906015"/>
              <a:gd name="connsiteX1" fmla="*/ 1073236 w 3080473"/>
              <a:gd name="connsiteY1" fmla="*/ 445859 h 906015"/>
              <a:gd name="connsiteX2" fmla="*/ 1952021 w 3080473"/>
              <a:gd name="connsiteY2" fmla="*/ 1553 h 906015"/>
              <a:gd name="connsiteX3" fmla="*/ 3080473 w 3080473"/>
              <a:gd name="connsiteY3" fmla="*/ 0 h 906015"/>
              <a:gd name="connsiteX4" fmla="*/ 3043352 w 3080473"/>
              <a:gd name="connsiteY4" fmla="*/ 897456 h 906015"/>
              <a:gd name="connsiteX5" fmla="*/ 0 w 3080473"/>
              <a:gd name="connsiteY5" fmla="*/ 906015 h 906015"/>
              <a:gd name="connsiteX0" fmla="*/ 0 w 3044308"/>
              <a:gd name="connsiteY0" fmla="*/ 906015 h 906015"/>
              <a:gd name="connsiteX1" fmla="*/ 1073236 w 3044308"/>
              <a:gd name="connsiteY1" fmla="*/ 445859 h 906015"/>
              <a:gd name="connsiteX2" fmla="*/ 1952021 w 3044308"/>
              <a:gd name="connsiteY2" fmla="*/ 1553 h 906015"/>
              <a:gd name="connsiteX3" fmla="*/ 3043351 w 3044308"/>
              <a:gd name="connsiteY3" fmla="*/ 0 h 906015"/>
              <a:gd name="connsiteX4" fmla="*/ 3043352 w 3044308"/>
              <a:gd name="connsiteY4" fmla="*/ 897456 h 906015"/>
              <a:gd name="connsiteX5" fmla="*/ 0 w 3044308"/>
              <a:gd name="connsiteY5" fmla="*/ 906015 h 906015"/>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43352 w 3071192"/>
              <a:gd name="connsiteY4" fmla="*/ 895903 h 904462"/>
              <a:gd name="connsiteX5" fmla="*/ 0 w 3071192"/>
              <a:gd name="connsiteY5" fmla="*/ 904462 h 904462"/>
              <a:gd name="connsiteX0" fmla="*/ 0 w 3080930"/>
              <a:gd name="connsiteY0" fmla="*/ 904462 h 904462"/>
              <a:gd name="connsiteX1" fmla="*/ 1073236 w 3080930"/>
              <a:gd name="connsiteY1" fmla="*/ 444306 h 904462"/>
              <a:gd name="connsiteX2" fmla="*/ 1952021 w 3080930"/>
              <a:gd name="connsiteY2" fmla="*/ 0 h 904462"/>
              <a:gd name="connsiteX3" fmla="*/ 3071192 w 3080930"/>
              <a:gd name="connsiteY3" fmla="*/ 9941 h 904462"/>
              <a:gd name="connsiteX4" fmla="*/ 3080474 w 3080930"/>
              <a:gd name="connsiteY4" fmla="*/ 895903 h 904462"/>
              <a:gd name="connsiteX5" fmla="*/ 0 w 3080930"/>
              <a:gd name="connsiteY5" fmla="*/ 904462 h 904462"/>
              <a:gd name="connsiteX0" fmla="*/ 0 w 3071192"/>
              <a:gd name="connsiteY0" fmla="*/ 904462 h 904462"/>
              <a:gd name="connsiteX1" fmla="*/ 1073236 w 3071192"/>
              <a:gd name="connsiteY1" fmla="*/ 444306 h 904462"/>
              <a:gd name="connsiteX2" fmla="*/ 1952021 w 3071192"/>
              <a:gd name="connsiteY2" fmla="*/ 0 h 904462"/>
              <a:gd name="connsiteX3" fmla="*/ 3071192 w 3071192"/>
              <a:gd name="connsiteY3" fmla="*/ 9941 h 904462"/>
              <a:gd name="connsiteX4" fmla="*/ 3052632 w 3071192"/>
              <a:gd name="connsiteY4" fmla="*/ 895903 h 904462"/>
              <a:gd name="connsiteX5" fmla="*/ 0 w 3071192"/>
              <a:gd name="connsiteY5" fmla="*/ 904462 h 904462"/>
              <a:gd name="connsiteX0" fmla="*/ 0 w 3061911"/>
              <a:gd name="connsiteY0" fmla="*/ 904462 h 904462"/>
              <a:gd name="connsiteX1" fmla="*/ 1073236 w 3061911"/>
              <a:gd name="connsiteY1" fmla="*/ 444306 h 904462"/>
              <a:gd name="connsiteX2" fmla="*/ 1952021 w 3061911"/>
              <a:gd name="connsiteY2" fmla="*/ 0 h 904462"/>
              <a:gd name="connsiteX3" fmla="*/ 3061911 w 3061911"/>
              <a:gd name="connsiteY3" fmla="*/ 9940 h 904462"/>
              <a:gd name="connsiteX4" fmla="*/ 3052632 w 3061911"/>
              <a:gd name="connsiteY4" fmla="*/ 895903 h 904462"/>
              <a:gd name="connsiteX5" fmla="*/ 0 w 3061911"/>
              <a:gd name="connsiteY5" fmla="*/ 904462 h 904462"/>
              <a:gd name="connsiteX0" fmla="*/ 0 w 3061911"/>
              <a:gd name="connsiteY0" fmla="*/ 929003 h 929003"/>
              <a:gd name="connsiteX1" fmla="*/ 1073236 w 3061911"/>
              <a:gd name="connsiteY1" fmla="*/ 468847 h 929003"/>
              <a:gd name="connsiteX2" fmla="*/ 1952021 w 3061911"/>
              <a:gd name="connsiteY2" fmla="*/ 24541 h 929003"/>
              <a:gd name="connsiteX3" fmla="*/ 3061911 w 3061911"/>
              <a:gd name="connsiteY3" fmla="*/ 0 h 929003"/>
              <a:gd name="connsiteX4" fmla="*/ 3052632 w 3061911"/>
              <a:gd name="connsiteY4" fmla="*/ 920444 h 929003"/>
              <a:gd name="connsiteX5" fmla="*/ 0 w 3061911"/>
              <a:gd name="connsiteY5" fmla="*/ 929003 h 929003"/>
              <a:gd name="connsiteX0" fmla="*/ 0 w 3080775"/>
              <a:gd name="connsiteY0" fmla="*/ 929003 h 929003"/>
              <a:gd name="connsiteX1" fmla="*/ 1073236 w 3080775"/>
              <a:gd name="connsiteY1" fmla="*/ 468847 h 929003"/>
              <a:gd name="connsiteX2" fmla="*/ 1952021 w 3080775"/>
              <a:gd name="connsiteY2" fmla="*/ 24541 h 929003"/>
              <a:gd name="connsiteX3" fmla="*/ 3061911 w 3080775"/>
              <a:gd name="connsiteY3" fmla="*/ 0 h 929003"/>
              <a:gd name="connsiteX4" fmla="*/ 3080474 w 3080775"/>
              <a:gd name="connsiteY4" fmla="*/ 920444 h 929003"/>
              <a:gd name="connsiteX5" fmla="*/ 0 w 3080775"/>
              <a:gd name="connsiteY5" fmla="*/ 929003 h 929003"/>
              <a:gd name="connsiteX0" fmla="*/ 0 w 3089753"/>
              <a:gd name="connsiteY0" fmla="*/ 929003 h 929003"/>
              <a:gd name="connsiteX1" fmla="*/ 1073236 w 3089753"/>
              <a:gd name="connsiteY1" fmla="*/ 468847 h 929003"/>
              <a:gd name="connsiteX2" fmla="*/ 1952021 w 3089753"/>
              <a:gd name="connsiteY2" fmla="*/ 24541 h 929003"/>
              <a:gd name="connsiteX3" fmla="*/ 3089753 w 3089753"/>
              <a:gd name="connsiteY3" fmla="*/ 0 h 929003"/>
              <a:gd name="connsiteX4" fmla="*/ 3080474 w 3089753"/>
              <a:gd name="connsiteY4" fmla="*/ 920444 h 929003"/>
              <a:gd name="connsiteX5" fmla="*/ 0 w 3089753"/>
              <a:gd name="connsiteY5" fmla="*/ 929003 h 929003"/>
              <a:gd name="connsiteX0" fmla="*/ 0 w 3080930"/>
              <a:gd name="connsiteY0" fmla="*/ 917509 h 917509"/>
              <a:gd name="connsiteX1" fmla="*/ 1073236 w 3080930"/>
              <a:gd name="connsiteY1" fmla="*/ 457353 h 917509"/>
              <a:gd name="connsiteX2" fmla="*/ 1952021 w 3080930"/>
              <a:gd name="connsiteY2" fmla="*/ 13047 h 917509"/>
              <a:gd name="connsiteX3" fmla="*/ 3071192 w 3080930"/>
              <a:gd name="connsiteY3" fmla="*/ 0 h 917509"/>
              <a:gd name="connsiteX4" fmla="*/ 3080474 w 3080930"/>
              <a:gd name="connsiteY4" fmla="*/ 908950 h 917509"/>
              <a:gd name="connsiteX5" fmla="*/ 0 w 3080930"/>
              <a:gd name="connsiteY5" fmla="*/ 917509 h 917509"/>
              <a:gd name="connsiteX0" fmla="*/ 0 w 3089753"/>
              <a:gd name="connsiteY0" fmla="*/ 917509 h 917509"/>
              <a:gd name="connsiteX1" fmla="*/ 1073236 w 3089753"/>
              <a:gd name="connsiteY1" fmla="*/ 457353 h 917509"/>
              <a:gd name="connsiteX2" fmla="*/ 1952021 w 3089753"/>
              <a:gd name="connsiteY2" fmla="*/ 13047 h 917509"/>
              <a:gd name="connsiteX3" fmla="*/ 3089753 w 3089753"/>
              <a:gd name="connsiteY3" fmla="*/ 0 h 917509"/>
              <a:gd name="connsiteX4" fmla="*/ 3080474 w 3089753"/>
              <a:gd name="connsiteY4" fmla="*/ 908950 h 917509"/>
              <a:gd name="connsiteX5" fmla="*/ 0 w 3089753"/>
              <a:gd name="connsiteY5" fmla="*/ 917509 h 917509"/>
              <a:gd name="connsiteX0" fmla="*/ 0 w 3081430"/>
              <a:gd name="connsiteY0" fmla="*/ 906014 h 906014"/>
              <a:gd name="connsiteX1" fmla="*/ 1073236 w 3081430"/>
              <a:gd name="connsiteY1" fmla="*/ 445858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5737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01122 w 3081430"/>
              <a:gd name="connsiteY1" fmla="*/ 422832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399804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38304 w 3081430"/>
              <a:gd name="connsiteY1" fmla="*/ 495549 h 906014"/>
              <a:gd name="connsiteX2" fmla="*/ 1952021 w 3081430"/>
              <a:gd name="connsiteY2" fmla="*/ 1552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18139 h 918139"/>
              <a:gd name="connsiteX1" fmla="*/ 1138304 w 3081430"/>
              <a:gd name="connsiteY1" fmla="*/ 507674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138304 w 3081430"/>
              <a:gd name="connsiteY1" fmla="*/ 45296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263906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263906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18139 h 918139"/>
              <a:gd name="connsiteX1" fmla="*/ 1315077 w 3081430"/>
              <a:gd name="connsiteY1" fmla="*/ 398252 h 918139"/>
              <a:gd name="connsiteX2" fmla="*/ 2026452 w 3081430"/>
              <a:gd name="connsiteY2" fmla="*/ 0 h 918139"/>
              <a:gd name="connsiteX3" fmla="*/ 3080472 w 3081430"/>
              <a:gd name="connsiteY3" fmla="*/ 12125 h 918139"/>
              <a:gd name="connsiteX4" fmla="*/ 3080474 w 3081430"/>
              <a:gd name="connsiteY4" fmla="*/ 909580 h 918139"/>
              <a:gd name="connsiteX5" fmla="*/ 0 w 3081430"/>
              <a:gd name="connsiteY5" fmla="*/ 918139 h 918139"/>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15077 w 3081430"/>
              <a:gd name="connsiteY1" fmla="*/ 386127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10187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301121 w 3081430"/>
              <a:gd name="connsiteY1" fmla="*/ 413482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9771 h 909771"/>
              <a:gd name="connsiteX1" fmla="*/ 1505806 w 3081430"/>
              <a:gd name="connsiteY1" fmla="*/ 280462 h 909771"/>
              <a:gd name="connsiteX2" fmla="*/ 2179966 w 3081430"/>
              <a:gd name="connsiteY2" fmla="*/ 5311 h 909771"/>
              <a:gd name="connsiteX3" fmla="*/ 3080472 w 3081430"/>
              <a:gd name="connsiteY3" fmla="*/ 3757 h 909771"/>
              <a:gd name="connsiteX4" fmla="*/ 3080474 w 3081430"/>
              <a:gd name="connsiteY4" fmla="*/ 901212 h 909771"/>
              <a:gd name="connsiteX5" fmla="*/ 0 w 3081430"/>
              <a:gd name="connsiteY5" fmla="*/ 909771 h 909771"/>
              <a:gd name="connsiteX0" fmla="*/ 0 w 3081430"/>
              <a:gd name="connsiteY0" fmla="*/ 906014 h 906014"/>
              <a:gd name="connsiteX1" fmla="*/ 1505806 w 3081430"/>
              <a:gd name="connsiteY1" fmla="*/ 276705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152260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08083 w 3081430"/>
              <a:gd name="connsiteY1" fmla="*/ 440838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40647 w 3081430"/>
              <a:gd name="connsiteY1" fmla="*/ 454516 h 906014"/>
              <a:gd name="connsiteX2" fmla="*/ 2179966 w 3081430"/>
              <a:gd name="connsiteY2" fmla="*/ 1554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0647 w 3081430"/>
              <a:gd name="connsiteY1" fmla="*/ 466640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9951 w 3081430"/>
              <a:gd name="connsiteY1" fmla="*/ 425607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18138 h 918138"/>
              <a:gd name="connsiteX1" fmla="*/ 1249951 w 3081430"/>
              <a:gd name="connsiteY1" fmla="*/ 425607 h 918138"/>
              <a:gd name="connsiteX2" fmla="*/ 2282308 w 3081430"/>
              <a:gd name="connsiteY2" fmla="*/ 0 h 918138"/>
              <a:gd name="connsiteX3" fmla="*/ 3080472 w 3081430"/>
              <a:gd name="connsiteY3" fmla="*/ 12124 h 918138"/>
              <a:gd name="connsiteX4" fmla="*/ 3080474 w 3081430"/>
              <a:gd name="connsiteY4" fmla="*/ 909579 h 918138"/>
              <a:gd name="connsiteX5" fmla="*/ 0 w 3081430"/>
              <a:gd name="connsiteY5" fmla="*/ 918138 h 918138"/>
              <a:gd name="connsiteX0" fmla="*/ 0 w 3081430"/>
              <a:gd name="connsiteY0" fmla="*/ 906014 h 906014"/>
              <a:gd name="connsiteX1" fmla="*/ 1249951 w 3081430"/>
              <a:gd name="connsiteY1" fmla="*/ 413483 h 906014"/>
              <a:gd name="connsiteX2" fmla="*/ 2272798 w 3081430"/>
              <a:gd name="connsiteY2" fmla="*/ 1858 h 906014"/>
              <a:gd name="connsiteX3" fmla="*/ 3080472 w 3081430"/>
              <a:gd name="connsiteY3" fmla="*/ 0 h 906014"/>
              <a:gd name="connsiteX4" fmla="*/ 3080474 w 3081430"/>
              <a:gd name="connsiteY4" fmla="*/ 897455 h 906014"/>
              <a:gd name="connsiteX5" fmla="*/ 0 w 3081430"/>
              <a:gd name="connsiteY5" fmla="*/ 906014 h 906014"/>
              <a:gd name="connsiteX0" fmla="*/ 0 w 3081430"/>
              <a:gd name="connsiteY0" fmla="*/ 906014 h 906014"/>
              <a:gd name="connsiteX1" fmla="*/ 1217388 w 3081430"/>
              <a:gd name="connsiteY1" fmla="*/ 399806 h 906014"/>
              <a:gd name="connsiteX2" fmla="*/ 2272798 w 3081430"/>
              <a:gd name="connsiteY2" fmla="*/ 1858 h 906014"/>
              <a:gd name="connsiteX3" fmla="*/ 3080472 w 3081430"/>
              <a:gd name="connsiteY3" fmla="*/ 0 h 906014"/>
              <a:gd name="connsiteX4" fmla="*/ 3080474 w 3081430"/>
              <a:gd name="connsiteY4" fmla="*/ 897455 h 906014"/>
              <a:gd name="connsiteX5" fmla="*/ 0 w 3081430"/>
              <a:gd name="connsiteY5" fmla="*/ 906014 h 9060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081430" h="906014">
                <a:moveTo>
                  <a:pt x="0" y="906014"/>
                </a:moveTo>
                <a:cubicBezTo>
                  <a:pt x="841530" y="661360"/>
                  <a:pt x="814318" y="593267"/>
                  <a:pt x="1217388" y="399806"/>
                </a:cubicBezTo>
                <a:cubicBezTo>
                  <a:pt x="1713951" y="119423"/>
                  <a:pt x="2088495" y="34368"/>
                  <a:pt x="2272798" y="1858"/>
                </a:cubicBezTo>
                <a:lnTo>
                  <a:pt x="3080472" y="0"/>
                </a:lnTo>
                <a:cubicBezTo>
                  <a:pt x="3077159" y="384773"/>
                  <a:pt x="3083787" y="512682"/>
                  <a:pt x="3080474" y="897455"/>
                </a:cubicBezTo>
                <a:lnTo>
                  <a:pt x="0" y="906014"/>
                </a:lnTo>
                <a:close/>
              </a:path>
            </a:pathLst>
          </a:custGeom>
          <a:solidFill>
            <a:srgbClr val="AED476"/>
          </a:solidFill>
          <a:ln>
            <a:solidFill>
              <a:srgbClr val="AED47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9" name="Picture 8" descr="Logo&#10;&#10;Description automatically generated">
            <a:extLst>
              <a:ext uri="{FF2B5EF4-FFF2-40B4-BE49-F238E27FC236}">
                <a16:creationId xmlns:a16="http://schemas.microsoft.com/office/drawing/2014/main" id="{E978773F-1DF6-4D9A-A7FA-EF2C5C0DFFDC}"/>
              </a:ext>
            </a:extLst>
          </p:cNvPr>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5166165" y="89451"/>
            <a:ext cx="1534795" cy="566420"/>
          </a:xfrm>
          <a:prstGeom prst="rect">
            <a:avLst/>
          </a:prstGeom>
          <a:solidFill>
            <a:srgbClr val="AED476"/>
          </a:solidFill>
          <a:ln>
            <a:noFill/>
          </a:ln>
          <a:effectLst>
            <a:outerShdw blurRad="50800" dist="50800" sx="1000" sy="1000" algn="ctr" rotWithShape="0">
              <a:schemeClr val="bg1">
                <a:alpha val="0"/>
              </a:schemeClr>
            </a:outerShdw>
          </a:effectLst>
        </p:spPr>
      </p:pic>
      <p:sp>
        <p:nvSpPr>
          <p:cNvPr id="15" name="Text Box 1203640825">
            <a:extLst>
              <a:ext uri="{FF2B5EF4-FFF2-40B4-BE49-F238E27FC236}">
                <a16:creationId xmlns:a16="http://schemas.microsoft.com/office/drawing/2014/main" id="{E12D07A1-9DF6-B9C0-4B71-40CA546453BD}"/>
              </a:ext>
            </a:extLst>
          </p:cNvPr>
          <p:cNvSpPr txBox="1"/>
          <p:nvPr/>
        </p:nvSpPr>
        <p:spPr>
          <a:xfrm>
            <a:off x="6905" y="8903970"/>
            <a:ext cx="6858002" cy="240030"/>
          </a:xfrm>
          <a:prstGeom prst="rect">
            <a:avLst/>
          </a:prstGeom>
          <a:solidFill>
            <a:srgbClr val="00502F"/>
          </a:solidFill>
          <a:ln w="6350">
            <a:noFill/>
          </a:ln>
        </p:spPr>
        <p:txBody>
          <a:bodyPr rot="0" spcFirstLastPara="0" vert="horz" wrap="square" lIns="91440" tIns="0" rIns="91440" bIns="45720" numCol="1" spcCol="0" rtlCol="0" fromWordArt="0" anchor="t" anchorCtr="0" forceAA="0" compatLnSpc="1">
            <a:prstTxWarp prst="textNoShape">
              <a:avLst/>
            </a:prstTxWarp>
            <a:noAutofit/>
          </a:bodyPr>
          <a:lstStyle/>
          <a:p>
            <a:pPr marL="0" marR="0">
              <a:lnSpc>
                <a:spcPct val="115000"/>
              </a:lnSpc>
              <a:spcBef>
                <a:spcPts val="1000"/>
              </a:spcBef>
              <a:spcAft>
                <a:spcPts val="1000"/>
              </a:spcAft>
            </a:pPr>
            <a:r>
              <a:rPr lang="en-US" sz="1000" dirty="0">
                <a:solidFill>
                  <a:schemeClr val="bg1"/>
                </a:solidFill>
                <a:effectLst/>
                <a:latin typeface="Calibri" panose="020F0502020204030204" pitchFamily="34" charset="0"/>
                <a:ea typeface="Times New Roman" panose="02020603050405020304" pitchFamily="18" charset="0"/>
                <a:cs typeface="Times New Roman" panose="02020603050405020304" pitchFamily="18" charset="0"/>
              </a:rPr>
              <a:t>www.med.uvm.edu/vchip/</a:t>
            </a:r>
          </a:p>
        </p:txBody>
      </p:sp>
      <p:sp>
        <p:nvSpPr>
          <p:cNvPr id="24" name="Freeform: Shape 23">
            <a:extLst>
              <a:ext uri="{FF2B5EF4-FFF2-40B4-BE49-F238E27FC236}">
                <a16:creationId xmlns:a16="http://schemas.microsoft.com/office/drawing/2014/main" id="{0E434CA3-3134-60F8-C58A-272618CC8A65}"/>
              </a:ext>
            </a:extLst>
          </p:cNvPr>
          <p:cNvSpPr/>
          <p:nvPr/>
        </p:nvSpPr>
        <p:spPr>
          <a:xfrm>
            <a:off x="-1" y="-10632"/>
            <a:ext cx="6833500" cy="772074"/>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43197 h 1143197"/>
              <a:gd name="connsiteX1" fmla="*/ 2225852 w 5559883"/>
              <a:gd name="connsiteY1" fmla="*/ 427580 h 1143197"/>
              <a:gd name="connsiteX2" fmla="*/ 5559883 w 5559883"/>
              <a:gd name="connsiteY2" fmla="*/ 35431 h 1143197"/>
              <a:gd name="connsiteX0" fmla="*/ 0 w 5559883"/>
              <a:gd name="connsiteY0" fmla="*/ 1118095 h 1118095"/>
              <a:gd name="connsiteX1" fmla="*/ 2225852 w 5559883"/>
              <a:gd name="connsiteY1" fmla="*/ 402478 h 1118095"/>
              <a:gd name="connsiteX2" fmla="*/ 5559883 w 5559883"/>
              <a:gd name="connsiteY2" fmla="*/ 10329 h 1118095"/>
              <a:gd name="connsiteX0" fmla="*/ 0 w 5559883"/>
              <a:gd name="connsiteY0" fmla="*/ 1127228 h 1127228"/>
              <a:gd name="connsiteX1" fmla="*/ 2225852 w 5559883"/>
              <a:gd name="connsiteY1" fmla="*/ 411611 h 1127228"/>
              <a:gd name="connsiteX2" fmla="*/ 5559883 w 5559883"/>
              <a:gd name="connsiteY2" fmla="*/ 19462 h 1127228"/>
              <a:gd name="connsiteX0" fmla="*/ 0 w 5564212"/>
              <a:gd name="connsiteY0" fmla="*/ 1140876 h 1140876"/>
              <a:gd name="connsiteX1" fmla="*/ 2225852 w 5564212"/>
              <a:gd name="connsiteY1" fmla="*/ 425259 h 1140876"/>
              <a:gd name="connsiteX2" fmla="*/ 5564212 w 5564212"/>
              <a:gd name="connsiteY2" fmla="*/ 17643 h 1140876"/>
              <a:gd name="connsiteX0" fmla="*/ 0 w 5564212"/>
              <a:gd name="connsiteY0" fmla="*/ 1123233 h 1123233"/>
              <a:gd name="connsiteX1" fmla="*/ 2225852 w 5564212"/>
              <a:gd name="connsiteY1" fmla="*/ 407616 h 1123233"/>
              <a:gd name="connsiteX2" fmla="*/ 5564212 w 5564212"/>
              <a:gd name="connsiteY2"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61874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2225852 w 5564212"/>
              <a:gd name="connsiteY1" fmla="*/ 407616 h 1123233"/>
              <a:gd name="connsiteX2" fmla="*/ 3714117 w 5564212"/>
              <a:gd name="connsiteY2" fmla="*/ 15468 h 1123233"/>
              <a:gd name="connsiteX3" fmla="*/ 5564212 w 5564212"/>
              <a:gd name="connsiteY3" fmla="*/ 0 h 1123233"/>
              <a:gd name="connsiteX0" fmla="*/ 0 w 5564212"/>
              <a:gd name="connsiteY0" fmla="*/ 1123233 h 1123233"/>
              <a:gd name="connsiteX1" fmla="*/ 926366 w 5564212"/>
              <a:gd name="connsiteY1" fmla="*/ 850767 h 1123233"/>
              <a:gd name="connsiteX2" fmla="*/ 2225852 w 5564212"/>
              <a:gd name="connsiteY2" fmla="*/ 407616 h 1123233"/>
              <a:gd name="connsiteX3" fmla="*/ 3714117 w 5564212"/>
              <a:gd name="connsiteY3" fmla="*/ 15468 h 1123233"/>
              <a:gd name="connsiteX4" fmla="*/ 5564212 w 5564212"/>
              <a:gd name="connsiteY4" fmla="*/ 0 h 1123233"/>
              <a:gd name="connsiteX0" fmla="*/ 0 w 5564212"/>
              <a:gd name="connsiteY0" fmla="*/ 1123233 h 1123233"/>
              <a:gd name="connsiteX1" fmla="*/ 926366 w 5564212"/>
              <a:gd name="connsiteY1" fmla="*/ 827564 h 1123233"/>
              <a:gd name="connsiteX2" fmla="*/ 2225852 w 5564212"/>
              <a:gd name="connsiteY2" fmla="*/ 407616 h 1123233"/>
              <a:gd name="connsiteX3" fmla="*/ 3714117 w 5564212"/>
              <a:gd name="connsiteY3" fmla="*/ 15468 h 1123233"/>
              <a:gd name="connsiteX4" fmla="*/ 5564212 w 5564212"/>
              <a:gd name="connsiteY4" fmla="*/ 0 h 1123233"/>
              <a:gd name="connsiteX0" fmla="*/ 0 w 5564212"/>
              <a:gd name="connsiteY0" fmla="*/ 1123233 h 1123233"/>
              <a:gd name="connsiteX1" fmla="*/ 926366 w 5564212"/>
              <a:gd name="connsiteY1" fmla="*/ 827564 h 1123233"/>
              <a:gd name="connsiteX2" fmla="*/ 2225852 w 5564212"/>
              <a:gd name="connsiteY2" fmla="*/ 407616 h 1123233"/>
              <a:gd name="connsiteX3" fmla="*/ 3714117 w 5564212"/>
              <a:gd name="connsiteY3" fmla="*/ 15468 h 1123233"/>
              <a:gd name="connsiteX4" fmla="*/ 5564212 w 5564212"/>
              <a:gd name="connsiteY4" fmla="*/ 0 h 112323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564212" h="1123233">
                <a:moveTo>
                  <a:pt x="0" y="1123233"/>
                </a:moveTo>
                <a:cubicBezTo>
                  <a:pt x="313118" y="986007"/>
                  <a:pt x="617577" y="926120"/>
                  <a:pt x="926366" y="827564"/>
                </a:cubicBezTo>
                <a:cubicBezTo>
                  <a:pt x="1297341" y="708295"/>
                  <a:pt x="1761227" y="541676"/>
                  <a:pt x="2225852" y="407616"/>
                </a:cubicBezTo>
                <a:cubicBezTo>
                  <a:pt x="2844872" y="230723"/>
                  <a:pt x="3162053" y="36998"/>
                  <a:pt x="3714117" y="15468"/>
                </a:cubicBezTo>
                <a:lnTo>
                  <a:pt x="5564212" y="0"/>
                </a:lnTo>
              </a:path>
            </a:pathLst>
          </a:custGeom>
          <a:noFill/>
          <a:ln w="13970">
            <a:solidFill>
              <a:srgbClr val="FECE7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Freeform: Shape 29">
            <a:extLst>
              <a:ext uri="{FF2B5EF4-FFF2-40B4-BE49-F238E27FC236}">
                <a16:creationId xmlns:a16="http://schemas.microsoft.com/office/drawing/2014/main" id="{2FE8BAE4-88D6-8686-0660-69A5FD490421}"/>
              </a:ext>
            </a:extLst>
          </p:cNvPr>
          <p:cNvSpPr/>
          <p:nvPr/>
        </p:nvSpPr>
        <p:spPr>
          <a:xfrm>
            <a:off x="-2" y="-5491"/>
            <a:ext cx="6858002" cy="750657"/>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4"/>
              <a:gd name="connsiteX1" fmla="*/ 2773913 w 5559883"/>
              <a:gd name="connsiteY1" fmla="*/ 563845 h 1107774"/>
              <a:gd name="connsiteX2" fmla="*/ 5559883 w 5559883"/>
              <a:gd name="connsiteY2" fmla="*/ 0 h 1107774"/>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9"/>
              <a:gd name="connsiteX1" fmla="*/ 2192124 w 5559883"/>
              <a:gd name="connsiteY1" fmla="*/ 271960 h 1107769"/>
              <a:gd name="connsiteX2" fmla="*/ 5559883 w 5559883"/>
              <a:gd name="connsiteY2" fmla="*/ 0 h 1107769"/>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192124 w 5559883"/>
              <a:gd name="connsiteY1" fmla="*/ 271960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07766 h 1107766"/>
              <a:gd name="connsiteX1" fmla="*/ 2234282 w 5559883"/>
              <a:gd name="connsiteY1" fmla="*/ 392149 h 1107766"/>
              <a:gd name="connsiteX2" fmla="*/ 5559883 w 5559883"/>
              <a:gd name="connsiteY2" fmla="*/ 0 h 1107766"/>
              <a:gd name="connsiteX0" fmla="*/ 0 w 5559883"/>
              <a:gd name="connsiteY0" fmla="*/ 1120104 h 1120104"/>
              <a:gd name="connsiteX1" fmla="*/ 2217419 w 5559883"/>
              <a:gd name="connsiteY1" fmla="*/ 318637 h 1120104"/>
              <a:gd name="connsiteX2" fmla="*/ 5559883 w 5559883"/>
              <a:gd name="connsiteY2" fmla="*/ 12338 h 1120104"/>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17419 w 5559883"/>
              <a:gd name="connsiteY1" fmla="*/ 306299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07766 h 1107766"/>
              <a:gd name="connsiteX1" fmla="*/ 2225851 w 5559883"/>
              <a:gd name="connsiteY1" fmla="*/ 357808 h 1107766"/>
              <a:gd name="connsiteX2" fmla="*/ 5559883 w 5559883"/>
              <a:gd name="connsiteY2" fmla="*/ 0 h 1107766"/>
              <a:gd name="connsiteX0" fmla="*/ 0 w 5559883"/>
              <a:gd name="connsiteY0" fmla="*/ 1113439 h 1113439"/>
              <a:gd name="connsiteX1" fmla="*/ 2259578 w 5559883"/>
              <a:gd name="connsiteY1" fmla="*/ 277633 h 1113439"/>
              <a:gd name="connsiteX2" fmla="*/ 5559883 w 5559883"/>
              <a:gd name="connsiteY2" fmla="*/ 5673 h 1113439"/>
              <a:gd name="connsiteX0" fmla="*/ 0 w 5559883"/>
              <a:gd name="connsiteY0" fmla="*/ 1107766 h 1107766"/>
              <a:gd name="connsiteX1" fmla="*/ 2259578 w 5559883"/>
              <a:gd name="connsiteY1" fmla="*/ 27196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84874 w 5559883"/>
              <a:gd name="connsiteY1" fmla="*/ 340640 h 1107766"/>
              <a:gd name="connsiteX2" fmla="*/ 5559883 w 5559883"/>
              <a:gd name="connsiteY2" fmla="*/ 0 h 1107766"/>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8219 h 1108219"/>
              <a:gd name="connsiteX1" fmla="*/ 2225852 w 5559883"/>
              <a:gd name="connsiteY1" fmla="*/ 392602 h 1108219"/>
              <a:gd name="connsiteX2" fmla="*/ 5559883 w 5559883"/>
              <a:gd name="connsiteY2" fmla="*/ 453 h 1108219"/>
              <a:gd name="connsiteX0" fmla="*/ 0 w 5559883"/>
              <a:gd name="connsiteY0" fmla="*/ 1107766 h 1107766"/>
              <a:gd name="connsiteX1" fmla="*/ 2225852 w 5559883"/>
              <a:gd name="connsiteY1" fmla="*/ 392149 h 1107766"/>
              <a:gd name="connsiteX2" fmla="*/ 5559883 w 5559883"/>
              <a:gd name="connsiteY2" fmla="*/ 0 h 1107766"/>
              <a:gd name="connsiteX0" fmla="*/ 0 w 5559883"/>
              <a:gd name="connsiteY0" fmla="*/ 1124056 h 1124056"/>
              <a:gd name="connsiteX1" fmla="*/ 2225852 w 5559883"/>
              <a:gd name="connsiteY1" fmla="*/ 253911 h 1124056"/>
              <a:gd name="connsiteX2" fmla="*/ 5559883 w 5559883"/>
              <a:gd name="connsiteY2" fmla="*/ 16290 h 1124056"/>
              <a:gd name="connsiteX0" fmla="*/ 0 w 5559883"/>
              <a:gd name="connsiteY0" fmla="*/ 1124058 h 1124058"/>
              <a:gd name="connsiteX1" fmla="*/ 2225852 w 5559883"/>
              <a:gd name="connsiteY1" fmla="*/ 253913 h 1124058"/>
              <a:gd name="connsiteX2" fmla="*/ 5559883 w 5559883"/>
              <a:gd name="connsiteY2" fmla="*/ 16292 h 1124058"/>
              <a:gd name="connsiteX0" fmla="*/ 0 w 5559883"/>
              <a:gd name="connsiteY0" fmla="*/ 1107766 h 1107766"/>
              <a:gd name="connsiteX1" fmla="*/ 2225852 w 5559883"/>
              <a:gd name="connsiteY1" fmla="*/ 237621 h 1107766"/>
              <a:gd name="connsiteX2" fmla="*/ 5559883 w 5559883"/>
              <a:gd name="connsiteY2" fmla="*/ 0 h 1107766"/>
              <a:gd name="connsiteX0" fmla="*/ 0 w 5559883"/>
              <a:gd name="connsiteY0" fmla="*/ 1131502 h 1131502"/>
              <a:gd name="connsiteX1" fmla="*/ 2217420 w 5559883"/>
              <a:gd name="connsiteY1" fmla="*/ 175510 h 1131502"/>
              <a:gd name="connsiteX2" fmla="*/ 5559883 w 5559883"/>
              <a:gd name="connsiteY2" fmla="*/ 23736 h 1131502"/>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51774 h 1107766"/>
              <a:gd name="connsiteX2" fmla="*/ 5559883 w 5559883"/>
              <a:gd name="connsiteY2" fmla="*/ 0 h 1107766"/>
              <a:gd name="connsiteX0" fmla="*/ 0 w 5559883"/>
              <a:gd name="connsiteY0" fmla="*/ 1107766 h 1107766"/>
              <a:gd name="connsiteX1" fmla="*/ 2217420 w 5559883"/>
              <a:gd name="connsiteY1" fmla="*/ 168945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17428 h 1117428"/>
              <a:gd name="connsiteX1" fmla="*/ 2217420 w 5559883"/>
              <a:gd name="connsiteY1" fmla="*/ 281624 h 1117428"/>
              <a:gd name="connsiteX2" fmla="*/ 5559883 w 5559883"/>
              <a:gd name="connsiteY2" fmla="*/ 9662 h 1117428"/>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07766 h 1107766"/>
              <a:gd name="connsiteX1" fmla="*/ 2217420 w 5559883"/>
              <a:gd name="connsiteY1" fmla="*/ 271962 h 1107766"/>
              <a:gd name="connsiteX2" fmla="*/ 5559883 w 5559883"/>
              <a:gd name="connsiteY2" fmla="*/ 0 h 1107766"/>
              <a:gd name="connsiteX0" fmla="*/ 0 w 5559883"/>
              <a:gd name="connsiteY0" fmla="*/ 1126622 h 1126622"/>
              <a:gd name="connsiteX1" fmla="*/ 2217420 w 5559883"/>
              <a:gd name="connsiteY1" fmla="*/ 222138 h 1126622"/>
              <a:gd name="connsiteX2" fmla="*/ 5559883 w 5559883"/>
              <a:gd name="connsiteY2" fmla="*/ 18856 h 1126622"/>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2217420 w 5559883"/>
              <a:gd name="connsiteY1" fmla="*/ 203282 h 1107766"/>
              <a:gd name="connsiteX2" fmla="*/ 5559883 w 5559883"/>
              <a:gd name="connsiteY2" fmla="*/ 0 h 1107766"/>
              <a:gd name="connsiteX0" fmla="*/ 0 w 5559883"/>
              <a:gd name="connsiteY0" fmla="*/ 1107766 h 1107766"/>
              <a:gd name="connsiteX1" fmla="*/ 1863288 w 5559883"/>
              <a:gd name="connsiteY1" fmla="*/ 409320 h 1107766"/>
              <a:gd name="connsiteX2" fmla="*/ 5559883 w 5559883"/>
              <a:gd name="connsiteY2" fmla="*/ 0 h 1107766"/>
              <a:gd name="connsiteX0" fmla="*/ 0 w 5559883"/>
              <a:gd name="connsiteY0" fmla="*/ 1112885 h 1112885"/>
              <a:gd name="connsiteX1" fmla="*/ 1863288 w 5559883"/>
              <a:gd name="connsiteY1" fmla="*/ 414439 h 1112885"/>
              <a:gd name="connsiteX2" fmla="*/ 5559883 w 5559883"/>
              <a:gd name="connsiteY2" fmla="*/ 5119 h 1112885"/>
              <a:gd name="connsiteX0" fmla="*/ 0 w 5559883"/>
              <a:gd name="connsiteY0" fmla="*/ 1132292 h 1132292"/>
              <a:gd name="connsiteX1" fmla="*/ 1846424 w 5559883"/>
              <a:gd name="connsiteY1" fmla="*/ 365167 h 1132292"/>
              <a:gd name="connsiteX2" fmla="*/ 5559883 w 5559883"/>
              <a:gd name="connsiteY2" fmla="*/ 24526 h 1132292"/>
              <a:gd name="connsiteX0" fmla="*/ 0 w 5559883"/>
              <a:gd name="connsiteY0" fmla="*/ 1111484 h 1111484"/>
              <a:gd name="connsiteX1" fmla="*/ 1846424 w 5559883"/>
              <a:gd name="connsiteY1" fmla="*/ 344359 h 1111484"/>
              <a:gd name="connsiteX2" fmla="*/ 5559883 w 5559883"/>
              <a:gd name="connsiteY2" fmla="*/ 3718 h 1111484"/>
              <a:gd name="connsiteX0" fmla="*/ 0 w 5559883"/>
              <a:gd name="connsiteY0" fmla="*/ 1111484 h 1111484"/>
              <a:gd name="connsiteX1" fmla="*/ 1846424 w 5559883"/>
              <a:gd name="connsiteY1" fmla="*/ 344359 h 1111484"/>
              <a:gd name="connsiteX2" fmla="*/ 5559883 w 5559883"/>
              <a:gd name="connsiteY2" fmla="*/ 3718 h 1111484"/>
              <a:gd name="connsiteX0" fmla="*/ 0 w 5475566"/>
              <a:gd name="connsiteY0" fmla="*/ 1042804 h 1042804"/>
              <a:gd name="connsiteX1" fmla="*/ 1762107 w 5475566"/>
              <a:gd name="connsiteY1" fmla="*/ 344359 h 1042804"/>
              <a:gd name="connsiteX2" fmla="*/ 5475566 w 5475566"/>
              <a:gd name="connsiteY2" fmla="*/ 3718 h 1042804"/>
              <a:gd name="connsiteX0" fmla="*/ 0 w 5500862"/>
              <a:gd name="connsiteY0" fmla="*/ 1059974 h 1059974"/>
              <a:gd name="connsiteX1" fmla="*/ 1787403 w 5500862"/>
              <a:gd name="connsiteY1" fmla="*/ 344359 h 1059974"/>
              <a:gd name="connsiteX2" fmla="*/ 5500862 w 5500862"/>
              <a:gd name="connsiteY2" fmla="*/ 3718 h 1059974"/>
              <a:gd name="connsiteX0" fmla="*/ 0 w 5500862"/>
              <a:gd name="connsiteY0" fmla="*/ 1056257 h 1056257"/>
              <a:gd name="connsiteX1" fmla="*/ 1787403 w 5500862"/>
              <a:gd name="connsiteY1" fmla="*/ 340642 h 1056257"/>
              <a:gd name="connsiteX2" fmla="*/ 5500862 w 5500862"/>
              <a:gd name="connsiteY2" fmla="*/ 1 h 1056257"/>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056256 h 1056256"/>
              <a:gd name="connsiteX1" fmla="*/ 1804460 w 5500862"/>
              <a:gd name="connsiteY1" fmla="*/ 433024 h 1056256"/>
              <a:gd name="connsiteX2" fmla="*/ 5500862 w 5500862"/>
              <a:gd name="connsiteY2" fmla="*/ 0 h 1056256"/>
              <a:gd name="connsiteX0" fmla="*/ 0 w 5500862"/>
              <a:gd name="connsiteY0" fmla="*/ 1110145 h 1110145"/>
              <a:gd name="connsiteX1" fmla="*/ 1804460 w 5500862"/>
              <a:gd name="connsiteY1" fmla="*/ 433024 h 1110145"/>
              <a:gd name="connsiteX2" fmla="*/ 5500862 w 5500862"/>
              <a:gd name="connsiteY2" fmla="*/ 0 h 1110145"/>
              <a:gd name="connsiteX0" fmla="*/ 0 w 5500862"/>
              <a:gd name="connsiteY0" fmla="*/ 1063953 h 1063953"/>
              <a:gd name="connsiteX1" fmla="*/ 1804460 w 5500862"/>
              <a:gd name="connsiteY1" fmla="*/ 433024 h 1063953"/>
              <a:gd name="connsiteX2" fmla="*/ 5500862 w 5500862"/>
              <a:gd name="connsiteY2" fmla="*/ 0 h 1063953"/>
              <a:gd name="connsiteX0" fmla="*/ 0 w 5500862"/>
              <a:gd name="connsiteY0" fmla="*/ 1063953 h 1063953"/>
              <a:gd name="connsiteX1" fmla="*/ 1804460 w 5500862"/>
              <a:gd name="connsiteY1" fmla="*/ 433024 h 1063953"/>
              <a:gd name="connsiteX2" fmla="*/ 5500862 w 5500862"/>
              <a:gd name="connsiteY2" fmla="*/ 0 h 1063953"/>
              <a:gd name="connsiteX0" fmla="*/ 0 w 5500862"/>
              <a:gd name="connsiteY0" fmla="*/ 1087049 h 1087049"/>
              <a:gd name="connsiteX1" fmla="*/ 1804460 w 5500862"/>
              <a:gd name="connsiteY1" fmla="*/ 433024 h 1087049"/>
              <a:gd name="connsiteX2" fmla="*/ 5500862 w 5500862"/>
              <a:gd name="connsiteY2" fmla="*/ 0 h 1087049"/>
              <a:gd name="connsiteX0" fmla="*/ 0 w 5500862"/>
              <a:gd name="connsiteY0" fmla="*/ 1087049 h 1087049"/>
              <a:gd name="connsiteX1" fmla="*/ 1804460 w 5500862"/>
              <a:gd name="connsiteY1" fmla="*/ 433024 h 1087049"/>
              <a:gd name="connsiteX2" fmla="*/ 5500862 w 5500862"/>
              <a:gd name="connsiteY2" fmla="*/ 0 h 1087049"/>
              <a:gd name="connsiteX0" fmla="*/ 0 w 5500862"/>
              <a:gd name="connsiteY0" fmla="*/ 1087049 h 1087049"/>
              <a:gd name="connsiteX1" fmla="*/ 1275696 w 5500862"/>
              <a:gd name="connsiteY1" fmla="*/ 740972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56204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 name="connsiteX0" fmla="*/ 0 w 5500862"/>
              <a:gd name="connsiteY0" fmla="*/ 1087049 h 1087049"/>
              <a:gd name="connsiteX1" fmla="*/ 1292753 w 5500862"/>
              <a:gd name="connsiteY1" fmla="*/ 586998 h 1087049"/>
              <a:gd name="connsiteX2" fmla="*/ 5500862 w 5500862"/>
              <a:gd name="connsiteY2" fmla="*/ 0 h 1087049"/>
            </a:gdLst>
            <a:ahLst/>
            <a:cxnLst>
              <a:cxn ang="0">
                <a:pos x="connsiteX0" y="connsiteY0"/>
              </a:cxn>
              <a:cxn ang="0">
                <a:pos x="connsiteX1" y="connsiteY1"/>
              </a:cxn>
              <a:cxn ang="0">
                <a:pos x="connsiteX2" y="connsiteY2"/>
              </a:cxn>
            </a:cxnLst>
            <a:rect l="l" t="t" r="r" b="b"/>
            <a:pathLst>
              <a:path w="5500862" h="1087049">
                <a:moveTo>
                  <a:pt x="0" y="1087049"/>
                </a:moveTo>
                <a:cubicBezTo>
                  <a:pt x="416772" y="858989"/>
                  <a:pt x="740612" y="872947"/>
                  <a:pt x="1292753" y="586998"/>
                </a:cubicBezTo>
                <a:cubicBezTo>
                  <a:pt x="2854175" y="-133565"/>
                  <a:pt x="4803692" y="323928"/>
                  <a:pt x="5500862" y="0"/>
                </a:cubicBezTo>
              </a:path>
            </a:pathLst>
          </a:custGeom>
          <a:noFill/>
          <a:ln w="13970">
            <a:solidFill>
              <a:srgbClr val="F26649"/>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reeform: Shape 28">
            <a:extLst>
              <a:ext uri="{FF2B5EF4-FFF2-40B4-BE49-F238E27FC236}">
                <a16:creationId xmlns:a16="http://schemas.microsoft.com/office/drawing/2014/main" id="{BC3742E9-68AE-F7E1-35DB-87D79FDB06C7}"/>
              </a:ext>
            </a:extLst>
          </p:cNvPr>
          <p:cNvSpPr/>
          <p:nvPr/>
        </p:nvSpPr>
        <p:spPr>
          <a:xfrm>
            <a:off x="6905" y="-2745"/>
            <a:ext cx="6831421" cy="753890"/>
          </a:xfrm>
          <a:custGeom>
            <a:avLst/>
            <a:gdLst>
              <a:gd name="connsiteX0" fmla="*/ 0 w 5287617"/>
              <a:gd name="connsiteY0" fmla="*/ 1331843 h 1331843"/>
              <a:gd name="connsiteX1" fmla="*/ 2594113 w 5287617"/>
              <a:gd name="connsiteY1" fmla="*/ 377687 h 1331843"/>
              <a:gd name="connsiteX2" fmla="*/ 5287617 w 5287617"/>
              <a:gd name="connsiteY2" fmla="*/ 0 h 1331843"/>
              <a:gd name="connsiteX0" fmla="*/ 0 w 5287617"/>
              <a:gd name="connsiteY0" fmla="*/ 1331843 h 1331843"/>
              <a:gd name="connsiteX1" fmla="*/ 2464905 w 5287617"/>
              <a:gd name="connsiteY1" fmla="*/ 477078 h 1331843"/>
              <a:gd name="connsiteX2" fmla="*/ 5287617 w 5287617"/>
              <a:gd name="connsiteY2" fmla="*/ 0 h 1331843"/>
              <a:gd name="connsiteX0" fmla="*/ 0 w 5337313"/>
              <a:gd name="connsiteY0" fmla="*/ 1232452 h 1232452"/>
              <a:gd name="connsiteX1" fmla="*/ 2514601 w 5337313"/>
              <a:gd name="connsiteY1" fmla="*/ 477078 h 1232452"/>
              <a:gd name="connsiteX2" fmla="*/ 5337313 w 5337313"/>
              <a:gd name="connsiteY2" fmla="*/ 0 h 1232452"/>
              <a:gd name="connsiteX0" fmla="*/ 0 w 5625547"/>
              <a:gd name="connsiteY0" fmla="*/ 1192696 h 1192696"/>
              <a:gd name="connsiteX1" fmla="*/ 2514601 w 5625547"/>
              <a:gd name="connsiteY1" fmla="*/ 437322 h 1192696"/>
              <a:gd name="connsiteX2" fmla="*/ 5625547 w 5625547"/>
              <a:gd name="connsiteY2" fmla="*/ 0 h 1192696"/>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653749 w 5764695"/>
              <a:gd name="connsiteY1" fmla="*/ 437322 h 1222514"/>
              <a:gd name="connsiteX2" fmla="*/ 5764695 w 5764695"/>
              <a:gd name="connsiteY2" fmla="*/ 0 h 1222514"/>
              <a:gd name="connsiteX0" fmla="*/ 0 w 5764695"/>
              <a:gd name="connsiteY0" fmla="*/ 1222514 h 1222514"/>
              <a:gd name="connsiteX1" fmla="*/ 2713384 w 5764695"/>
              <a:gd name="connsiteY1" fmla="*/ 447261 h 1222514"/>
              <a:gd name="connsiteX2" fmla="*/ 5764695 w 5764695"/>
              <a:gd name="connsiteY2" fmla="*/ 0 h 1222514"/>
              <a:gd name="connsiteX0" fmla="*/ 0 w 5774634"/>
              <a:gd name="connsiteY0" fmla="*/ 1162880 h 1162880"/>
              <a:gd name="connsiteX1" fmla="*/ 2723323 w 5774634"/>
              <a:gd name="connsiteY1" fmla="*/ 447261 h 1162880"/>
              <a:gd name="connsiteX2" fmla="*/ 5774634 w 5774634"/>
              <a:gd name="connsiteY2" fmla="*/ 0 h 1162880"/>
              <a:gd name="connsiteX0" fmla="*/ 0 w 5774634"/>
              <a:gd name="connsiteY0" fmla="*/ 1162880 h 1162880"/>
              <a:gd name="connsiteX1" fmla="*/ 2723323 w 5774634"/>
              <a:gd name="connsiteY1" fmla="*/ 447261 h 1162880"/>
              <a:gd name="connsiteX2" fmla="*/ 5774634 w 5774634"/>
              <a:gd name="connsiteY2" fmla="*/ 0 h 1162880"/>
              <a:gd name="connsiteX0" fmla="*/ 0 w 5844208"/>
              <a:gd name="connsiteY0" fmla="*/ 1103245 h 1103245"/>
              <a:gd name="connsiteX1" fmla="*/ 2723323 w 5844208"/>
              <a:gd name="connsiteY1" fmla="*/ 387626 h 1103245"/>
              <a:gd name="connsiteX2" fmla="*/ 5844208 w 5844208"/>
              <a:gd name="connsiteY2" fmla="*/ 0 h 1103245"/>
              <a:gd name="connsiteX0" fmla="*/ 0 w 5506277"/>
              <a:gd name="connsiteY0" fmla="*/ 1113184 h 1113184"/>
              <a:gd name="connsiteX1" fmla="*/ 2723323 w 5506277"/>
              <a:gd name="connsiteY1" fmla="*/ 397565 h 1113184"/>
              <a:gd name="connsiteX2" fmla="*/ 5506277 w 5506277"/>
              <a:gd name="connsiteY2" fmla="*/ 0 h 1113184"/>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123123 h 1123123"/>
              <a:gd name="connsiteX1" fmla="*/ 2723323 w 5526156"/>
              <a:gd name="connsiteY1" fmla="*/ 407504 h 1123123"/>
              <a:gd name="connsiteX2" fmla="*/ 5526156 w 5526156"/>
              <a:gd name="connsiteY2" fmla="*/ 0 h 1123123"/>
              <a:gd name="connsiteX0" fmla="*/ 0 w 5526156"/>
              <a:gd name="connsiteY0" fmla="*/ 1073427 h 1073427"/>
              <a:gd name="connsiteX1" fmla="*/ 2723323 w 5526156"/>
              <a:gd name="connsiteY1" fmla="*/ 357808 h 1073427"/>
              <a:gd name="connsiteX2" fmla="*/ 5526156 w 5526156"/>
              <a:gd name="connsiteY2" fmla="*/ 0 h 1073427"/>
              <a:gd name="connsiteX0" fmla="*/ 0 w 5559883"/>
              <a:gd name="connsiteY0" fmla="*/ 1107766 h 1107766"/>
              <a:gd name="connsiteX1" fmla="*/ 2757050 w 5559883"/>
              <a:gd name="connsiteY1" fmla="*/ 357808 h 1107766"/>
              <a:gd name="connsiteX2" fmla="*/ 5559883 w 5559883"/>
              <a:gd name="connsiteY2" fmla="*/ 0 h 1107766"/>
              <a:gd name="connsiteX0" fmla="*/ 0 w 5559883"/>
              <a:gd name="connsiteY0" fmla="*/ 1107766 h 1107769"/>
              <a:gd name="connsiteX1" fmla="*/ 2757050 w 5559883"/>
              <a:gd name="connsiteY1" fmla="*/ 357808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59883"/>
              <a:gd name="connsiteY0" fmla="*/ 1107766 h 1107771"/>
              <a:gd name="connsiteX1" fmla="*/ 2731754 w 5559883"/>
              <a:gd name="connsiteY1" fmla="*/ 374977 h 1107771"/>
              <a:gd name="connsiteX2" fmla="*/ 5559883 w 5559883"/>
              <a:gd name="connsiteY2" fmla="*/ 0 h 1107771"/>
              <a:gd name="connsiteX0" fmla="*/ 0 w 5559883"/>
              <a:gd name="connsiteY0" fmla="*/ 1107766 h 1107769"/>
              <a:gd name="connsiteX1" fmla="*/ 2731754 w 5559883"/>
              <a:gd name="connsiteY1" fmla="*/ 374977 h 1107769"/>
              <a:gd name="connsiteX2" fmla="*/ 5559883 w 5559883"/>
              <a:gd name="connsiteY2" fmla="*/ 0 h 1107769"/>
              <a:gd name="connsiteX0" fmla="*/ 0 w 5585178"/>
              <a:gd name="connsiteY0" fmla="*/ 1107766 h 1107771"/>
              <a:gd name="connsiteX1" fmla="*/ 2731754 w 5585178"/>
              <a:gd name="connsiteY1" fmla="*/ 374977 h 1107771"/>
              <a:gd name="connsiteX2" fmla="*/ 5585178 w 5585178"/>
              <a:gd name="connsiteY2" fmla="*/ 0 h 1107771"/>
              <a:gd name="connsiteX0" fmla="*/ 0 w 5593838"/>
              <a:gd name="connsiteY0" fmla="*/ 1115524 h 1115528"/>
              <a:gd name="connsiteX1" fmla="*/ 2731754 w 5593838"/>
              <a:gd name="connsiteY1" fmla="*/ 382735 h 1115528"/>
              <a:gd name="connsiteX2" fmla="*/ 5593838 w 5593838"/>
              <a:gd name="connsiteY2" fmla="*/ 0 h 1115528"/>
              <a:gd name="connsiteX0" fmla="*/ 0 w 5593838"/>
              <a:gd name="connsiteY0" fmla="*/ 1115524 h 1115528"/>
              <a:gd name="connsiteX1" fmla="*/ 2731754 w 5593838"/>
              <a:gd name="connsiteY1" fmla="*/ 382735 h 1115528"/>
              <a:gd name="connsiteX2" fmla="*/ 5593838 w 5593838"/>
              <a:gd name="connsiteY2" fmla="*/ 0 h 1115528"/>
              <a:gd name="connsiteX0" fmla="*/ 0 w 5554872"/>
              <a:gd name="connsiteY0" fmla="*/ 1115524 h 1115528"/>
              <a:gd name="connsiteX1" fmla="*/ 2692788 w 5554872"/>
              <a:gd name="connsiteY1" fmla="*/ 382735 h 1115528"/>
              <a:gd name="connsiteX2" fmla="*/ 5554872 w 5554872"/>
              <a:gd name="connsiteY2" fmla="*/ 0 h 1115528"/>
              <a:gd name="connsiteX0" fmla="*/ 0 w 5567861"/>
              <a:gd name="connsiteY0" fmla="*/ 1123281 h 1123285"/>
              <a:gd name="connsiteX1" fmla="*/ 2692788 w 5567861"/>
              <a:gd name="connsiteY1" fmla="*/ 390492 h 1123285"/>
              <a:gd name="connsiteX2" fmla="*/ 5567861 w 5567861"/>
              <a:gd name="connsiteY2" fmla="*/ 0 h 1123285"/>
              <a:gd name="connsiteX0" fmla="*/ 0 w 5563531"/>
              <a:gd name="connsiteY0" fmla="*/ 1100010 h 1100014"/>
              <a:gd name="connsiteX1" fmla="*/ 2692788 w 5563531"/>
              <a:gd name="connsiteY1" fmla="*/ 367221 h 1100014"/>
              <a:gd name="connsiteX2" fmla="*/ 5563531 w 5563531"/>
              <a:gd name="connsiteY2" fmla="*/ 0 h 1100014"/>
              <a:gd name="connsiteX0" fmla="*/ 0 w 5563531"/>
              <a:gd name="connsiteY0" fmla="*/ 1100010 h 1100013"/>
              <a:gd name="connsiteX1" fmla="*/ 3424490 w 5563531"/>
              <a:gd name="connsiteY1" fmla="*/ 212080 h 1100013"/>
              <a:gd name="connsiteX2" fmla="*/ 5563531 w 5563531"/>
              <a:gd name="connsiteY2" fmla="*/ 0 h 1100013"/>
              <a:gd name="connsiteX0" fmla="*/ 0 w 5563531"/>
              <a:gd name="connsiteY0" fmla="*/ 1100010 h 1100014"/>
              <a:gd name="connsiteX1" fmla="*/ 3398513 w 5563531"/>
              <a:gd name="connsiteY1" fmla="*/ 305165 h 1100014"/>
              <a:gd name="connsiteX2" fmla="*/ 5563531 w 5563531"/>
              <a:gd name="connsiteY2" fmla="*/ 0 h 1100014"/>
              <a:gd name="connsiteX0" fmla="*/ 0 w 5563531"/>
              <a:gd name="connsiteY0" fmla="*/ 1100010 h 1100015"/>
              <a:gd name="connsiteX1" fmla="*/ 3398513 w 5563531"/>
              <a:gd name="connsiteY1" fmla="*/ 305165 h 1100015"/>
              <a:gd name="connsiteX2" fmla="*/ 5563531 w 5563531"/>
              <a:gd name="connsiteY2" fmla="*/ 0 h 1100015"/>
              <a:gd name="connsiteX0" fmla="*/ 0 w 5563531"/>
              <a:gd name="connsiteY0" fmla="*/ 1100010 h 1100015"/>
              <a:gd name="connsiteX1" fmla="*/ 3398513 w 5563531"/>
              <a:gd name="connsiteY1" fmla="*/ 305165 h 1100015"/>
              <a:gd name="connsiteX2" fmla="*/ 5563531 w 5563531"/>
              <a:gd name="connsiteY2" fmla="*/ 0 h 1100015"/>
              <a:gd name="connsiteX0" fmla="*/ 0 w 5563531"/>
              <a:gd name="connsiteY0" fmla="*/ 1100010 h 1100012"/>
              <a:gd name="connsiteX1" fmla="*/ 3398513 w 5563531"/>
              <a:gd name="connsiteY1" fmla="*/ 305165 h 1100012"/>
              <a:gd name="connsiteX2" fmla="*/ 5563531 w 5563531"/>
              <a:gd name="connsiteY2" fmla="*/ 0 h 1100012"/>
              <a:gd name="connsiteX0" fmla="*/ 0 w 5563531"/>
              <a:gd name="connsiteY0" fmla="*/ 1100010 h 1100011"/>
              <a:gd name="connsiteX1" fmla="*/ 1198004 w 5563531"/>
              <a:gd name="connsiteY1" fmla="*/ 950363 h 1100011"/>
              <a:gd name="connsiteX2" fmla="*/ 3398513 w 5563531"/>
              <a:gd name="connsiteY2" fmla="*/ 305165 h 1100011"/>
              <a:gd name="connsiteX3" fmla="*/ 5563531 w 5563531"/>
              <a:gd name="connsiteY3" fmla="*/ 0 h 1100011"/>
              <a:gd name="connsiteX0" fmla="*/ 0 w 5563531"/>
              <a:gd name="connsiteY0" fmla="*/ 1100010 h 1100010"/>
              <a:gd name="connsiteX1" fmla="*/ 1951353 w 5563531"/>
              <a:gd name="connsiteY1" fmla="*/ 624568 h 1100010"/>
              <a:gd name="connsiteX2" fmla="*/ 3398513 w 5563531"/>
              <a:gd name="connsiteY2" fmla="*/ 305165 h 1100010"/>
              <a:gd name="connsiteX3" fmla="*/ 5563531 w 5563531"/>
              <a:gd name="connsiteY3" fmla="*/ 0 h 1100010"/>
              <a:gd name="connsiteX0" fmla="*/ 0 w 5563531"/>
              <a:gd name="connsiteY0" fmla="*/ 1100010 h 1100010"/>
              <a:gd name="connsiteX1" fmla="*/ 1951353 w 5563531"/>
              <a:gd name="connsiteY1" fmla="*/ 624568 h 1100010"/>
              <a:gd name="connsiteX2" fmla="*/ 3398513 w 5563531"/>
              <a:gd name="connsiteY2" fmla="*/ 3051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51353 w 5563531"/>
              <a:gd name="connsiteY1" fmla="*/ 624568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960012 w 5563531"/>
              <a:gd name="connsiteY1" fmla="*/ 585784 h 1100010"/>
              <a:gd name="connsiteX2" fmla="*/ 3376866 w 5563531"/>
              <a:gd name="connsiteY2" fmla="*/ 250865 h 1100010"/>
              <a:gd name="connsiteX3" fmla="*/ 5563531 w 5563531"/>
              <a:gd name="connsiteY3" fmla="*/ 0 h 1100010"/>
              <a:gd name="connsiteX0" fmla="*/ 0 w 5563531"/>
              <a:gd name="connsiteY0" fmla="*/ 1100010 h 1100010"/>
              <a:gd name="connsiteX1" fmla="*/ 1159037 w 5563531"/>
              <a:gd name="connsiteY1" fmla="*/ 911580 h 1100010"/>
              <a:gd name="connsiteX2" fmla="*/ 1960012 w 5563531"/>
              <a:gd name="connsiteY2" fmla="*/ 585784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73000 w 5563531"/>
              <a:gd name="connsiteY2" fmla="*/ 68662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250865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59037 w 5563531"/>
              <a:gd name="connsiteY1" fmla="*/ 911580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912250 w 5563531"/>
              <a:gd name="connsiteY1" fmla="*/ 989151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133059 w 5563531"/>
              <a:gd name="connsiteY1" fmla="*/ 896067 h 1100010"/>
              <a:gd name="connsiteX2" fmla="*/ 1968671 w 5563531"/>
              <a:gd name="connsiteY2" fmla="*/ 609055 h 1100010"/>
              <a:gd name="connsiteX3" fmla="*/ 3376866 w 5563531"/>
              <a:gd name="connsiteY3" fmla="*/ 181051 h 1100010"/>
              <a:gd name="connsiteX4" fmla="*/ 5563531 w 5563531"/>
              <a:gd name="connsiteY4" fmla="*/ 0 h 1100010"/>
              <a:gd name="connsiteX0" fmla="*/ 0 w 5563531"/>
              <a:gd name="connsiteY0" fmla="*/ 1100010 h 1100010"/>
              <a:gd name="connsiteX1" fmla="*/ 1968671 w 5563531"/>
              <a:gd name="connsiteY1" fmla="*/ 609055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1660 w 5563531"/>
              <a:gd name="connsiteY1" fmla="*/ 671113 h 1100010"/>
              <a:gd name="connsiteX2" fmla="*/ 3376866 w 5563531"/>
              <a:gd name="connsiteY2" fmla="*/ 181051 h 1100010"/>
              <a:gd name="connsiteX3" fmla="*/ 5563531 w 5563531"/>
              <a:gd name="connsiteY3" fmla="*/ 0 h 1100010"/>
              <a:gd name="connsiteX0" fmla="*/ 0 w 5563531"/>
              <a:gd name="connsiteY0" fmla="*/ 1100010 h 1100010"/>
              <a:gd name="connsiteX1" fmla="*/ 1985990 w 5563531"/>
              <a:gd name="connsiteY1" fmla="*/ 616813 h 1100010"/>
              <a:gd name="connsiteX2" fmla="*/ 3376866 w 5563531"/>
              <a:gd name="connsiteY2" fmla="*/ 181051 h 1100010"/>
              <a:gd name="connsiteX3" fmla="*/ 5563531 w 5563531"/>
              <a:gd name="connsiteY3" fmla="*/ 0 h 1100010"/>
            </a:gdLst>
            <a:ahLst/>
            <a:cxnLst>
              <a:cxn ang="0">
                <a:pos x="connsiteX0" y="connsiteY0"/>
              </a:cxn>
              <a:cxn ang="0">
                <a:pos x="connsiteX1" y="connsiteY1"/>
              </a:cxn>
              <a:cxn ang="0">
                <a:pos x="connsiteX2" y="connsiteY2"/>
              </a:cxn>
              <a:cxn ang="0">
                <a:pos x="connsiteX3" y="connsiteY3"/>
              </a:cxn>
            </a:cxnLst>
            <a:rect l="l" t="t" r="r" b="b"/>
            <a:pathLst>
              <a:path w="5563531" h="1100010">
                <a:moveTo>
                  <a:pt x="0" y="1100010"/>
                </a:moveTo>
                <a:cubicBezTo>
                  <a:pt x="682200" y="1034614"/>
                  <a:pt x="1351415" y="868377"/>
                  <a:pt x="1985990" y="616813"/>
                </a:cubicBezTo>
                <a:cubicBezTo>
                  <a:pt x="2387885" y="445555"/>
                  <a:pt x="2774836" y="316172"/>
                  <a:pt x="3376866" y="181051"/>
                </a:cubicBezTo>
                <a:cubicBezTo>
                  <a:pt x="4501048" y="-12070"/>
                  <a:pt x="4687720" y="78096"/>
                  <a:pt x="5563531" y="0"/>
                </a:cubicBezTo>
              </a:path>
            </a:pathLst>
          </a:custGeom>
          <a:noFill/>
          <a:ln w="13970">
            <a:solidFill>
              <a:srgbClr val="005496"/>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a:extLst>
              <a:ext uri="{FF2B5EF4-FFF2-40B4-BE49-F238E27FC236}">
                <a16:creationId xmlns:a16="http://schemas.microsoft.com/office/drawing/2014/main" id="{3E80E392-D990-42D4-A984-2738FFF3FC28}"/>
              </a:ext>
            </a:extLst>
          </p:cNvPr>
          <p:cNvSpPr txBox="1"/>
          <p:nvPr/>
        </p:nvSpPr>
        <p:spPr>
          <a:xfrm>
            <a:off x="59539" y="736809"/>
            <a:ext cx="4585444" cy="307777"/>
          </a:xfrm>
          <a:prstGeom prst="rect">
            <a:avLst/>
          </a:prstGeom>
          <a:noFill/>
        </p:spPr>
        <p:txBody>
          <a:bodyPr wrap="square" rtlCol="0">
            <a:spAutoFit/>
          </a:bodyPr>
          <a:lstStyle/>
          <a:p>
            <a:pPr>
              <a:spcAft>
                <a:spcPts val="300"/>
              </a:spcAft>
            </a:pPr>
            <a:r>
              <a:rPr lang="en-US" sz="1400" b="1" kern="100" dirty="0">
                <a:solidFill>
                  <a:srgbClr val="00502F"/>
                </a:solidFill>
                <a:latin typeface="Calibri" panose="020F0502020204030204" pitchFamily="34" charset="0"/>
                <a:ea typeface="Calibri" panose="020F0502020204030204" pitchFamily="34" charset="0"/>
                <a:cs typeface="Times New Roman" panose="02020603050405020304" pitchFamily="18" charset="0"/>
              </a:rPr>
              <a:t>Developmental Screening Over Time by Insurance</a:t>
            </a:r>
            <a:endParaRPr lang="en-US" sz="1400" b="1" kern="100" dirty="0">
              <a:solidFill>
                <a:srgbClr val="00502F"/>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7EBFE42F-8511-4A25-8EE5-31BA843B2DBB}"/>
              </a:ext>
            </a:extLst>
          </p:cNvPr>
          <p:cNvSpPr txBox="1"/>
          <p:nvPr/>
        </p:nvSpPr>
        <p:spPr>
          <a:xfrm>
            <a:off x="4764193" y="1284073"/>
            <a:ext cx="1947672" cy="2739211"/>
          </a:xfrm>
          <a:prstGeom prst="rect">
            <a:avLst/>
          </a:prstGeom>
          <a:solidFill>
            <a:srgbClr val="FECE71">
              <a:alpha val="54902"/>
            </a:srgbClr>
          </a:solidFill>
        </p:spPr>
        <p:txBody>
          <a:bodyPr wrap="square" rtlCol="0">
            <a:spAutoFit/>
          </a:bodyPr>
          <a:lstStyle/>
          <a:p>
            <a:r>
              <a:rPr lang="en-US" sz="1200" b="1" kern="100" dirty="0">
                <a:solidFill>
                  <a:srgbClr val="00502F"/>
                </a:solidFill>
                <a:ea typeface="Calibri" panose="020F0502020204030204" pitchFamily="34" charset="0"/>
                <a:cs typeface="Times New Roman" panose="02020603050405020304" pitchFamily="18" charset="0"/>
              </a:rPr>
              <a:t>Key Findings</a:t>
            </a:r>
          </a:p>
          <a:p>
            <a:endParaRPr lang="en-US" sz="400" b="1" kern="100" dirty="0">
              <a:solidFill>
                <a:srgbClr val="00502F"/>
              </a:solidFill>
              <a:ea typeface="Calibri" panose="020F0502020204030204" pitchFamily="34" charset="0"/>
              <a:cs typeface="Times New Roman" panose="02020603050405020304" pitchFamily="18" charset="0"/>
            </a:endParaRPr>
          </a:p>
          <a:p>
            <a:pPr marL="171450" indent="-171450">
              <a:buFont typeface="Arial" panose="020B0604020202020204" pitchFamily="34" charset="0"/>
              <a:buChar char="•"/>
            </a:pPr>
            <a:r>
              <a:rPr lang="en-US" sz="1200" dirty="0"/>
              <a:t>Developmental screening claims returned to pre-pandemic levels for both children with Medicaid and non-Medicaid.</a:t>
            </a:r>
          </a:p>
          <a:p>
            <a:pPr marL="171450" indent="-171450">
              <a:buFont typeface="Arial" panose="020B0604020202020204" pitchFamily="34" charset="0"/>
              <a:buChar char="•"/>
            </a:pPr>
            <a:endParaRPr lang="en-US" sz="1200" dirty="0"/>
          </a:p>
          <a:p>
            <a:pPr marL="171450" indent="-171450">
              <a:buFont typeface="Arial" panose="020B0604020202020204" pitchFamily="34" charset="0"/>
              <a:buChar char="•"/>
            </a:pPr>
            <a:r>
              <a:rPr lang="en-US" sz="1200" dirty="0"/>
              <a:t>Across all years since 2015, children insured by Medicaid were less likely to have a claim for a developmental screening than children with other insurance.</a:t>
            </a:r>
          </a:p>
        </p:txBody>
      </p:sp>
      <p:sp>
        <p:nvSpPr>
          <p:cNvPr id="21" name="TextBox 20">
            <a:extLst>
              <a:ext uri="{FF2B5EF4-FFF2-40B4-BE49-F238E27FC236}">
                <a16:creationId xmlns:a16="http://schemas.microsoft.com/office/drawing/2014/main" id="{EC312363-469D-4B05-B754-B151533CB412}"/>
              </a:ext>
            </a:extLst>
          </p:cNvPr>
          <p:cNvSpPr txBox="1"/>
          <p:nvPr/>
        </p:nvSpPr>
        <p:spPr>
          <a:xfrm>
            <a:off x="59538" y="4497131"/>
            <a:ext cx="6641421" cy="3110595"/>
          </a:xfrm>
          <a:prstGeom prst="rect">
            <a:avLst/>
          </a:prstGeom>
          <a:noFill/>
        </p:spPr>
        <p:txBody>
          <a:bodyPr wrap="square" rtlCol="0">
            <a:spAutoFit/>
          </a:bodyPr>
          <a:lstStyle/>
          <a:p>
            <a:pPr>
              <a:lnSpc>
                <a:spcPct val="90000"/>
              </a:lnSpc>
              <a:spcBef>
                <a:spcPts val="750"/>
              </a:spcBef>
            </a:pPr>
            <a:r>
              <a:rPr lang="en-US" sz="1200" b="1" kern="100" dirty="0">
                <a:solidFill>
                  <a:srgbClr val="00502F"/>
                </a:solidFill>
                <a:latin typeface="Calibri" panose="020F0502020204030204" pitchFamily="34" charset="0"/>
                <a:ea typeface="Calibri" panose="020F0502020204030204" pitchFamily="34" charset="0"/>
                <a:cs typeface="Times New Roman" panose="02020603050405020304" pitchFamily="18" charset="0"/>
              </a:rPr>
              <a:t>In Vermont, </a:t>
            </a:r>
            <a:r>
              <a:rPr lang="en-US" sz="1200" dirty="0">
                <a:effectLst/>
                <a:ea typeface="Aptos" panose="020B0004020202020204" pitchFamily="34" charset="0"/>
                <a:cs typeface="Aptos" panose="020B0004020202020204" pitchFamily="34" charset="0"/>
              </a:rPr>
              <a:t>multiple efforts have supported the provision of developmental screenings per American Academy of Pediatrics Bright Futures guidelines, with recent efforts listed below:</a:t>
            </a:r>
          </a:p>
          <a:p>
            <a:pPr marL="171450" indent="-171450">
              <a:lnSpc>
                <a:spcPct val="90000"/>
              </a:lnSpc>
              <a:spcBef>
                <a:spcPts val="750"/>
              </a:spcBef>
              <a:buFont typeface="Arial" panose="020B0604020202020204" pitchFamily="34" charset="0"/>
              <a:buChar char="•"/>
            </a:pPr>
            <a:r>
              <a:rPr lang="en-US" sz="1200" b="1" dirty="0"/>
              <a:t>Clinical Quality Improvement:</a:t>
            </a:r>
          </a:p>
          <a:p>
            <a:pPr marL="346075" lvl="1" indent="-171450">
              <a:lnSpc>
                <a:spcPct val="90000"/>
              </a:lnSpc>
              <a:spcBef>
                <a:spcPts val="325"/>
              </a:spcBef>
              <a:buFont typeface="Courier New" panose="02070309020205020404" pitchFamily="49" charset="0"/>
              <a:buChar char="o"/>
            </a:pPr>
            <a:r>
              <a:rPr lang="en-US" sz="1200" dirty="0">
                <a:effectLst/>
                <a:ea typeface="Times New Roman" panose="02020603050405020304" pitchFamily="18" charset="0"/>
                <a:cs typeface="Times New Roman" panose="02020603050405020304" pitchFamily="18" charset="0"/>
              </a:rPr>
              <a:t>In partnership with the VDH FCH Division, VCHIP and its primary care practice network</a:t>
            </a:r>
            <a:r>
              <a:rPr lang="en-US" sz="1200" dirty="0">
                <a:ea typeface="Times New Roman" panose="02020603050405020304" pitchFamily="18" charset="0"/>
                <a:cs typeface="Times New Roman" panose="02020603050405020304" pitchFamily="18" charset="0"/>
              </a:rPr>
              <a:t> identify strategies for practice improvement and conduct </a:t>
            </a:r>
            <a:r>
              <a:rPr lang="en-US" sz="1200" dirty="0">
                <a:effectLst/>
                <a:ea typeface="Times New Roman" panose="02020603050405020304" pitchFamily="18" charset="0"/>
                <a:cs typeface="Times New Roman" panose="02020603050405020304" pitchFamily="18" charset="0"/>
              </a:rPr>
              <a:t>quality improvement projects. Developmental screening was the focus of quality improvement projects in 2009, 2016, and 2023. </a:t>
            </a:r>
          </a:p>
          <a:p>
            <a:pPr marL="171450" indent="-171450">
              <a:lnSpc>
                <a:spcPct val="90000"/>
              </a:lnSpc>
              <a:spcBef>
                <a:spcPts val="750"/>
              </a:spcBef>
              <a:buFont typeface="Arial" panose="020B0604020202020204" pitchFamily="34" charset="0"/>
              <a:buChar char="•"/>
            </a:pPr>
            <a:r>
              <a:rPr lang="en-US" sz="1200" b="1" dirty="0"/>
              <a:t>Systems and Technology Improvements:</a:t>
            </a:r>
          </a:p>
          <a:p>
            <a:pPr marL="346075" lvl="1" indent="-171450">
              <a:lnSpc>
                <a:spcPct val="90000"/>
              </a:lnSpc>
              <a:spcBef>
                <a:spcPts val="325"/>
              </a:spcBef>
              <a:buFont typeface="Courier New" panose="02070309020205020404" pitchFamily="49" charset="0"/>
              <a:buChar char="o"/>
            </a:pPr>
            <a:r>
              <a:rPr lang="en-US" sz="1200" dirty="0">
                <a:effectLst/>
                <a:ea typeface="Times New Roman" panose="02020603050405020304" pitchFamily="18" charset="0"/>
                <a:cs typeface="Times New Roman" panose="02020603050405020304" pitchFamily="18" charset="0"/>
              </a:rPr>
              <a:t>VDH built the Developmental Screening Registry allowing screening results to be securely shared across clinical and community settings to ensure young children are connected to developmental supports.</a:t>
            </a:r>
            <a:endParaRPr lang="en-US" sz="1200" dirty="0">
              <a:ea typeface="Times New Roman" panose="02020603050405020304" pitchFamily="18" charset="0"/>
              <a:cs typeface="Times New Roman" panose="02020603050405020304" pitchFamily="18" charset="0"/>
            </a:endParaRPr>
          </a:p>
          <a:p>
            <a:pPr marL="346075" lvl="1" indent="-171450">
              <a:lnSpc>
                <a:spcPct val="90000"/>
              </a:lnSpc>
              <a:spcBef>
                <a:spcPts val="325"/>
              </a:spcBef>
              <a:buFont typeface="Courier New" panose="02070309020205020404" pitchFamily="49" charset="0"/>
              <a:buChar char="o"/>
            </a:pPr>
            <a:r>
              <a:rPr lang="en-US" sz="1200" dirty="0">
                <a:effectLst/>
                <a:ea typeface="Times New Roman" panose="02020603050405020304" pitchFamily="18" charset="0"/>
                <a:cs typeface="Aptos" panose="020B0004020202020204" pitchFamily="34" charset="0"/>
              </a:rPr>
              <a:t>Help Me Grow-Vermont, with its mission of promoting universal developmental screening and detection, provides free online Ages and Stages Questionnaires for developmental screening for families: </a:t>
            </a:r>
            <a:r>
              <a:rPr lang="en-US" sz="1200" dirty="0">
                <a:effectLst/>
                <a:ea typeface="Times New Roman" panose="02020603050405020304" pitchFamily="18" charset="0"/>
                <a:cs typeface="Aptos" panose="020B0004020202020204" pitchFamily="34" charset="0"/>
                <a:hlinkClick r:id="rId3"/>
              </a:rPr>
              <a:t>https://www.helpmegrowvt.org/ages-stages-vt</a:t>
            </a:r>
            <a:endParaRPr lang="en-US" sz="1200" dirty="0">
              <a:ea typeface="Times New Roman" panose="02020603050405020304" pitchFamily="18" charset="0"/>
              <a:cs typeface="Aptos" panose="020B0004020202020204" pitchFamily="34" charset="0"/>
            </a:endParaRPr>
          </a:p>
          <a:p>
            <a:pPr marL="346075" lvl="1" indent="-171450">
              <a:lnSpc>
                <a:spcPct val="90000"/>
              </a:lnSpc>
              <a:spcBef>
                <a:spcPts val="325"/>
              </a:spcBef>
              <a:buFont typeface="Courier New" panose="02070309020205020404" pitchFamily="49" charset="0"/>
              <a:buChar char="o"/>
            </a:pPr>
            <a:r>
              <a:rPr lang="en-US" sz="1200" i="0" dirty="0">
                <a:effectLst/>
                <a:ea typeface="Times New Roman" panose="02020603050405020304" pitchFamily="18" charset="0"/>
                <a:cs typeface="Times New Roman" panose="02020603050405020304" pitchFamily="18" charset="0"/>
              </a:rPr>
              <a:t>VCHIP became the Touchpoints (</a:t>
            </a:r>
            <a:r>
              <a:rPr lang="en-US" sz="1200" u="sng" dirty="0">
                <a:solidFill>
                  <a:srgbClr val="467886"/>
                </a:solidFill>
                <a:effectLst/>
                <a:ea typeface="Aptos" panose="020B0004020202020204" pitchFamily="34" charset="0"/>
                <a:cs typeface="Aptos" panose="020B0004020202020204" pitchFamily="34" charset="0"/>
                <a:hlinkClick r:id="rId4"/>
              </a:rPr>
              <a:t>https://www.brazeltontouchpoints.org</a:t>
            </a:r>
            <a:r>
              <a:rPr lang="en-US" sz="1200" u="sng" dirty="0">
                <a:solidFill>
                  <a:srgbClr val="467886"/>
                </a:solidFill>
                <a:effectLst/>
                <a:ea typeface="Aptos" panose="020B0004020202020204" pitchFamily="34" charset="0"/>
                <a:cs typeface="Aptos" panose="020B0004020202020204" pitchFamily="34" charset="0"/>
              </a:rPr>
              <a:t>)</a:t>
            </a:r>
            <a:r>
              <a:rPr lang="en-US" sz="1200" i="0" dirty="0">
                <a:effectLst/>
                <a:ea typeface="Times New Roman" panose="02020603050405020304" pitchFamily="18" charset="0"/>
                <a:cs typeface="Times New Roman" panose="02020603050405020304" pitchFamily="18" charset="0"/>
              </a:rPr>
              <a:t> Center for Vermont, providing a practical, preventive approach that supports professionals in forming strengths-based partnerships with families</a:t>
            </a:r>
            <a:r>
              <a:rPr lang="en-US" sz="1200" i="0" baseline="30000" dirty="0">
                <a:effectLst/>
                <a:ea typeface="Times New Roman" panose="02020603050405020304" pitchFamily="18" charset="0"/>
                <a:cs typeface="Times New Roman" panose="02020603050405020304" pitchFamily="18" charset="0"/>
              </a:rPr>
              <a:t>2</a:t>
            </a:r>
            <a:r>
              <a:rPr lang="en-US" sz="1200" i="0" dirty="0">
                <a:effectLst/>
                <a:ea typeface="Times New Roman" panose="02020603050405020304" pitchFamily="18" charset="0"/>
                <a:cs typeface="Times New Roman" panose="02020603050405020304" pitchFamily="18" charset="0"/>
              </a:rPr>
              <a:t>.</a:t>
            </a:r>
            <a:endParaRPr lang="en-US" sz="1200" strike="sngStrike" dirty="0">
              <a:ea typeface="Aptos" panose="020B0004020202020204" pitchFamily="34" charset="0"/>
              <a:cs typeface="Aptos" panose="020B0004020202020204" pitchFamily="34" charset="0"/>
            </a:endParaRPr>
          </a:p>
        </p:txBody>
      </p:sp>
      <p:sp>
        <p:nvSpPr>
          <p:cNvPr id="22" name="TextBox 21">
            <a:extLst>
              <a:ext uri="{FF2B5EF4-FFF2-40B4-BE49-F238E27FC236}">
                <a16:creationId xmlns:a16="http://schemas.microsoft.com/office/drawing/2014/main" id="{CBA96E24-8FD3-46F8-BC82-A489C64BFCF3}"/>
              </a:ext>
            </a:extLst>
          </p:cNvPr>
          <p:cNvSpPr txBox="1"/>
          <p:nvPr/>
        </p:nvSpPr>
        <p:spPr>
          <a:xfrm>
            <a:off x="141157" y="7501557"/>
            <a:ext cx="6641735" cy="1254189"/>
          </a:xfrm>
          <a:prstGeom prst="rect">
            <a:avLst/>
          </a:prstGeom>
          <a:noFill/>
        </p:spPr>
        <p:txBody>
          <a:bodyPr wrap="square" rtlCol="0">
            <a:spAutoFit/>
          </a:bodyPr>
          <a:lstStyle/>
          <a:p>
            <a:pPr>
              <a:spcAft>
                <a:spcPts val="300"/>
              </a:spcAft>
            </a:pPr>
            <a:r>
              <a:rPr lang="en-US" sz="1000" b="1" kern="100" dirty="0">
                <a:solidFill>
                  <a:srgbClr val="00502F"/>
                </a:solidFill>
                <a:ea typeface="Calibri" panose="020F0502020204030204" pitchFamily="34" charset="0"/>
                <a:cs typeface="Times New Roman" panose="02020603050405020304" pitchFamily="18" charset="0"/>
              </a:rPr>
              <a:t>References</a:t>
            </a:r>
          </a:p>
          <a:p>
            <a:pPr marL="228600" indent="-228600">
              <a:buFont typeface="+mj-lt"/>
              <a:buAutoNum type="arabicPeriod"/>
            </a:pPr>
            <a:r>
              <a:rPr lang="en-US" sz="900" dirty="0"/>
              <a:t>Centers for Medicare &amp; Medicaid Services (2025). </a:t>
            </a:r>
            <a:r>
              <a:rPr lang="en-US" sz="900" i="1" dirty="0"/>
              <a:t>Core Set of Children's Health Care Quality Measures for Medicaid and CHIP (Child Core Set)</a:t>
            </a:r>
            <a:r>
              <a:rPr lang="en-US" sz="900" dirty="0"/>
              <a:t>. Center for Medicaid and CHIP Services. </a:t>
            </a:r>
            <a:r>
              <a:rPr lang="en-US" sz="900" u="sng" dirty="0">
                <a:hlinkClick r:id="rId5"/>
              </a:rPr>
              <a:t>https://www.medicaid.gov/medicaid/quality-of-care/downloads/medicaid-and-chip-child-core-set-manual.pdf</a:t>
            </a:r>
            <a:endParaRPr lang="en-US" sz="900" u="sng" dirty="0"/>
          </a:p>
          <a:p>
            <a:pPr marL="228600" indent="-228600">
              <a:buFont typeface="+mj-lt"/>
              <a:buAutoNum type="arabicPeriod"/>
            </a:pPr>
            <a:r>
              <a:rPr lang="en-US" sz="900" dirty="0"/>
              <a:t>Ayoub, C. &amp; </a:t>
            </a:r>
            <a:r>
              <a:rPr lang="en-US" sz="900" dirty="0" err="1"/>
              <a:t>Vele-Tabaddor</a:t>
            </a:r>
            <a:r>
              <a:rPr lang="en-US" sz="900" dirty="0"/>
              <a:t>, E. (2018). Enhancing early care provider’s capacity for building early relationships with families and their children: Touchpoints-informed practice. In A. S. Morris &amp; A. C. Williamson (Eds.), Building early social and emotional relationships with infants and toddlers: Integrating research and practice (pp. 259–275). Springer Nature Switzerland AG. </a:t>
            </a:r>
            <a:r>
              <a:rPr lang="en-US" sz="900" dirty="0">
                <a:hlinkClick r:id="rId6"/>
              </a:rPr>
              <a:t>https://doi.org/10.1007/978-3-030-03110-7_11</a:t>
            </a:r>
            <a:endParaRPr lang="en-US" sz="900" dirty="0"/>
          </a:p>
        </p:txBody>
      </p:sp>
      <p:sp>
        <p:nvSpPr>
          <p:cNvPr id="12" name="TextBox 3">
            <a:extLst>
              <a:ext uri="{FF2B5EF4-FFF2-40B4-BE49-F238E27FC236}">
                <a16:creationId xmlns:a16="http://schemas.microsoft.com/office/drawing/2014/main" id="{BB7C94D7-2566-407E-9570-140ED946C161}"/>
              </a:ext>
            </a:extLst>
          </p:cNvPr>
          <p:cNvSpPr txBox="1"/>
          <p:nvPr/>
        </p:nvSpPr>
        <p:spPr>
          <a:xfrm>
            <a:off x="1480422" y="8866428"/>
            <a:ext cx="5384485" cy="246221"/>
          </a:xfrm>
          <a:prstGeom prst="rect">
            <a:avLst/>
          </a:prstGeom>
          <a:noFill/>
          <a:ln>
            <a:noFill/>
          </a:ln>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algn="ctr"/>
            <a:r>
              <a:rPr lang="en-US" sz="1000" dirty="0">
                <a:solidFill>
                  <a:schemeClr val="bg1"/>
                </a:solidFill>
                <a:latin typeface="Calibri" panose="020F0502020204030204" pitchFamily="34" charset="0"/>
                <a:ea typeface="Calibri" panose="020F0502020204030204" pitchFamily="34" charset="0"/>
                <a:cs typeface="Times New Roman" panose="02020603050405020304" pitchFamily="18" charset="0"/>
              </a:rPr>
              <a:t>Prepared by VCHIP’s Health Services Research Team, </a:t>
            </a:r>
            <a:r>
              <a:rPr lang="en-US" sz="1000" dirty="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7">
                  <a:extLst>
                    <a:ext uri="{A12FA001-AC4F-418D-AE19-62706E023703}">
                      <ahyp:hlinkClr xmlns:ahyp="http://schemas.microsoft.com/office/drawing/2018/hyperlinkcolor" val="tx"/>
                    </a:ext>
                  </a:extLst>
                </a:hlinkClick>
              </a:rPr>
              <a:t>KC Cousineau</a:t>
            </a:r>
            <a:r>
              <a:rPr lang="en-US" sz="1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MA &amp; </a:t>
            </a:r>
            <a:r>
              <a:rPr lang="en-US" sz="1000" dirty="0">
                <a:solidFill>
                  <a:schemeClr val="bg1"/>
                </a:solidFill>
                <a:latin typeface="Calibri" panose="020F0502020204030204" pitchFamily="34" charset="0"/>
                <a:ea typeface="Calibri" panose="020F0502020204030204" pitchFamily="34" charset="0"/>
                <a:cs typeface="Times New Roman" panose="02020603050405020304" pitchFamily="18" charset="0"/>
                <a:hlinkClick r:id="rId8">
                  <a:extLst>
                    <a:ext uri="{A12FA001-AC4F-418D-AE19-62706E023703}">
                      <ahyp:hlinkClr xmlns:ahyp="http://schemas.microsoft.com/office/drawing/2018/hyperlinkcolor" val="tx"/>
                    </a:ext>
                  </a:extLst>
                </a:hlinkClick>
              </a:rPr>
              <a:t>Valerie Harder</a:t>
            </a:r>
            <a:r>
              <a:rPr lang="en-US" sz="1000" dirty="0">
                <a:solidFill>
                  <a:schemeClr val="bg1"/>
                </a:solidFill>
                <a:latin typeface="Calibri" panose="020F0502020204030204" pitchFamily="34" charset="0"/>
                <a:ea typeface="Calibri" panose="020F0502020204030204" pitchFamily="34" charset="0"/>
                <a:cs typeface="Times New Roman" panose="02020603050405020304" pitchFamily="18" charset="0"/>
              </a:rPr>
              <a:t>, PhD, MHS</a:t>
            </a:r>
          </a:p>
        </p:txBody>
      </p:sp>
      <p:pic>
        <p:nvPicPr>
          <p:cNvPr id="3" name="Picture 2">
            <a:extLst>
              <a:ext uri="{FF2B5EF4-FFF2-40B4-BE49-F238E27FC236}">
                <a16:creationId xmlns:a16="http://schemas.microsoft.com/office/drawing/2014/main" id="{A2E42DF9-1D93-9B21-A40D-2D1FBB04170B}"/>
              </a:ext>
            </a:extLst>
          </p:cNvPr>
          <p:cNvPicPr>
            <a:picLocks noChangeAspect="1"/>
          </p:cNvPicPr>
          <p:nvPr/>
        </p:nvPicPr>
        <p:blipFill>
          <a:blip r:embed="rId9"/>
          <a:stretch>
            <a:fillRect/>
          </a:stretch>
        </p:blipFill>
        <p:spPr>
          <a:xfrm>
            <a:off x="157701" y="1082128"/>
            <a:ext cx="4389120" cy="3314234"/>
          </a:xfrm>
          <a:prstGeom prst="rect">
            <a:avLst/>
          </a:prstGeom>
        </p:spPr>
      </p:pic>
    </p:spTree>
    <p:extLst>
      <p:ext uri="{BB962C8B-B14F-4D97-AF65-F5344CB8AC3E}">
        <p14:creationId xmlns:p14="http://schemas.microsoft.com/office/powerpoint/2010/main" val="409908186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29767</TotalTime>
  <Words>805</Words>
  <Application>Microsoft Office PowerPoint</Application>
  <PresentationFormat>Letter Paper (8.5x11 in)</PresentationFormat>
  <Paragraphs>37</Paragraphs>
  <Slides>2</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Aptos</vt:lpstr>
      <vt:lpstr>Arial</vt:lpstr>
      <vt:lpstr>Calibri</vt:lpstr>
      <vt:lpstr>Calibri Light</vt:lpstr>
      <vt:lpstr>Courier New</vt:lpstr>
      <vt:lpstr>Times New Roman</vt:lpstr>
      <vt:lpstr>Office Theme</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Perusse, Allison E</dc:creator>
  <cp:lastModifiedBy>Perusse, Allison E</cp:lastModifiedBy>
  <cp:revision>169</cp:revision>
  <dcterms:created xsi:type="dcterms:W3CDTF">2023-11-13T13:47:52Z</dcterms:created>
  <dcterms:modified xsi:type="dcterms:W3CDTF">2025-10-07T18:59:36Z</dcterms:modified>
</cp:coreProperties>
</file>