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0.xml" ContentType="application/vnd.openxmlformats-officedocument.presentationml.tags+xml"/>
  <Override PartName="/ppt/notesSlides/notesSlide6.xml" ContentType="application/vnd.openxmlformats-officedocument.presentationml.notesSlide+xml"/>
  <Override PartName="/ppt/tags/tag11.xml" ContentType="application/vnd.openxmlformats-officedocument.presentationml.tags+xml"/>
  <Override PartName="/ppt/notesSlides/notesSlide7.xml" ContentType="application/vnd.openxmlformats-officedocument.presentationml.notesSlide+xml"/>
  <Override PartName="/ppt/tags/tag12.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13.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48" r:id="rId5"/>
  </p:sldMasterIdLst>
  <p:notesMasterIdLst>
    <p:notesMasterId r:id="rId64"/>
  </p:notesMasterIdLst>
  <p:sldIdLst>
    <p:sldId id="257" r:id="rId6"/>
    <p:sldId id="559" r:id="rId7"/>
    <p:sldId id="575" r:id="rId8"/>
    <p:sldId id="576" r:id="rId9"/>
    <p:sldId id="560" r:id="rId10"/>
    <p:sldId id="561" r:id="rId11"/>
    <p:sldId id="562" r:id="rId12"/>
    <p:sldId id="566" r:id="rId13"/>
    <p:sldId id="551" r:id="rId14"/>
    <p:sldId id="574" r:id="rId15"/>
    <p:sldId id="599" r:id="rId16"/>
    <p:sldId id="289" r:id="rId17"/>
    <p:sldId id="291" r:id="rId18"/>
    <p:sldId id="294" r:id="rId19"/>
    <p:sldId id="292" r:id="rId20"/>
    <p:sldId id="296" r:id="rId21"/>
    <p:sldId id="300" r:id="rId22"/>
    <p:sldId id="288" r:id="rId23"/>
    <p:sldId id="579" r:id="rId24"/>
    <p:sldId id="581" r:id="rId25"/>
    <p:sldId id="580" r:id="rId26"/>
    <p:sldId id="586" r:id="rId27"/>
    <p:sldId id="587" r:id="rId28"/>
    <p:sldId id="584" r:id="rId29"/>
    <p:sldId id="589" r:id="rId30"/>
    <p:sldId id="590" r:id="rId31"/>
    <p:sldId id="591" r:id="rId32"/>
    <p:sldId id="592" r:id="rId33"/>
    <p:sldId id="593" r:id="rId34"/>
    <p:sldId id="594" r:id="rId35"/>
    <p:sldId id="595" r:id="rId36"/>
    <p:sldId id="596" r:id="rId37"/>
    <p:sldId id="597" r:id="rId38"/>
    <p:sldId id="598" r:id="rId39"/>
    <p:sldId id="577" r:id="rId40"/>
    <p:sldId id="338" r:id="rId41"/>
    <p:sldId id="339" r:id="rId42"/>
    <p:sldId id="340" r:id="rId43"/>
    <p:sldId id="335" r:id="rId44"/>
    <p:sldId id="341" r:id="rId45"/>
    <p:sldId id="342" r:id="rId46"/>
    <p:sldId id="343" r:id="rId47"/>
    <p:sldId id="344" r:id="rId48"/>
    <p:sldId id="345" r:id="rId49"/>
    <p:sldId id="346" r:id="rId50"/>
    <p:sldId id="347" r:id="rId51"/>
    <p:sldId id="357" r:id="rId52"/>
    <p:sldId id="358" r:id="rId53"/>
    <p:sldId id="348" r:id="rId54"/>
    <p:sldId id="349" r:id="rId55"/>
    <p:sldId id="350" r:id="rId56"/>
    <p:sldId id="351" r:id="rId57"/>
    <p:sldId id="352" r:id="rId58"/>
    <p:sldId id="353" r:id="rId59"/>
    <p:sldId id="354" r:id="rId60"/>
    <p:sldId id="356" r:id="rId61"/>
    <p:sldId id="333" r:id="rId62"/>
    <p:sldId id="328" r:id="rId63"/>
  </p:sldIdLst>
  <p:sldSz cx="12192000" cy="6858000"/>
  <p:notesSz cx="6858000" cy="9144000"/>
  <p:custDataLst>
    <p:tags r:id="rId6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B5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D5B1CC5-4C41-46F8-EE62-211ED0FA4008}" v="88" dt="2025-10-06T21:16:22.689"/>
    <p1510:client id="{A937BB74-573C-5A4B-8514-884D410D6DCC}" v="328" dt="2025-10-06T19:43:56.663"/>
    <p1510:client id="{AFBCD384-46EC-EA9F-75F0-C2D45C45192A}" v="1" dt="2025-10-07T13:41:14.58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theme" Target="theme/theme1.xml"/><Relationship Id="rId7" Type="http://schemas.openxmlformats.org/officeDocument/2006/relationships/slide" Target="slides/slide2.xml"/><Relationship Id="rId71"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presProps" Target="presProps.xml"/><Relationship Id="rId5" Type="http://schemas.openxmlformats.org/officeDocument/2006/relationships/slideMaster" Target="slideMasters/slideMaster2.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notesMaster" Target="notesMasters/notesMaster1.xml"/><Relationship Id="rId69" Type="http://schemas.openxmlformats.org/officeDocument/2006/relationships/tableStyles" Target="tableStyle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viewProps" Target="viewProp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tags" Target="tags/tag1.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iv Townsend" userId="S::lstownse@uvm.edu::fcdbdda9-40b7-41c2-9f11-bb98e3e1b193" providerId="AD" clId="Web-{A937BB74-573C-5A4B-8514-884D410D6DCC}"/>
    <pc:docChg chg="addSld delSld modSld addMainMaster">
      <pc:chgData name="Liv Townsend" userId="S::lstownse@uvm.edu::fcdbdda9-40b7-41c2-9f11-bb98e3e1b193" providerId="AD" clId="Web-{A937BB74-573C-5A4B-8514-884D410D6DCC}" dt="2025-10-06T19:43:55.897" v="210" actId="20577"/>
      <pc:docMkLst>
        <pc:docMk/>
      </pc:docMkLst>
      <pc:sldChg chg="add del">
        <pc:chgData name="Liv Townsend" userId="S::lstownse@uvm.edu::fcdbdda9-40b7-41c2-9f11-bb98e3e1b193" providerId="AD" clId="Web-{A937BB74-573C-5A4B-8514-884D410D6DCC}" dt="2025-10-06T18:20:37.832" v="167"/>
        <pc:sldMkLst>
          <pc:docMk/>
          <pc:sldMk cId="3499740288" sldId="256"/>
        </pc:sldMkLst>
      </pc:sldChg>
      <pc:sldChg chg="add del">
        <pc:chgData name="Liv Townsend" userId="S::lstownse@uvm.edu::fcdbdda9-40b7-41c2-9f11-bb98e3e1b193" providerId="AD" clId="Web-{A937BB74-573C-5A4B-8514-884D410D6DCC}" dt="2025-10-06T18:20:37.832" v="165"/>
        <pc:sldMkLst>
          <pc:docMk/>
          <pc:sldMk cId="632117570" sldId="258"/>
        </pc:sldMkLst>
      </pc:sldChg>
      <pc:sldChg chg="add del">
        <pc:chgData name="Liv Townsend" userId="S::lstownse@uvm.edu::fcdbdda9-40b7-41c2-9f11-bb98e3e1b193" providerId="AD" clId="Web-{A937BB74-573C-5A4B-8514-884D410D6DCC}" dt="2025-10-06T18:20:37.817" v="164"/>
        <pc:sldMkLst>
          <pc:docMk/>
          <pc:sldMk cId="3572575772" sldId="259"/>
        </pc:sldMkLst>
      </pc:sldChg>
      <pc:sldChg chg="add del">
        <pc:chgData name="Liv Townsend" userId="S::lstownse@uvm.edu::fcdbdda9-40b7-41c2-9f11-bb98e3e1b193" providerId="AD" clId="Web-{A937BB74-573C-5A4B-8514-884D410D6DCC}" dt="2025-10-06T18:20:37.817" v="163"/>
        <pc:sldMkLst>
          <pc:docMk/>
          <pc:sldMk cId="50075581" sldId="263"/>
        </pc:sldMkLst>
      </pc:sldChg>
      <pc:sldChg chg="add del">
        <pc:chgData name="Liv Townsend" userId="S::lstownse@uvm.edu::fcdbdda9-40b7-41c2-9f11-bb98e3e1b193" providerId="AD" clId="Web-{A937BB74-573C-5A4B-8514-884D410D6DCC}" dt="2025-10-06T18:20:37.817" v="162"/>
        <pc:sldMkLst>
          <pc:docMk/>
          <pc:sldMk cId="2527742591" sldId="264"/>
        </pc:sldMkLst>
      </pc:sldChg>
      <pc:sldChg chg="add del">
        <pc:chgData name="Liv Townsend" userId="S::lstownse@uvm.edu::fcdbdda9-40b7-41c2-9f11-bb98e3e1b193" providerId="AD" clId="Web-{A937BB74-573C-5A4B-8514-884D410D6DCC}" dt="2025-10-06T18:20:37.817" v="161"/>
        <pc:sldMkLst>
          <pc:docMk/>
          <pc:sldMk cId="3905199766" sldId="266"/>
        </pc:sldMkLst>
      </pc:sldChg>
      <pc:sldChg chg="add del">
        <pc:chgData name="Liv Townsend" userId="S::lstownse@uvm.edu::fcdbdda9-40b7-41c2-9f11-bb98e3e1b193" providerId="AD" clId="Web-{A937BB74-573C-5A4B-8514-884D410D6DCC}" dt="2025-10-06T18:20:37.817" v="160"/>
        <pc:sldMkLst>
          <pc:docMk/>
          <pc:sldMk cId="1262469878" sldId="267"/>
        </pc:sldMkLst>
      </pc:sldChg>
      <pc:sldChg chg="add del">
        <pc:chgData name="Liv Townsend" userId="S::lstownse@uvm.edu::fcdbdda9-40b7-41c2-9f11-bb98e3e1b193" providerId="AD" clId="Web-{A937BB74-573C-5A4B-8514-884D410D6DCC}" dt="2025-10-06T18:20:37.817" v="158"/>
        <pc:sldMkLst>
          <pc:docMk/>
          <pc:sldMk cId="214961735" sldId="268"/>
        </pc:sldMkLst>
      </pc:sldChg>
      <pc:sldChg chg="add del">
        <pc:chgData name="Liv Townsend" userId="S::lstownse@uvm.edu::fcdbdda9-40b7-41c2-9f11-bb98e3e1b193" providerId="AD" clId="Web-{A937BB74-573C-5A4B-8514-884D410D6DCC}" dt="2025-10-06T18:20:37.817" v="159"/>
        <pc:sldMkLst>
          <pc:docMk/>
          <pc:sldMk cId="384320189" sldId="269"/>
        </pc:sldMkLst>
      </pc:sldChg>
      <pc:sldChg chg="add">
        <pc:chgData name="Liv Townsend" userId="S::lstownse@uvm.edu::fcdbdda9-40b7-41c2-9f11-bb98e3e1b193" providerId="AD" clId="Web-{A937BB74-573C-5A4B-8514-884D410D6DCC}" dt="2025-10-06T19:38:07.807" v="176"/>
        <pc:sldMkLst>
          <pc:docMk/>
          <pc:sldMk cId="562437666" sldId="288"/>
        </pc:sldMkLst>
      </pc:sldChg>
      <pc:sldChg chg="add">
        <pc:chgData name="Liv Townsend" userId="S::lstownse@uvm.edu::fcdbdda9-40b7-41c2-9f11-bb98e3e1b193" providerId="AD" clId="Web-{A937BB74-573C-5A4B-8514-884D410D6DCC}" dt="2025-10-06T19:38:06.510" v="170"/>
        <pc:sldMkLst>
          <pc:docMk/>
          <pc:sldMk cId="2756042730" sldId="289"/>
        </pc:sldMkLst>
      </pc:sldChg>
      <pc:sldChg chg="add">
        <pc:chgData name="Liv Townsend" userId="S::lstownse@uvm.edu::fcdbdda9-40b7-41c2-9f11-bb98e3e1b193" providerId="AD" clId="Web-{A937BB74-573C-5A4B-8514-884D410D6DCC}" dt="2025-10-06T19:38:06.635" v="171"/>
        <pc:sldMkLst>
          <pc:docMk/>
          <pc:sldMk cId="1244919331" sldId="291"/>
        </pc:sldMkLst>
      </pc:sldChg>
      <pc:sldChg chg="add">
        <pc:chgData name="Liv Townsend" userId="S::lstownse@uvm.edu::fcdbdda9-40b7-41c2-9f11-bb98e3e1b193" providerId="AD" clId="Web-{A937BB74-573C-5A4B-8514-884D410D6DCC}" dt="2025-10-06T19:38:07.213" v="173"/>
        <pc:sldMkLst>
          <pc:docMk/>
          <pc:sldMk cId="2112729505" sldId="292"/>
        </pc:sldMkLst>
      </pc:sldChg>
      <pc:sldChg chg="add">
        <pc:chgData name="Liv Townsend" userId="S::lstownse@uvm.edu::fcdbdda9-40b7-41c2-9f11-bb98e3e1b193" providerId="AD" clId="Web-{A937BB74-573C-5A4B-8514-884D410D6DCC}" dt="2025-10-06T19:38:07.041" v="172"/>
        <pc:sldMkLst>
          <pc:docMk/>
          <pc:sldMk cId="1825594026" sldId="294"/>
        </pc:sldMkLst>
      </pc:sldChg>
      <pc:sldChg chg="add">
        <pc:chgData name="Liv Townsend" userId="S::lstownse@uvm.edu::fcdbdda9-40b7-41c2-9f11-bb98e3e1b193" providerId="AD" clId="Web-{A937BB74-573C-5A4B-8514-884D410D6DCC}" dt="2025-10-06T19:38:07.338" v="174"/>
        <pc:sldMkLst>
          <pc:docMk/>
          <pc:sldMk cId="2294300569" sldId="296"/>
        </pc:sldMkLst>
      </pc:sldChg>
      <pc:sldChg chg="add">
        <pc:chgData name="Liv Townsend" userId="S::lstownse@uvm.edu::fcdbdda9-40b7-41c2-9f11-bb98e3e1b193" providerId="AD" clId="Web-{A937BB74-573C-5A4B-8514-884D410D6DCC}" dt="2025-10-06T19:38:07.495" v="175"/>
        <pc:sldMkLst>
          <pc:docMk/>
          <pc:sldMk cId="245641126" sldId="300"/>
        </pc:sldMkLst>
      </pc:sldChg>
      <pc:sldChg chg="add">
        <pc:chgData name="Liv Townsend" userId="S::lstownse@uvm.edu::fcdbdda9-40b7-41c2-9f11-bb98e3e1b193" providerId="AD" clId="Web-{A937BB74-573C-5A4B-8514-884D410D6DCC}" dt="2025-10-06T14:16:20.950" v="23"/>
        <pc:sldMkLst>
          <pc:docMk/>
          <pc:sldMk cId="1043833812" sldId="328"/>
        </pc:sldMkLst>
      </pc:sldChg>
      <pc:sldChg chg="add">
        <pc:chgData name="Liv Townsend" userId="S::lstownse@uvm.edu::fcdbdda9-40b7-41c2-9f11-bb98e3e1b193" providerId="AD" clId="Web-{A937BB74-573C-5A4B-8514-884D410D6DCC}" dt="2025-10-06T14:16:20.607" v="22"/>
        <pc:sldMkLst>
          <pc:docMk/>
          <pc:sldMk cId="3222627474" sldId="333"/>
        </pc:sldMkLst>
      </pc:sldChg>
      <pc:sldChg chg="add">
        <pc:chgData name="Liv Townsend" userId="S::lstownse@uvm.edu::fcdbdda9-40b7-41c2-9f11-bb98e3e1b193" providerId="AD" clId="Web-{A937BB74-573C-5A4B-8514-884D410D6DCC}" dt="2025-10-06T14:16:16.513" v="4"/>
        <pc:sldMkLst>
          <pc:docMk/>
          <pc:sldMk cId="3745252498" sldId="335"/>
        </pc:sldMkLst>
      </pc:sldChg>
      <pc:sldChg chg="add">
        <pc:chgData name="Liv Townsend" userId="S::lstownse@uvm.edu::fcdbdda9-40b7-41c2-9f11-bb98e3e1b193" providerId="AD" clId="Web-{A937BB74-573C-5A4B-8514-884D410D6DCC}" dt="2025-10-06T14:16:15.825" v="1"/>
        <pc:sldMkLst>
          <pc:docMk/>
          <pc:sldMk cId="587708263" sldId="338"/>
        </pc:sldMkLst>
      </pc:sldChg>
      <pc:sldChg chg="add">
        <pc:chgData name="Liv Townsend" userId="S::lstownse@uvm.edu::fcdbdda9-40b7-41c2-9f11-bb98e3e1b193" providerId="AD" clId="Web-{A937BB74-573C-5A4B-8514-884D410D6DCC}" dt="2025-10-06T14:16:16.029" v="2"/>
        <pc:sldMkLst>
          <pc:docMk/>
          <pc:sldMk cId="3815229128" sldId="339"/>
        </pc:sldMkLst>
      </pc:sldChg>
      <pc:sldChg chg="add">
        <pc:chgData name="Liv Townsend" userId="S::lstownse@uvm.edu::fcdbdda9-40b7-41c2-9f11-bb98e3e1b193" providerId="AD" clId="Web-{A937BB74-573C-5A4B-8514-884D410D6DCC}" dt="2025-10-06T14:16:16.294" v="3"/>
        <pc:sldMkLst>
          <pc:docMk/>
          <pc:sldMk cId="2308463195" sldId="340"/>
        </pc:sldMkLst>
      </pc:sldChg>
      <pc:sldChg chg="add">
        <pc:chgData name="Liv Townsend" userId="S::lstownse@uvm.edu::fcdbdda9-40b7-41c2-9f11-bb98e3e1b193" providerId="AD" clId="Web-{A937BB74-573C-5A4B-8514-884D410D6DCC}" dt="2025-10-06T14:16:16.763" v="5"/>
        <pc:sldMkLst>
          <pc:docMk/>
          <pc:sldMk cId="2505147427" sldId="341"/>
        </pc:sldMkLst>
      </pc:sldChg>
      <pc:sldChg chg="add">
        <pc:chgData name="Liv Townsend" userId="S::lstownse@uvm.edu::fcdbdda9-40b7-41c2-9f11-bb98e3e1b193" providerId="AD" clId="Web-{A937BB74-573C-5A4B-8514-884D410D6DCC}" dt="2025-10-06T14:16:17.013" v="6"/>
        <pc:sldMkLst>
          <pc:docMk/>
          <pc:sldMk cId="3331667616" sldId="342"/>
        </pc:sldMkLst>
      </pc:sldChg>
      <pc:sldChg chg="add">
        <pc:chgData name="Liv Townsend" userId="S::lstownse@uvm.edu::fcdbdda9-40b7-41c2-9f11-bb98e3e1b193" providerId="AD" clId="Web-{A937BB74-573C-5A4B-8514-884D410D6DCC}" dt="2025-10-06T14:16:17.232" v="7"/>
        <pc:sldMkLst>
          <pc:docMk/>
          <pc:sldMk cId="1936543143" sldId="343"/>
        </pc:sldMkLst>
      </pc:sldChg>
      <pc:sldChg chg="add">
        <pc:chgData name="Liv Townsend" userId="S::lstownse@uvm.edu::fcdbdda9-40b7-41c2-9f11-bb98e3e1b193" providerId="AD" clId="Web-{A937BB74-573C-5A4B-8514-884D410D6DCC}" dt="2025-10-06T14:16:17.482" v="8"/>
        <pc:sldMkLst>
          <pc:docMk/>
          <pc:sldMk cId="469128574" sldId="344"/>
        </pc:sldMkLst>
      </pc:sldChg>
      <pc:sldChg chg="add">
        <pc:chgData name="Liv Townsend" userId="S::lstownse@uvm.edu::fcdbdda9-40b7-41c2-9f11-bb98e3e1b193" providerId="AD" clId="Web-{A937BB74-573C-5A4B-8514-884D410D6DCC}" dt="2025-10-06T14:16:17.716" v="9"/>
        <pc:sldMkLst>
          <pc:docMk/>
          <pc:sldMk cId="4010880072" sldId="345"/>
        </pc:sldMkLst>
      </pc:sldChg>
      <pc:sldChg chg="add">
        <pc:chgData name="Liv Townsend" userId="S::lstownse@uvm.edu::fcdbdda9-40b7-41c2-9f11-bb98e3e1b193" providerId="AD" clId="Web-{A937BB74-573C-5A4B-8514-884D410D6DCC}" dt="2025-10-06T14:16:17.950" v="10"/>
        <pc:sldMkLst>
          <pc:docMk/>
          <pc:sldMk cId="1894050684" sldId="346"/>
        </pc:sldMkLst>
      </pc:sldChg>
      <pc:sldChg chg="add">
        <pc:chgData name="Liv Townsend" userId="S::lstownse@uvm.edu::fcdbdda9-40b7-41c2-9f11-bb98e3e1b193" providerId="AD" clId="Web-{A937BB74-573C-5A4B-8514-884D410D6DCC}" dt="2025-10-06T14:16:18.169" v="11"/>
        <pc:sldMkLst>
          <pc:docMk/>
          <pc:sldMk cId="3318895057" sldId="347"/>
        </pc:sldMkLst>
      </pc:sldChg>
      <pc:sldChg chg="add">
        <pc:chgData name="Liv Townsend" userId="S::lstownse@uvm.edu::fcdbdda9-40b7-41c2-9f11-bb98e3e1b193" providerId="AD" clId="Web-{A937BB74-573C-5A4B-8514-884D410D6DCC}" dt="2025-10-06T14:16:18.685" v="14"/>
        <pc:sldMkLst>
          <pc:docMk/>
          <pc:sldMk cId="3866061579" sldId="348"/>
        </pc:sldMkLst>
      </pc:sldChg>
      <pc:sldChg chg="add">
        <pc:chgData name="Liv Townsend" userId="S::lstownse@uvm.edu::fcdbdda9-40b7-41c2-9f11-bb98e3e1b193" providerId="AD" clId="Web-{A937BB74-573C-5A4B-8514-884D410D6DCC}" dt="2025-10-06T14:16:18.919" v="15"/>
        <pc:sldMkLst>
          <pc:docMk/>
          <pc:sldMk cId="3515183312" sldId="349"/>
        </pc:sldMkLst>
      </pc:sldChg>
      <pc:sldChg chg="add">
        <pc:chgData name="Liv Townsend" userId="S::lstownse@uvm.edu::fcdbdda9-40b7-41c2-9f11-bb98e3e1b193" providerId="AD" clId="Web-{A937BB74-573C-5A4B-8514-884D410D6DCC}" dt="2025-10-06T14:16:19.138" v="16"/>
        <pc:sldMkLst>
          <pc:docMk/>
          <pc:sldMk cId="2356885274" sldId="350"/>
        </pc:sldMkLst>
      </pc:sldChg>
      <pc:sldChg chg="add">
        <pc:chgData name="Liv Townsend" userId="S::lstownse@uvm.edu::fcdbdda9-40b7-41c2-9f11-bb98e3e1b193" providerId="AD" clId="Web-{A937BB74-573C-5A4B-8514-884D410D6DCC}" dt="2025-10-06T14:16:19.372" v="17"/>
        <pc:sldMkLst>
          <pc:docMk/>
          <pc:sldMk cId="951763271" sldId="351"/>
        </pc:sldMkLst>
      </pc:sldChg>
      <pc:sldChg chg="add">
        <pc:chgData name="Liv Townsend" userId="S::lstownse@uvm.edu::fcdbdda9-40b7-41c2-9f11-bb98e3e1b193" providerId="AD" clId="Web-{A937BB74-573C-5A4B-8514-884D410D6DCC}" dt="2025-10-06T14:16:19.622" v="18"/>
        <pc:sldMkLst>
          <pc:docMk/>
          <pc:sldMk cId="1436851083" sldId="352"/>
        </pc:sldMkLst>
      </pc:sldChg>
      <pc:sldChg chg="add">
        <pc:chgData name="Liv Townsend" userId="S::lstownse@uvm.edu::fcdbdda9-40b7-41c2-9f11-bb98e3e1b193" providerId="AD" clId="Web-{A937BB74-573C-5A4B-8514-884D410D6DCC}" dt="2025-10-06T14:16:19.888" v="19"/>
        <pc:sldMkLst>
          <pc:docMk/>
          <pc:sldMk cId="617528480" sldId="353"/>
        </pc:sldMkLst>
      </pc:sldChg>
      <pc:sldChg chg="add">
        <pc:chgData name="Liv Townsend" userId="S::lstownse@uvm.edu::fcdbdda9-40b7-41c2-9f11-bb98e3e1b193" providerId="AD" clId="Web-{A937BB74-573C-5A4B-8514-884D410D6DCC}" dt="2025-10-06T14:16:20.138" v="20"/>
        <pc:sldMkLst>
          <pc:docMk/>
          <pc:sldMk cId="1833448247" sldId="354"/>
        </pc:sldMkLst>
      </pc:sldChg>
      <pc:sldChg chg="add">
        <pc:chgData name="Liv Townsend" userId="S::lstownse@uvm.edu::fcdbdda9-40b7-41c2-9f11-bb98e3e1b193" providerId="AD" clId="Web-{A937BB74-573C-5A4B-8514-884D410D6DCC}" dt="2025-10-06T14:16:20.388" v="21"/>
        <pc:sldMkLst>
          <pc:docMk/>
          <pc:sldMk cId="4201765717" sldId="356"/>
        </pc:sldMkLst>
      </pc:sldChg>
      <pc:sldChg chg="add">
        <pc:chgData name="Liv Townsend" userId="S::lstownse@uvm.edu::fcdbdda9-40b7-41c2-9f11-bb98e3e1b193" providerId="AD" clId="Web-{A937BB74-573C-5A4B-8514-884D410D6DCC}" dt="2025-10-06T14:16:18.419" v="12"/>
        <pc:sldMkLst>
          <pc:docMk/>
          <pc:sldMk cId="3079348522" sldId="357"/>
        </pc:sldMkLst>
      </pc:sldChg>
      <pc:sldChg chg="add">
        <pc:chgData name="Liv Townsend" userId="S::lstownse@uvm.edu::fcdbdda9-40b7-41c2-9f11-bb98e3e1b193" providerId="AD" clId="Web-{A937BB74-573C-5A4B-8514-884D410D6DCC}" dt="2025-10-06T14:16:18.450" v="13"/>
        <pc:sldMkLst>
          <pc:docMk/>
          <pc:sldMk cId="3446752552" sldId="358"/>
        </pc:sldMkLst>
      </pc:sldChg>
      <pc:sldChg chg="modSp">
        <pc:chgData name="Liv Townsend" userId="S::lstownse@uvm.edu::fcdbdda9-40b7-41c2-9f11-bb98e3e1b193" providerId="AD" clId="Web-{A937BB74-573C-5A4B-8514-884D410D6DCC}" dt="2025-10-06T14:24:47.261" v="129" actId="20577"/>
        <pc:sldMkLst>
          <pc:docMk/>
          <pc:sldMk cId="2492947113" sldId="562"/>
        </pc:sldMkLst>
        <pc:spChg chg="mod">
          <ac:chgData name="Liv Townsend" userId="S::lstownse@uvm.edu::fcdbdda9-40b7-41c2-9f11-bb98e3e1b193" providerId="AD" clId="Web-{A937BB74-573C-5A4B-8514-884D410D6DCC}" dt="2025-10-06T14:24:47.261" v="129" actId="20577"/>
          <ac:spMkLst>
            <pc:docMk/>
            <pc:sldMk cId="2492947113" sldId="562"/>
            <ac:spMk id="6" creationId="{F0EB29E6-F35C-8C8C-4643-2B0956242AC1}"/>
          </ac:spMkLst>
        </pc:spChg>
      </pc:sldChg>
      <pc:sldChg chg="del">
        <pc:chgData name="Liv Townsend" userId="S::lstownse@uvm.edu::fcdbdda9-40b7-41c2-9f11-bb98e3e1b193" providerId="AD" clId="Web-{A937BB74-573C-5A4B-8514-884D410D6DCC}" dt="2025-10-06T19:38:29.932" v="177"/>
        <pc:sldMkLst>
          <pc:docMk/>
          <pc:sldMk cId="4243346051" sldId="567"/>
        </pc:sldMkLst>
      </pc:sldChg>
      <pc:sldChg chg="del">
        <pc:chgData name="Liv Townsend" userId="S::lstownse@uvm.edu::fcdbdda9-40b7-41c2-9f11-bb98e3e1b193" providerId="AD" clId="Web-{A937BB74-573C-5A4B-8514-884D410D6DCC}" dt="2025-10-06T15:17:50.325" v="136"/>
        <pc:sldMkLst>
          <pc:docMk/>
          <pc:sldMk cId="1892832325" sldId="569"/>
        </pc:sldMkLst>
      </pc:sldChg>
      <pc:sldChg chg="del">
        <pc:chgData name="Liv Townsend" userId="S::lstownse@uvm.edu::fcdbdda9-40b7-41c2-9f11-bb98e3e1b193" providerId="AD" clId="Web-{A937BB74-573C-5A4B-8514-884D410D6DCC}" dt="2025-10-06T18:20:51.410" v="168"/>
        <pc:sldMkLst>
          <pc:docMk/>
          <pc:sldMk cId="3839058073" sldId="570"/>
        </pc:sldMkLst>
      </pc:sldChg>
      <pc:sldChg chg="delSp modSp del">
        <pc:chgData name="Liv Townsend" userId="S::lstownse@uvm.edu::fcdbdda9-40b7-41c2-9f11-bb98e3e1b193" providerId="AD" clId="Web-{A937BB74-573C-5A4B-8514-884D410D6DCC}" dt="2025-10-06T15:17:58.106" v="137"/>
        <pc:sldMkLst>
          <pc:docMk/>
          <pc:sldMk cId="1631899447" sldId="571"/>
        </pc:sldMkLst>
        <pc:spChg chg="mod">
          <ac:chgData name="Liv Townsend" userId="S::lstownse@uvm.edu::fcdbdda9-40b7-41c2-9f11-bb98e3e1b193" providerId="AD" clId="Web-{A937BB74-573C-5A4B-8514-884D410D6DCC}" dt="2025-10-06T14:18:23.122" v="26" actId="20577"/>
          <ac:spMkLst>
            <pc:docMk/>
            <pc:sldMk cId="1631899447" sldId="571"/>
            <ac:spMk id="2" creationId="{1DF265E4-0A5C-8C96-9D18-8E019F4C25A5}"/>
          </ac:spMkLst>
        </pc:spChg>
        <pc:spChg chg="del">
          <ac:chgData name="Liv Townsend" userId="S::lstownse@uvm.edu::fcdbdda9-40b7-41c2-9f11-bb98e3e1b193" providerId="AD" clId="Web-{A937BB74-573C-5A4B-8514-884D410D6DCC}" dt="2025-10-06T14:18:18.981" v="24"/>
          <ac:spMkLst>
            <pc:docMk/>
            <pc:sldMk cId="1631899447" sldId="571"/>
            <ac:spMk id="3" creationId="{E5668353-56E2-A8C6-AF48-0BEA9602EDF7}"/>
          </ac:spMkLst>
        </pc:spChg>
      </pc:sldChg>
      <pc:sldChg chg="del">
        <pc:chgData name="Liv Townsend" userId="S::lstownse@uvm.edu::fcdbdda9-40b7-41c2-9f11-bb98e3e1b193" providerId="AD" clId="Web-{A937BB74-573C-5A4B-8514-884D410D6DCC}" dt="2025-10-06T14:20:15.402" v="33"/>
        <pc:sldMkLst>
          <pc:docMk/>
          <pc:sldMk cId="3324601177" sldId="573"/>
        </pc:sldMkLst>
      </pc:sldChg>
      <pc:sldChg chg="add">
        <pc:chgData name="Liv Townsend" userId="S::lstownse@uvm.edu::fcdbdda9-40b7-41c2-9f11-bb98e3e1b193" providerId="AD" clId="Web-{A937BB74-573C-5A4B-8514-884D410D6DCC}" dt="2025-10-06T14:16:15.622" v="0"/>
        <pc:sldMkLst>
          <pc:docMk/>
          <pc:sldMk cId="3188775720" sldId="577"/>
        </pc:sldMkLst>
      </pc:sldChg>
      <pc:sldChg chg="addSp delSp modSp new">
        <pc:chgData name="Liv Townsend" userId="S::lstownse@uvm.edu::fcdbdda9-40b7-41c2-9f11-bb98e3e1b193" providerId="AD" clId="Web-{A937BB74-573C-5A4B-8514-884D410D6DCC}" dt="2025-10-06T19:43:55.897" v="210" actId="20577"/>
        <pc:sldMkLst>
          <pc:docMk/>
          <pc:sldMk cId="119996708" sldId="578"/>
        </pc:sldMkLst>
        <pc:spChg chg="del mod">
          <ac:chgData name="Liv Townsend" userId="S::lstownse@uvm.edu::fcdbdda9-40b7-41c2-9f11-bb98e3e1b193" providerId="AD" clId="Web-{A937BB74-573C-5A4B-8514-884D410D6DCC}" dt="2025-10-06T14:21:35.855" v="36"/>
          <ac:spMkLst>
            <pc:docMk/>
            <pc:sldMk cId="119996708" sldId="578"/>
            <ac:spMk id="2" creationId="{35A76952-BE92-63F1-E266-F4BF4AFE2610}"/>
          </ac:spMkLst>
        </pc:spChg>
        <pc:spChg chg="mod">
          <ac:chgData name="Liv Townsend" userId="S::lstownse@uvm.edu::fcdbdda9-40b7-41c2-9f11-bb98e3e1b193" providerId="AD" clId="Web-{A937BB74-573C-5A4B-8514-884D410D6DCC}" dt="2025-10-06T14:20:08.418" v="30" actId="20577"/>
          <ac:spMkLst>
            <pc:docMk/>
            <pc:sldMk cId="119996708" sldId="578"/>
            <ac:spMk id="3" creationId="{BAE586B7-1E44-E08A-48A6-5337DF14E634}"/>
          </ac:spMkLst>
        </pc:spChg>
        <pc:spChg chg="add del mod">
          <ac:chgData name="Liv Townsend" userId="S::lstownse@uvm.edu::fcdbdda9-40b7-41c2-9f11-bb98e3e1b193" providerId="AD" clId="Web-{A937BB74-573C-5A4B-8514-884D410D6DCC}" dt="2025-10-06T14:21:39.371" v="37"/>
          <ac:spMkLst>
            <pc:docMk/>
            <pc:sldMk cId="119996708" sldId="578"/>
            <ac:spMk id="5" creationId="{C66A4D03-F3AD-CF2F-46F3-13B85EDD46C6}"/>
          </ac:spMkLst>
        </pc:spChg>
        <pc:spChg chg="add mod">
          <ac:chgData name="Liv Townsend" userId="S::lstownse@uvm.edu::fcdbdda9-40b7-41c2-9f11-bb98e3e1b193" providerId="AD" clId="Web-{A937BB74-573C-5A4B-8514-884D410D6DCC}" dt="2025-10-06T19:43:55.897" v="210" actId="20577"/>
          <ac:spMkLst>
            <pc:docMk/>
            <pc:sldMk cId="119996708" sldId="578"/>
            <ac:spMk id="6" creationId="{F5CCCF6C-6FBC-8716-E7A5-6CBCE553E99B}"/>
          </ac:spMkLst>
        </pc:spChg>
      </pc:sldChg>
      <pc:sldChg chg="modSp add">
        <pc:chgData name="Liv Townsend" userId="S::lstownse@uvm.edu::fcdbdda9-40b7-41c2-9f11-bb98e3e1b193" providerId="AD" clId="Web-{A937BB74-573C-5A4B-8514-884D410D6DCC}" dt="2025-10-06T19:39:01.104" v="181" actId="14100"/>
        <pc:sldMkLst>
          <pc:docMk/>
          <pc:sldMk cId="3678404991" sldId="579"/>
        </pc:sldMkLst>
        <pc:spChg chg="mod">
          <ac:chgData name="Liv Townsend" userId="S::lstownse@uvm.edu::fcdbdda9-40b7-41c2-9f11-bb98e3e1b193" providerId="AD" clId="Web-{A937BB74-573C-5A4B-8514-884D410D6DCC}" dt="2025-10-06T19:39:01.104" v="181" actId="14100"/>
          <ac:spMkLst>
            <pc:docMk/>
            <pc:sldMk cId="3678404991" sldId="579"/>
            <ac:spMk id="2" creationId="{66DF677B-31F2-9503-A0CB-1DE5CA1D5ED9}"/>
          </ac:spMkLst>
        </pc:spChg>
      </pc:sldChg>
      <pc:sldChg chg="add">
        <pc:chgData name="Liv Townsend" userId="S::lstownse@uvm.edu::fcdbdda9-40b7-41c2-9f11-bb98e3e1b193" providerId="AD" clId="Web-{A937BB74-573C-5A4B-8514-884D410D6DCC}" dt="2025-10-06T15:17:43.153" v="132"/>
        <pc:sldMkLst>
          <pc:docMk/>
          <pc:sldMk cId="2844002772" sldId="580"/>
        </pc:sldMkLst>
      </pc:sldChg>
      <pc:sldChg chg="add">
        <pc:chgData name="Liv Townsend" userId="S::lstownse@uvm.edu::fcdbdda9-40b7-41c2-9f11-bb98e3e1b193" providerId="AD" clId="Web-{A937BB74-573C-5A4B-8514-884D410D6DCC}" dt="2025-10-06T15:17:42.918" v="131"/>
        <pc:sldMkLst>
          <pc:docMk/>
          <pc:sldMk cId="3426137090" sldId="581"/>
        </pc:sldMkLst>
      </pc:sldChg>
      <pc:sldChg chg="add">
        <pc:chgData name="Liv Townsend" userId="S::lstownse@uvm.edu::fcdbdda9-40b7-41c2-9f11-bb98e3e1b193" providerId="AD" clId="Web-{A937BB74-573C-5A4B-8514-884D410D6DCC}" dt="2025-10-06T15:17:43.887" v="135"/>
        <pc:sldMkLst>
          <pc:docMk/>
          <pc:sldMk cId="3501302486" sldId="584"/>
        </pc:sldMkLst>
      </pc:sldChg>
      <pc:sldChg chg="add">
        <pc:chgData name="Liv Townsend" userId="S::lstownse@uvm.edu::fcdbdda9-40b7-41c2-9f11-bb98e3e1b193" providerId="AD" clId="Web-{A937BB74-573C-5A4B-8514-884D410D6DCC}" dt="2025-10-06T15:17:43.387" v="133"/>
        <pc:sldMkLst>
          <pc:docMk/>
          <pc:sldMk cId="342047464" sldId="586"/>
        </pc:sldMkLst>
      </pc:sldChg>
      <pc:sldChg chg="modSp add">
        <pc:chgData name="Liv Townsend" userId="S::lstownse@uvm.edu::fcdbdda9-40b7-41c2-9f11-bb98e3e1b193" providerId="AD" clId="Web-{A937BB74-573C-5A4B-8514-884D410D6DCC}" dt="2025-10-06T19:42:41.023" v="182" actId="14100"/>
        <pc:sldMkLst>
          <pc:docMk/>
          <pc:sldMk cId="1501199971" sldId="587"/>
        </pc:sldMkLst>
        <pc:spChg chg="mod">
          <ac:chgData name="Liv Townsend" userId="S::lstownse@uvm.edu::fcdbdda9-40b7-41c2-9f11-bb98e3e1b193" providerId="AD" clId="Web-{A937BB74-573C-5A4B-8514-884D410D6DCC}" dt="2025-10-06T19:42:41.023" v="182" actId="14100"/>
          <ac:spMkLst>
            <pc:docMk/>
            <pc:sldMk cId="1501199971" sldId="587"/>
            <ac:spMk id="2" creationId="{C383623C-18AA-DB65-A4B8-1C92A5CE8DE8}"/>
          </ac:spMkLst>
        </pc:spChg>
      </pc:sldChg>
      <pc:sldChg chg="add del">
        <pc:chgData name="Liv Townsend" userId="S::lstownse@uvm.edu::fcdbdda9-40b7-41c2-9f11-bb98e3e1b193" providerId="AD" clId="Web-{A937BB74-573C-5A4B-8514-884D410D6DCC}" dt="2025-10-06T18:20:37.832" v="166"/>
        <pc:sldMkLst>
          <pc:docMk/>
          <pc:sldMk cId="1798500065" sldId="588"/>
        </pc:sldMkLst>
      </pc:sldChg>
      <pc:sldChg chg="add">
        <pc:chgData name="Liv Townsend" userId="S::lstownse@uvm.edu::fcdbdda9-40b7-41c2-9f11-bb98e3e1b193" providerId="AD" clId="Web-{A937BB74-573C-5A4B-8514-884D410D6DCC}" dt="2025-10-06T18:20:23.379" v="148"/>
        <pc:sldMkLst>
          <pc:docMk/>
          <pc:sldMk cId="1837627098" sldId="589"/>
        </pc:sldMkLst>
      </pc:sldChg>
      <pc:sldChg chg="add">
        <pc:chgData name="Liv Townsend" userId="S::lstownse@uvm.edu::fcdbdda9-40b7-41c2-9f11-bb98e3e1b193" providerId="AD" clId="Web-{A937BB74-573C-5A4B-8514-884D410D6DCC}" dt="2025-10-06T18:20:23.410" v="149"/>
        <pc:sldMkLst>
          <pc:docMk/>
          <pc:sldMk cId="3429078894" sldId="590"/>
        </pc:sldMkLst>
      </pc:sldChg>
      <pc:sldChg chg="add">
        <pc:chgData name="Liv Townsend" userId="S::lstownse@uvm.edu::fcdbdda9-40b7-41c2-9f11-bb98e3e1b193" providerId="AD" clId="Web-{A937BB74-573C-5A4B-8514-884D410D6DCC}" dt="2025-10-06T18:20:23.442" v="150"/>
        <pc:sldMkLst>
          <pc:docMk/>
          <pc:sldMk cId="1094689804" sldId="591"/>
        </pc:sldMkLst>
      </pc:sldChg>
      <pc:sldChg chg="add">
        <pc:chgData name="Liv Townsend" userId="S::lstownse@uvm.edu::fcdbdda9-40b7-41c2-9f11-bb98e3e1b193" providerId="AD" clId="Web-{A937BB74-573C-5A4B-8514-884D410D6DCC}" dt="2025-10-06T18:20:23.488" v="151"/>
        <pc:sldMkLst>
          <pc:docMk/>
          <pc:sldMk cId="2894470612" sldId="592"/>
        </pc:sldMkLst>
      </pc:sldChg>
      <pc:sldChg chg="add">
        <pc:chgData name="Liv Townsend" userId="S::lstownse@uvm.edu::fcdbdda9-40b7-41c2-9f11-bb98e3e1b193" providerId="AD" clId="Web-{A937BB74-573C-5A4B-8514-884D410D6DCC}" dt="2025-10-06T18:20:23.504" v="152"/>
        <pc:sldMkLst>
          <pc:docMk/>
          <pc:sldMk cId="2427158094" sldId="593"/>
        </pc:sldMkLst>
      </pc:sldChg>
      <pc:sldChg chg="add">
        <pc:chgData name="Liv Townsend" userId="S::lstownse@uvm.edu::fcdbdda9-40b7-41c2-9f11-bb98e3e1b193" providerId="AD" clId="Web-{A937BB74-573C-5A4B-8514-884D410D6DCC}" dt="2025-10-06T18:20:23.551" v="153"/>
        <pc:sldMkLst>
          <pc:docMk/>
          <pc:sldMk cId="280446347" sldId="594"/>
        </pc:sldMkLst>
      </pc:sldChg>
      <pc:sldChg chg="add">
        <pc:chgData name="Liv Townsend" userId="S::lstownse@uvm.edu::fcdbdda9-40b7-41c2-9f11-bb98e3e1b193" providerId="AD" clId="Web-{A937BB74-573C-5A4B-8514-884D410D6DCC}" dt="2025-10-06T18:20:23.567" v="154"/>
        <pc:sldMkLst>
          <pc:docMk/>
          <pc:sldMk cId="152412507" sldId="595"/>
        </pc:sldMkLst>
      </pc:sldChg>
      <pc:sldChg chg="add">
        <pc:chgData name="Liv Townsend" userId="S::lstownse@uvm.edu::fcdbdda9-40b7-41c2-9f11-bb98e3e1b193" providerId="AD" clId="Web-{A937BB74-573C-5A4B-8514-884D410D6DCC}" dt="2025-10-06T18:20:23.598" v="155"/>
        <pc:sldMkLst>
          <pc:docMk/>
          <pc:sldMk cId="3509383476" sldId="596"/>
        </pc:sldMkLst>
      </pc:sldChg>
      <pc:sldChg chg="add">
        <pc:chgData name="Liv Townsend" userId="S::lstownse@uvm.edu::fcdbdda9-40b7-41c2-9f11-bb98e3e1b193" providerId="AD" clId="Web-{A937BB74-573C-5A4B-8514-884D410D6DCC}" dt="2025-10-06T18:20:23.613" v="156"/>
        <pc:sldMkLst>
          <pc:docMk/>
          <pc:sldMk cId="1067067100" sldId="597"/>
        </pc:sldMkLst>
      </pc:sldChg>
      <pc:sldChg chg="add">
        <pc:chgData name="Liv Townsend" userId="S::lstownse@uvm.edu::fcdbdda9-40b7-41c2-9f11-bb98e3e1b193" providerId="AD" clId="Web-{A937BB74-573C-5A4B-8514-884D410D6DCC}" dt="2025-10-06T18:20:23.629" v="157"/>
        <pc:sldMkLst>
          <pc:docMk/>
          <pc:sldMk cId="3566341276" sldId="598"/>
        </pc:sldMkLst>
      </pc:sldChg>
      <pc:sldChg chg="addSp modSp add">
        <pc:chgData name="Liv Townsend" userId="S::lstownse@uvm.edu::fcdbdda9-40b7-41c2-9f11-bb98e3e1b193" providerId="AD" clId="Web-{A937BB74-573C-5A4B-8514-884D410D6DCC}" dt="2025-10-06T19:38:39.135" v="180" actId="20577"/>
        <pc:sldMkLst>
          <pc:docMk/>
          <pc:sldMk cId="2388327113" sldId="599"/>
        </pc:sldMkLst>
        <pc:spChg chg="add mod">
          <ac:chgData name="Liv Townsend" userId="S::lstownse@uvm.edu::fcdbdda9-40b7-41c2-9f11-bb98e3e1b193" providerId="AD" clId="Web-{A937BB74-573C-5A4B-8514-884D410D6DCC}" dt="2025-10-06T19:38:39.135" v="180" actId="20577"/>
          <ac:spMkLst>
            <pc:docMk/>
            <pc:sldMk cId="2388327113" sldId="599"/>
            <ac:spMk id="4" creationId="{84C7BB94-C6BA-9DD4-8CB6-2F72D5397E1C}"/>
          </ac:spMkLst>
        </pc:spChg>
      </pc:sldChg>
      <pc:sldMasterChg chg="add addSldLayout">
        <pc:chgData name="Liv Townsend" userId="S::lstownse@uvm.edu::fcdbdda9-40b7-41c2-9f11-bb98e3e1b193" providerId="AD" clId="Web-{A937BB74-573C-5A4B-8514-884D410D6DCC}" dt="2025-10-06T18:20:23.379" v="148"/>
        <pc:sldMasterMkLst>
          <pc:docMk/>
          <pc:sldMasterMk cId="3123842899" sldId="2147483648"/>
        </pc:sldMasterMkLst>
        <pc:sldLayoutChg chg="add">
          <pc:chgData name="Liv Townsend" userId="S::lstownse@uvm.edu::fcdbdda9-40b7-41c2-9f11-bb98e3e1b193" providerId="AD" clId="Web-{A937BB74-573C-5A4B-8514-884D410D6DCC}" dt="2025-10-06T18:20:23.379" v="148"/>
          <pc:sldLayoutMkLst>
            <pc:docMk/>
            <pc:sldMasterMk cId="3123842899" sldId="2147483648"/>
            <pc:sldLayoutMk cId="357022207" sldId="2147483649"/>
          </pc:sldLayoutMkLst>
        </pc:sldLayoutChg>
        <pc:sldLayoutChg chg="add">
          <pc:chgData name="Liv Townsend" userId="S::lstownse@uvm.edu::fcdbdda9-40b7-41c2-9f11-bb98e3e1b193" providerId="AD" clId="Web-{A937BB74-573C-5A4B-8514-884D410D6DCC}" dt="2025-10-06T18:20:23.379" v="148"/>
          <pc:sldLayoutMkLst>
            <pc:docMk/>
            <pc:sldMasterMk cId="3123842899" sldId="2147483648"/>
            <pc:sldLayoutMk cId="3156335970" sldId="2147483650"/>
          </pc:sldLayoutMkLst>
        </pc:sldLayoutChg>
        <pc:sldLayoutChg chg="add">
          <pc:chgData name="Liv Townsend" userId="S::lstownse@uvm.edu::fcdbdda9-40b7-41c2-9f11-bb98e3e1b193" providerId="AD" clId="Web-{A937BB74-573C-5A4B-8514-884D410D6DCC}" dt="2025-10-06T18:20:23.379" v="148"/>
          <pc:sldLayoutMkLst>
            <pc:docMk/>
            <pc:sldMasterMk cId="3123842899" sldId="2147483648"/>
            <pc:sldLayoutMk cId="2953493177" sldId="2147483651"/>
          </pc:sldLayoutMkLst>
        </pc:sldLayoutChg>
        <pc:sldLayoutChg chg="add">
          <pc:chgData name="Liv Townsend" userId="S::lstownse@uvm.edu::fcdbdda9-40b7-41c2-9f11-bb98e3e1b193" providerId="AD" clId="Web-{A937BB74-573C-5A4B-8514-884D410D6DCC}" dt="2025-10-06T18:20:23.379" v="148"/>
          <pc:sldLayoutMkLst>
            <pc:docMk/>
            <pc:sldMasterMk cId="3123842899" sldId="2147483648"/>
            <pc:sldLayoutMk cId="3960434791" sldId="2147483652"/>
          </pc:sldLayoutMkLst>
        </pc:sldLayoutChg>
        <pc:sldLayoutChg chg="add">
          <pc:chgData name="Liv Townsend" userId="S::lstownse@uvm.edu::fcdbdda9-40b7-41c2-9f11-bb98e3e1b193" providerId="AD" clId="Web-{A937BB74-573C-5A4B-8514-884D410D6DCC}" dt="2025-10-06T18:20:23.379" v="148"/>
          <pc:sldLayoutMkLst>
            <pc:docMk/>
            <pc:sldMasterMk cId="3123842899" sldId="2147483648"/>
            <pc:sldLayoutMk cId="765216349" sldId="2147483653"/>
          </pc:sldLayoutMkLst>
        </pc:sldLayoutChg>
        <pc:sldLayoutChg chg="add">
          <pc:chgData name="Liv Townsend" userId="S::lstownse@uvm.edu::fcdbdda9-40b7-41c2-9f11-bb98e3e1b193" providerId="AD" clId="Web-{A937BB74-573C-5A4B-8514-884D410D6DCC}" dt="2025-10-06T18:20:23.379" v="148"/>
          <pc:sldLayoutMkLst>
            <pc:docMk/>
            <pc:sldMasterMk cId="3123842899" sldId="2147483648"/>
            <pc:sldLayoutMk cId="1964935814" sldId="2147483654"/>
          </pc:sldLayoutMkLst>
        </pc:sldLayoutChg>
        <pc:sldLayoutChg chg="add">
          <pc:chgData name="Liv Townsend" userId="S::lstownse@uvm.edu::fcdbdda9-40b7-41c2-9f11-bb98e3e1b193" providerId="AD" clId="Web-{A937BB74-573C-5A4B-8514-884D410D6DCC}" dt="2025-10-06T18:20:23.379" v="148"/>
          <pc:sldLayoutMkLst>
            <pc:docMk/>
            <pc:sldMasterMk cId="3123842899" sldId="2147483648"/>
            <pc:sldLayoutMk cId="2356301418" sldId="2147483655"/>
          </pc:sldLayoutMkLst>
        </pc:sldLayoutChg>
        <pc:sldLayoutChg chg="add">
          <pc:chgData name="Liv Townsend" userId="S::lstownse@uvm.edu::fcdbdda9-40b7-41c2-9f11-bb98e3e1b193" providerId="AD" clId="Web-{A937BB74-573C-5A4B-8514-884D410D6DCC}" dt="2025-10-06T18:20:23.379" v="148"/>
          <pc:sldLayoutMkLst>
            <pc:docMk/>
            <pc:sldMasterMk cId="3123842899" sldId="2147483648"/>
            <pc:sldLayoutMk cId="1602969824" sldId="2147483656"/>
          </pc:sldLayoutMkLst>
        </pc:sldLayoutChg>
        <pc:sldLayoutChg chg="add">
          <pc:chgData name="Liv Townsend" userId="S::lstownse@uvm.edu::fcdbdda9-40b7-41c2-9f11-bb98e3e1b193" providerId="AD" clId="Web-{A937BB74-573C-5A4B-8514-884D410D6DCC}" dt="2025-10-06T18:20:23.379" v="148"/>
          <pc:sldLayoutMkLst>
            <pc:docMk/>
            <pc:sldMasterMk cId="3123842899" sldId="2147483648"/>
            <pc:sldLayoutMk cId="2152363224" sldId="2147483657"/>
          </pc:sldLayoutMkLst>
        </pc:sldLayoutChg>
        <pc:sldLayoutChg chg="add">
          <pc:chgData name="Liv Townsend" userId="S::lstownse@uvm.edu::fcdbdda9-40b7-41c2-9f11-bb98e3e1b193" providerId="AD" clId="Web-{A937BB74-573C-5A4B-8514-884D410D6DCC}" dt="2025-10-06T18:20:23.379" v="148"/>
          <pc:sldLayoutMkLst>
            <pc:docMk/>
            <pc:sldMasterMk cId="3123842899" sldId="2147483648"/>
            <pc:sldLayoutMk cId="1941462147" sldId="2147483658"/>
          </pc:sldLayoutMkLst>
        </pc:sldLayoutChg>
        <pc:sldLayoutChg chg="add">
          <pc:chgData name="Liv Townsend" userId="S::lstownse@uvm.edu::fcdbdda9-40b7-41c2-9f11-bb98e3e1b193" providerId="AD" clId="Web-{A937BB74-573C-5A4B-8514-884D410D6DCC}" dt="2025-10-06T18:20:23.379" v="148"/>
          <pc:sldLayoutMkLst>
            <pc:docMk/>
            <pc:sldMasterMk cId="3123842899" sldId="2147483648"/>
            <pc:sldLayoutMk cId="2230777134" sldId="2147483659"/>
          </pc:sldLayoutMkLst>
        </pc:sldLayoutChg>
      </pc:sldMasterChg>
      <pc:sldMasterChg chg="addSldLayout">
        <pc:chgData name="Liv Townsend" userId="S::lstownse@uvm.edu::fcdbdda9-40b7-41c2-9f11-bb98e3e1b193" providerId="AD" clId="Web-{A937BB74-573C-5A4B-8514-884D410D6DCC}" dt="2025-10-06T18:19:59.566" v="139"/>
        <pc:sldMasterMkLst>
          <pc:docMk/>
          <pc:sldMasterMk cId="1881915866" sldId="2147483660"/>
        </pc:sldMasterMkLst>
        <pc:sldLayoutChg chg="add">
          <pc:chgData name="Liv Townsend" userId="S::lstownse@uvm.edu::fcdbdda9-40b7-41c2-9f11-bb98e3e1b193" providerId="AD" clId="Web-{A937BB74-573C-5A4B-8514-884D410D6DCC}" dt="2025-10-06T14:16:15.825" v="1"/>
          <pc:sldLayoutMkLst>
            <pc:docMk/>
            <pc:sldMasterMk cId="1881915866" sldId="2147483660"/>
            <pc:sldLayoutMk cId="1698332479" sldId="2147483689"/>
          </pc:sldLayoutMkLst>
        </pc:sldLayoutChg>
        <pc:sldLayoutChg chg="add">
          <pc:chgData name="Liv Townsend" userId="S::lstownse@uvm.edu::fcdbdda9-40b7-41c2-9f11-bb98e3e1b193" providerId="AD" clId="Web-{A937BB74-573C-5A4B-8514-884D410D6DCC}" dt="2025-10-06T14:16:18.450" v="13"/>
          <pc:sldLayoutMkLst>
            <pc:docMk/>
            <pc:sldMasterMk cId="1881915866" sldId="2147483660"/>
            <pc:sldLayoutMk cId="27937849" sldId="2147483690"/>
          </pc:sldLayoutMkLst>
        </pc:sldLayoutChg>
        <pc:sldLayoutChg chg="add">
          <pc:chgData name="Liv Townsend" userId="S::lstownse@uvm.edu::fcdbdda9-40b7-41c2-9f11-bb98e3e1b193" providerId="AD" clId="Web-{A937BB74-573C-5A4B-8514-884D410D6DCC}" dt="2025-10-06T18:19:59.566" v="139"/>
          <pc:sldLayoutMkLst>
            <pc:docMk/>
            <pc:sldMasterMk cId="1881915866" sldId="2147483660"/>
            <pc:sldLayoutMk cId="1271262482" sldId="2147483691"/>
          </pc:sldLayoutMkLst>
        </pc:sldLayoutChg>
      </pc:sldMasterChg>
    </pc:docChg>
  </pc:docChgLst>
  <pc:docChgLst>
    <pc:chgData name="Liv Townsend" userId="S::lstownse@uvm.edu::fcdbdda9-40b7-41c2-9f11-bb98e3e1b193" providerId="AD" clId="Web-{5E838F71-5057-7FDE-C927-9319F0F8DDD0}"/>
    <pc:docChg chg="addSld delSld modSld sldOrd">
      <pc:chgData name="Liv Townsend" userId="S::lstownse@uvm.edu::fcdbdda9-40b7-41c2-9f11-bb98e3e1b193" providerId="AD" clId="Web-{5E838F71-5057-7FDE-C927-9319F0F8DDD0}" dt="2025-10-03T18:17:57.439" v="382" actId="20577"/>
      <pc:docMkLst>
        <pc:docMk/>
      </pc:docMkLst>
      <pc:sldChg chg="modSp">
        <pc:chgData name="Liv Townsend" userId="S::lstownse@uvm.edu::fcdbdda9-40b7-41c2-9f11-bb98e3e1b193" providerId="AD" clId="Web-{5E838F71-5057-7FDE-C927-9319F0F8DDD0}" dt="2025-10-03T17:56:23.989" v="204" actId="1076"/>
        <pc:sldMkLst>
          <pc:docMk/>
          <pc:sldMk cId="3115076065" sldId="257"/>
        </pc:sldMkLst>
        <pc:spChg chg="mod">
          <ac:chgData name="Liv Townsend" userId="S::lstownse@uvm.edu::fcdbdda9-40b7-41c2-9f11-bb98e3e1b193" providerId="AD" clId="Web-{5E838F71-5057-7FDE-C927-9319F0F8DDD0}" dt="2025-10-03T17:56:23.989" v="204" actId="1076"/>
          <ac:spMkLst>
            <pc:docMk/>
            <pc:sldMk cId="3115076065" sldId="257"/>
            <ac:spMk id="2" creationId="{5FB0CB78-58A7-C663-471C-56F096780401}"/>
          </ac:spMkLst>
        </pc:spChg>
        <pc:spChg chg="mod">
          <ac:chgData name="Liv Townsend" userId="S::lstownse@uvm.edu::fcdbdda9-40b7-41c2-9f11-bb98e3e1b193" providerId="AD" clId="Web-{5E838F71-5057-7FDE-C927-9319F0F8DDD0}" dt="2025-10-03T17:56:15.504" v="203" actId="14100"/>
          <ac:spMkLst>
            <pc:docMk/>
            <pc:sldMk cId="3115076065" sldId="257"/>
            <ac:spMk id="3" creationId="{39509F87-5DB0-F2FA-A4EB-071DDF88D0EF}"/>
          </ac:spMkLst>
        </pc:spChg>
      </pc:sldChg>
      <pc:sldChg chg="modSp">
        <pc:chgData name="Liv Townsend" userId="S::lstownse@uvm.edu::fcdbdda9-40b7-41c2-9f11-bb98e3e1b193" providerId="AD" clId="Web-{5E838F71-5057-7FDE-C927-9319F0F8DDD0}" dt="2025-10-03T17:56:29.942" v="205" actId="1076"/>
        <pc:sldMkLst>
          <pc:docMk/>
          <pc:sldMk cId="1016094679" sldId="551"/>
        </pc:sldMkLst>
        <pc:spChg chg="mod">
          <ac:chgData name="Liv Townsend" userId="S::lstownse@uvm.edu::fcdbdda9-40b7-41c2-9f11-bb98e3e1b193" providerId="AD" clId="Web-{5E838F71-5057-7FDE-C927-9319F0F8DDD0}" dt="2025-10-03T17:56:08.801" v="200" actId="20577"/>
          <ac:spMkLst>
            <pc:docMk/>
            <pc:sldMk cId="1016094679" sldId="551"/>
            <ac:spMk id="2" creationId="{83B943C3-E38C-1C82-44DA-103F8C06B620}"/>
          </ac:spMkLst>
        </pc:spChg>
        <pc:spChg chg="mod">
          <ac:chgData name="Liv Townsend" userId="S::lstownse@uvm.edu::fcdbdda9-40b7-41c2-9f11-bb98e3e1b193" providerId="AD" clId="Web-{5E838F71-5057-7FDE-C927-9319F0F8DDD0}" dt="2025-10-03T17:56:29.942" v="205" actId="1076"/>
          <ac:spMkLst>
            <pc:docMk/>
            <pc:sldMk cId="1016094679" sldId="551"/>
            <ac:spMk id="3" creationId="{C7757DEE-5D0B-2FC2-20E5-11289A259F9F}"/>
          </ac:spMkLst>
        </pc:spChg>
      </pc:sldChg>
      <pc:sldChg chg="modSp">
        <pc:chgData name="Liv Townsend" userId="S::lstownse@uvm.edu::fcdbdda9-40b7-41c2-9f11-bb98e3e1b193" providerId="AD" clId="Web-{5E838F71-5057-7FDE-C927-9319F0F8DDD0}" dt="2025-10-03T18:12:56.618" v="377" actId="20577"/>
        <pc:sldMkLst>
          <pc:docMk/>
          <pc:sldMk cId="1210286438" sldId="559"/>
        </pc:sldMkLst>
        <pc:spChg chg="mod">
          <ac:chgData name="Liv Townsend" userId="S::lstownse@uvm.edu::fcdbdda9-40b7-41c2-9f11-bb98e3e1b193" providerId="AD" clId="Web-{5E838F71-5057-7FDE-C927-9319F0F8DDD0}" dt="2025-10-03T18:12:56.618" v="377" actId="20577"/>
          <ac:spMkLst>
            <pc:docMk/>
            <pc:sldMk cId="1210286438" sldId="559"/>
            <ac:spMk id="3" creationId="{9D7005EA-E361-9664-415A-7DE221CA62E4}"/>
          </ac:spMkLst>
        </pc:spChg>
      </pc:sldChg>
      <pc:sldChg chg="modSp">
        <pc:chgData name="Liv Townsend" userId="S::lstownse@uvm.edu::fcdbdda9-40b7-41c2-9f11-bb98e3e1b193" providerId="AD" clId="Web-{5E838F71-5057-7FDE-C927-9319F0F8DDD0}" dt="2025-10-03T17:59:14.714" v="246" actId="20577"/>
        <pc:sldMkLst>
          <pc:docMk/>
          <pc:sldMk cId="2873387171" sldId="560"/>
        </pc:sldMkLst>
        <pc:spChg chg="mod">
          <ac:chgData name="Liv Townsend" userId="S::lstownse@uvm.edu::fcdbdda9-40b7-41c2-9f11-bb98e3e1b193" providerId="AD" clId="Web-{5E838F71-5057-7FDE-C927-9319F0F8DDD0}" dt="2025-10-03T17:59:14.714" v="246" actId="20577"/>
          <ac:spMkLst>
            <pc:docMk/>
            <pc:sldMk cId="2873387171" sldId="560"/>
            <ac:spMk id="11" creationId="{6292393F-E3BD-9FDA-D61D-CB647EC02E3D}"/>
          </ac:spMkLst>
        </pc:spChg>
        <pc:spChg chg="mod">
          <ac:chgData name="Liv Townsend" userId="S::lstownse@uvm.edu::fcdbdda9-40b7-41c2-9f11-bb98e3e1b193" providerId="AD" clId="Web-{5E838F71-5057-7FDE-C927-9319F0F8DDD0}" dt="2025-10-03T17:52:51.860" v="152" actId="14100"/>
          <ac:spMkLst>
            <pc:docMk/>
            <pc:sldMk cId="2873387171" sldId="560"/>
            <ac:spMk id="18" creationId="{897225F2-C302-FD02-DF64-FA682F44A466}"/>
          </ac:spMkLst>
        </pc:spChg>
        <pc:picChg chg="mod modCrop">
          <ac:chgData name="Liv Townsend" userId="S::lstownse@uvm.edu::fcdbdda9-40b7-41c2-9f11-bb98e3e1b193" providerId="AD" clId="Web-{5E838F71-5057-7FDE-C927-9319F0F8DDD0}" dt="2025-10-03T17:52:27.141" v="148" actId="1076"/>
          <ac:picMkLst>
            <pc:docMk/>
            <pc:sldMk cId="2873387171" sldId="560"/>
            <ac:picMk id="15" creationId="{2A5EDD56-7B31-2C89-428F-20D89DAF033A}"/>
          </ac:picMkLst>
        </pc:picChg>
        <pc:picChg chg="mod modCrop">
          <ac:chgData name="Liv Townsend" userId="S::lstownse@uvm.edu::fcdbdda9-40b7-41c2-9f11-bb98e3e1b193" providerId="AD" clId="Web-{5E838F71-5057-7FDE-C927-9319F0F8DDD0}" dt="2025-10-03T17:52:25.875" v="147" actId="1076"/>
          <ac:picMkLst>
            <pc:docMk/>
            <pc:sldMk cId="2873387171" sldId="560"/>
            <ac:picMk id="17" creationId="{2432663D-4512-B440-DDD4-ECEE333B5137}"/>
          </ac:picMkLst>
        </pc:picChg>
      </pc:sldChg>
      <pc:sldChg chg="modSp">
        <pc:chgData name="Liv Townsend" userId="S::lstownse@uvm.edu::fcdbdda9-40b7-41c2-9f11-bb98e3e1b193" providerId="AD" clId="Web-{5E838F71-5057-7FDE-C927-9319F0F8DDD0}" dt="2025-10-03T17:59:18.417" v="247" actId="20577"/>
        <pc:sldMkLst>
          <pc:docMk/>
          <pc:sldMk cId="4121800031" sldId="561"/>
        </pc:sldMkLst>
        <pc:spChg chg="mod">
          <ac:chgData name="Liv Townsend" userId="S::lstownse@uvm.edu::fcdbdda9-40b7-41c2-9f11-bb98e3e1b193" providerId="AD" clId="Web-{5E838F71-5057-7FDE-C927-9319F0F8DDD0}" dt="2025-10-03T17:58:48.057" v="243" actId="20577"/>
          <ac:spMkLst>
            <pc:docMk/>
            <pc:sldMk cId="4121800031" sldId="561"/>
            <ac:spMk id="7" creationId="{C420B4E0-B0C7-677E-DA8C-4BDE98EDD3DD}"/>
          </ac:spMkLst>
        </pc:spChg>
        <pc:spChg chg="mod">
          <ac:chgData name="Liv Townsend" userId="S::lstownse@uvm.edu::fcdbdda9-40b7-41c2-9f11-bb98e3e1b193" providerId="AD" clId="Web-{5E838F71-5057-7FDE-C927-9319F0F8DDD0}" dt="2025-10-03T17:59:18.417" v="247" actId="20577"/>
          <ac:spMkLst>
            <pc:docMk/>
            <pc:sldMk cId="4121800031" sldId="561"/>
            <ac:spMk id="11" creationId="{929D2545-0D0F-58F5-1EC5-A39503D42A7D}"/>
          </ac:spMkLst>
        </pc:spChg>
        <pc:spChg chg="mod">
          <ac:chgData name="Liv Townsend" userId="S::lstownse@uvm.edu::fcdbdda9-40b7-41c2-9f11-bb98e3e1b193" providerId="AD" clId="Web-{5E838F71-5057-7FDE-C927-9319F0F8DDD0}" dt="2025-10-03T17:46:22.270" v="39" actId="20577"/>
          <ac:spMkLst>
            <pc:docMk/>
            <pc:sldMk cId="4121800031" sldId="561"/>
            <ac:spMk id="18" creationId="{EBFC4F2F-89BF-EB9E-DF12-C204669D259A}"/>
          </ac:spMkLst>
        </pc:spChg>
        <pc:picChg chg="mod modCrop">
          <ac:chgData name="Liv Townsend" userId="S::lstownse@uvm.edu::fcdbdda9-40b7-41c2-9f11-bb98e3e1b193" providerId="AD" clId="Web-{5E838F71-5057-7FDE-C927-9319F0F8DDD0}" dt="2025-10-03T17:58:52.635" v="244" actId="1076"/>
          <ac:picMkLst>
            <pc:docMk/>
            <pc:sldMk cId="4121800031" sldId="561"/>
            <ac:picMk id="5" creationId="{7E15851F-7DF1-D6D8-FB5E-94A239E8CC09}"/>
          </ac:picMkLst>
        </pc:picChg>
        <pc:picChg chg="mod modCrop">
          <ac:chgData name="Liv Townsend" userId="S::lstownse@uvm.edu::fcdbdda9-40b7-41c2-9f11-bb98e3e1b193" providerId="AD" clId="Web-{5E838F71-5057-7FDE-C927-9319F0F8DDD0}" dt="2025-10-03T17:51:14.185" v="126" actId="1076"/>
          <ac:picMkLst>
            <pc:docMk/>
            <pc:sldMk cId="4121800031" sldId="561"/>
            <ac:picMk id="15" creationId="{CC1A246F-42C4-8105-2D63-F6DD0907A93A}"/>
          </ac:picMkLst>
        </pc:picChg>
      </pc:sldChg>
      <pc:sldChg chg="modSp">
        <pc:chgData name="Liv Townsend" userId="S::lstownse@uvm.edu::fcdbdda9-40b7-41c2-9f11-bb98e3e1b193" providerId="AD" clId="Web-{5E838F71-5057-7FDE-C927-9319F0F8DDD0}" dt="2025-10-03T17:59:05.854" v="245" actId="20577"/>
        <pc:sldMkLst>
          <pc:docMk/>
          <pc:sldMk cId="2492947113" sldId="562"/>
        </pc:sldMkLst>
        <pc:spChg chg="mod">
          <ac:chgData name="Liv Townsend" userId="S::lstownse@uvm.edu::fcdbdda9-40b7-41c2-9f11-bb98e3e1b193" providerId="AD" clId="Web-{5E838F71-5057-7FDE-C927-9319F0F8DDD0}" dt="2025-10-03T17:59:05.854" v="245" actId="20577"/>
          <ac:spMkLst>
            <pc:docMk/>
            <pc:sldMk cId="2492947113" sldId="562"/>
            <ac:spMk id="5" creationId="{446E0E92-F4DC-3DA3-19CD-3D6F09B2338F}"/>
          </ac:spMkLst>
        </pc:spChg>
        <pc:spChg chg="mod">
          <ac:chgData name="Liv Townsend" userId="S::lstownse@uvm.edu::fcdbdda9-40b7-41c2-9f11-bb98e3e1b193" providerId="AD" clId="Web-{5E838F71-5057-7FDE-C927-9319F0F8DDD0}" dt="2025-10-03T17:50:50.715" v="122" actId="20577"/>
          <ac:spMkLst>
            <pc:docMk/>
            <pc:sldMk cId="2492947113" sldId="562"/>
            <ac:spMk id="6" creationId="{F0EB29E6-F35C-8C8C-4643-2B0956242AC1}"/>
          </ac:spMkLst>
        </pc:spChg>
        <pc:spChg chg="mod">
          <ac:chgData name="Liv Townsend" userId="S::lstownse@uvm.edu::fcdbdda9-40b7-41c2-9f11-bb98e3e1b193" providerId="AD" clId="Web-{5E838F71-5057-7FDE-C927-9319F0F8DDD0}" dt="2025-10-03T17:48:09.359" v="69" actId="20577"/>
          <ac:spMkLst>
            <pc:docMk/>
            <pc:sldMk cId="2492947113" sldId="562"/>
            <ac:spMk id="8" creationId="{D453F91D-510C-0F12-A4CF-E47CBF1472E4}"/>
          </ac:spMkLst>
        </pc:spChg>
        <pc:spChg chg="mod">
          <ac:chgData name="Liv Townsend" userId="S::lstownse@uvm.edu::fcdbdda9-40b7-41c2-9f11-bb98e3e1b193" providerId="AD" clId="Web-{5E838F71-5057-7FDE-C927-9319F0F8DDD0}" dt="2025-10-03T17:50:55.825" v="123"/>
          <ac:spMkLst>
            <pc:docMk/>
            <pc:sldMk cId="2492947113" sldId="562"/>
            <ac:spMk id="9" creationId="{5D375623-237A-119C-6C2A-3D2F01E45DB6}"/>
          </ac:spMkLst>
        </pc:spChg>
        <pc:spChg chg="mod">
          <ac:chgData name="Liv Townsend" userId="S::lstownse@uvm.edu::fcdbdda9-40b7-41c2-9f11-bb98e3e1b193" providerId="AD" clId="Web-{5E838F71-5057-7FDE-C927-9319F0F8DDD0}" dt="2025-10-03T17:48:06.390" v="67" actId="20577"/>
          <ac:spMkLst>
            <pc:docMk/>
            <pc:sldMk cId="2492947113" sldId="562"/>
            <ac:spMk id="11" creationId="{405D564D-75C0-F312-AB37-3AAE4F4E88A7}"/>
          </ac:spMkLst>
        </pc:spChg>
      </pc:sldChg>
      <pc:sldChg chg="modSp">
        <pc:chgData name="Liv Townsend" userId="S::lstownse@uvm.edu::fcdbdda9-40b7-41c2-9f11-bb98e3e1b193" providerId="AD" clId="Web-{5E838F71-5057-7FDE-C927-9319F0F8DDD0}" dt="2025-10-03T17:53:35.423" v="161" actId="1076"/>
        <pc:sldMkLst>
          <pc:docMk/>
          <pc:sldMk cId="3104006979" sldId="566"/>
        </pc:sldMkLst>
        <pc:picChg chg="mod modCrop">
          <ac:chgData name="Liv Townsend" userId="S::lstownse@uvm.edu::fcdbdda9-40b7-41c2-9f11-bb98e3e1b193" providerId="AD" clId="Web-{5E838F71-5057-7FDE-C927-9319F0F8DDD0}" dt="2025-10-03T17:53:35.423" v="161" actId="1076"/>
          <ac:picMkLst>
            <pc:docMk/>
            <pc:sldMk cId="3104006979" sldId="566"/>
            <ac:picMk id="5" creationId="{225B4A75-F0A6-3E05-F436-5CA493825452}"/>
          </ac:picMkLst>
        </pc:picChg>
      </pc:sldChg>
      <pc:sldChg chg="modSp add replId">
        <pc:chgData name="Liv Townsend" userId="S::lstownse@uvm.edu::fcdbdda9-40b7-41c2-9f11-bb98e3e1b193" providerId="AD" clId="Web-{5E838F71-5057-7FDE-C927-9319F0F8DDD0}" dt="2025-10-03T17:57:14.007" v="215"/>
        <pc:sldMkLst>
          <pc:docMk/>
          <pc:sldMk cId="1191061704" sldId="574"/>
        </pc:sldMkLst>
        <pc:spChg chg="mod">
          <ac:chgData name="Liv Townsend" userId="S::lstownse@uvm.edu::fcdbdda9-40b7-41c2-9f11-bb98e3e1b193" providerId="AD" clId="Web-{5E838F71-5057-7FDE-C927-9319F0F8DDD0}" dt="2025-10-03T17:57:14.007" v="215"/>
          <ac:spMkLst>
            <pc:docMk/>
            <pc:sldMk cId="1191061704" sldId="574"/>
            <ac:spMk id="2" creationId="{BF56503B-2B50-6F6F-D238-4CE9D15CE9FB}"/>
          </ac:spMkLst>
        </pc:spChg>
        <pc:spChg chg="mod">
          <ac:chgData name="Liv Townsend" userId="S::lstownse@uvm.edu::fcdbdda9-40b7-41c2-9f11-bb98e3e1b193" providerId="AD" clId="Web-{5E838F71-5057-7FDE-C927-9319F0F8DDD0}" dt="2025-10-03T17:56:33.598" v="206" actId="1076"/>
          <ac:spMkLst>
            <pc:docMk/>
            <pc:sldMk cId="1191061704" sldId="574"/>
            <ac:spMk id="3" creationId="{CA047FC7-C294-B909-D639-AD86F64DEF55}"/>
          </ac:spMkLst>
        </pc:spChg>
      </pc:sldChg>
      <pc:sldChg chg="addSp delSp modSp new">
        <pc:chgData name="Liv Townsend" userId="S::lstownse@uvm.edu::fcdbdda9-40b7-41c2-9f11-bb98e3e1b193" providerId="AD" clId="Web-{5E838F71-5057-7FDE-C927-9319F0F8DDD0}" dt="2025-10-03T18:17:57.439" v="382" actId="20577"/>
        <pc:sldMkLst>
          <pc:docMk/>
          <pc:sldMk cId="1895769825" sldId="575"/>
        </pc:sldMkLst>
        <pc:spChg chg="mod">
          <ac:chgData name="Liv Townsend" userId="S::lstownse@uvm.edu::fcdbdda9-40b7-41c2-9f11-bb98e3e1b193" providerId="AD" clId="Web-{5E838F71-5057-7FDE-C927-9319F0F8DDD0}" dt="2025-10-03T18:00:43.294" v="250" actId="20577"/>
          <ac:spMkLst>
            <pc:docMk/>
            <pc:sldMk cId="1895769825" sldId="575"/>
            <ac:spMk id="2" creationId="{9C868C9B-D499-E872-D293-8BC2060B219D}"/>
          </ac:spMkLst>
        </pc:spChg>
        <pc:spChg chg="mod">
          <ac:chgData name="Liv Townsend" userId="S::lstownse@uvm.edu::fcdbdda9-40b7-41c2-9f11-bb98e3e1b193" providerId="AD" clId="Web-{5E838F71-5057-7FDE-C927-9319F0F8DDD0}" dt="2025-10-03T18:17:57.439" v="382" actId="20577"/>
          <ac:spMkLst>
            <pc:docMk/>
            <pc:sldMk cId="1895769825" sldId="575"/>
            <ac:spMk id="3" creationId="{E75F4AA6-5BD6-845D-B9EE-405F7AEAB8AB}"/>
          </ac:spMkLst>
        </pc:spChg>
        <pc:spChg chg="mod">
          <ac:chgData name="Liv Townsend" userId="S::lstownse@uvm.edu::fcdbdda9-40b7-41c2-9f11-bb98e3e1b193" providerId="AD" clId="Web-{5E838F71-5057-7FDE-C927-9319F0F8DDD0}" dt="2025-10-03T18:01:19.075" v="261" actId="20577"/>
          <ac:spMkLst>
            <pc:docMk/>
            <pc:sldMk cId="1895769825" sldId="575"/>
            <ac:spMk id="4" creationId="{CCF83887-5E5C-0115-4E4B-889CC2EA361B}"/>
          </ac:spMkLst>
        </pc:spChg>
        <pc:spChg chg="mod">
          <ac:chgData name="Liv Townsend" userId="S::lstownse@uvm.edu::fcdbdda9-40b7-41c2-9f11-bb98e3e1b193" providerId="AD" clId="Web-{5E838F71-5057-7FDE-C927-9319F0F8DDD0}" dt="2025-10-03T18:04:39.469" v="295" actId="20577"/>
          <ac:spMkLst>
            <pc:docMk/>
            <pc:sldMk cId="1895769825" sldId="575"/>
            <ac:spMk id="6" creationId="{976871A9-270B-F143-653A-31713BAB56F4}"/>
          </ac:spMkLst>
        </pc:spChg>
        <pc:spChg chg="mod">
          <ac:chgData name="Liv Townsend" userId="S::lstownse@uvm.edu::fcdbdda9-40b7-41c2-9f11-bb98e3e1b193" providerId="AD" clId="Web-{5E838F71-5057-7FDE-C927-9319F0F8DDD0}" dt="2025-10-03T18:02:39.733" v="276" actId="20577"/>
          <ac:spMkLst>
            <pc:docMk/>
            <pc:sldMk cId="1895769825" sldId="575"/>
            <ac:spMk id="7" creationId="{9C9C540D-83F0-A030-9673-D2029EC44121}"/>
          </ac:spMkLst>
        </pc:spChg>
        <pc:spChg chg="mod">
          <ac:chgData name="Liv Townsend" userId="S::lstownse@uvm.edu::fcdbdda9-40b7-41c2-9f11-bb98e3e1b193" providerId="AD" clId="Web-{5E838F71-5057-7FDE-C927-9319F0F8DDD0}" dt="2025-10-03T18:08:20.620" v="321" actId="20577"/>
          <ac:spMkLst>
            <pc:docMk/>
            <pc:sldMk cId="1895769825" sldId="575"/>
            <ac:spMk id="9" creationId="{BE76C061-79E9-FCE5-9E9E-11BBE22F153A}"/>
          </ac:spMkLst>
        </pc:spChg>
        <pc:spChg chg="mod">
          <ac:chgData name="Liv Townsend" userId="S::lstownse@uvm.edu::fcdbdda9-40b7-41c2-9f11-bb98e3e1b193" providerId="AD" clId="Web-{5E838F71-5057-7FDE-C927-9319F0F8DDD0}" dt="2025-10-03T18:05:38.450" v="311" actId="20577"/>
          <ac:spMkLst>
            <pc:docMk/>
            <pc:sldMk cId="1895769825" sldId="575"/>
            <ac:spMk id="10" creationId="{18120B1E-4661-B552-FFF4-8E30D828DBC0}"/>
          </ac:spMkLst>
        </pc:spChg>
        <pc:spChg chg="add mod">
          <ac:chgData name="Liv Townsend" userId="S::lstownse@uvm.edu::fcdbdda9-40b7-41c2-9f11-bb98e3e1b193" providerId="AD" clId="Web-{5E838F71-5057-7FDE-C927-9319F0F8DDD0}" dt="2025-10-03T18:05:49.891" v="312" actId="1076"/>
          <ac:spMkLst>
            <pc:docMk/>
            <pc:sldMk cId="1895769825" sldId="575"/>
            <ac:spMk id="12" creationId="{F8A6AAE1-16C3-EAB2-4F5B-288710D44DAC}"/>
          </ac:spMkLst>
        </pc:spChg>
      </pc:sldChg>
      <pc:sldChg chg="modSp add ord replId">
        <pc:chgData name="Liv Townsend" userId="S::lstownse@uvm.edu::fcdbdda9-40b7-41c2-9f11-bb98e3e1b193" providerId="AD" clId="Web-{5E838F71-5057-7FDE-C927-9319F0F8DDD0}" dt="2025-10-03T18:09:31.345" v="345" actId="14100"/>
        <pc:sldMkLst>
          <pc:docMk/>
          <pc:sldMk cId="3054732414" sldId="576"/>
        </pc:sldMkLst>
        <pc:spChg chg="mod">
          <ac:chgData name="Liv Townsend" userId="S::lstownse@uvm.edu::fcdbdda9-40b7-41c2-9f11-bb98e3e1b193" providerId="AD" clId="Web-{5E838F71-5057-7FDE-C927-9319F0F8DDD0}" dt="2025-10-03T18:09:31.345" v="345" actId="14100"/>
          <ac:spMkLst>
            <pc:docMk/>
            <pc:sldMk cId="3054732414" sldId="576"/>
            <ac:spMk id="4" creationId="{8B60CBC4-6BF0-EF2C-4AEF-5AF2CB405539}"/>
          </ac:spMkLst>
        </pc:spChg>
      </pc:sldChg>
    </pc:docChg>
  </pc:docChgLst>
  <pc:docChgLst>
    <pc:chgData name="Guest User" userId="S::urn:spo:tenantanon#1c177758-4d6b-43dc-aaeb-3b9c42562967::" providerId="AD" clId="Web-{AFBCD384-46EC-EA9F-75F0-C2D45C45192A}"/>
    <pc:docChg chg="modSld">
      <pc:chgData name="Guest User" userId="S::urn:spo:tenantanon#1c177758-4d6b-43dc-aaeb-3b9c42562967::" providerId="AD" clId="Web-{AFBCD384-46EC-EA9F-75F0-C2D45C45192A}" dt="2025-10-07T13:41:14.580" v="0"/>
      <pc:docMkLst>
        <pc:docMk/>
      </pc:docMkLst>
      <pc:sldChg chg="addSp delSp modSp">
        <pc:chgData name="Guest User" userId="S::urn:spo:tenantanon#1c177758-4d6b-43dc-aaeb-3b9c42562967::" providerId="AD" clId="Web-{AFBCD384-46EC-EA9F-75F0-C2D45C45192A}" dt="2025-10-07T13:41:14.580" v="0"/>
        <pc:sldMkLst>
          <pc:docMk/>
          <pc:sldMk cId="3115076065" sldId="257"/>
        </pc:sldMkLst>
        <pc:spChg chg="del">
          <ac:chgData name="Guest User" userId="S::urn:spo:tenantanon#1c177758-4d6b-43dc-aaeb-3b9c42562967::" providerId="AD" clId="Web-{AFBCD384-46EC-EA9F-75F0-C2D45C45192A}" dt="2025-10-07T13:41:14.580" v="0"/>
          <ac:spMkLst>
            <pc:docMk/>
            <pc:sldMk cId="3115076065" sldId="257"/>
            <ac:spMk id="3" creationId="{39509F87-5DB0-F2FA-A4EB-071DDF88D0EF}"/>
          </ac:spMkLst>
        </pc:spChg>
        <pc:spChg chg="add mod">
          <ac:chgData name="Guest User" userId="S::urn:spo:tenantanon#1c177758-4d6b-43dc-aaeb-3b9c42562967::" providerId="AD" clId="Web-{AFBCD384-46EC-EA9F-75F0-C2D45C45192A}" dt="2025-10-07T13:41:14.580" v="0"/>
          <ac:spMkLst>
            <pc:docMk/>
            <pc:sldMk cId="3115076065" sldId="257"/>
            <ac:spMk id="5" creationId="{803A4EF8-A86E-7ECC-8485-F3507E434647}"/>
          </ac:spMkLst>
        </pc:spChg>
      </pc:sldChg>
    </pc:docChg>
  </pc:docChgLst>
  <pc:docChgLst>
    <pc:chgData name="Bettyjo Bouchey (she/her)" userId="S::bhbouche@uvm.edu::9b5736bb-4259-4768-a66b-e8f38ca0f9db" providerId="AD" clId="Web-{5D5B1CC5-4C41-46F8-EE62-211ED0FA4008}"/>
    <pc:docChg chg="addSld delSld modSld">
      <pc:chgData name="Bettyjo Bouchey (she/her)" userId="S::bhbouche@uvm.edu::9b5736bb-4259-4768-a66b-e8f38ca0f9db" providerId="AD" clId="Web-{5D5B1CC5-4C41-46F8-EE62-211ED0FA4008}" dt="2025-10-06T21:16:22.689" v="90"/>
      <pc:docMkLst>
        <pc:docMk/>
      </pc:docMkLst>
      <pc:sldChg chg="modSp">
        <pc:chgData name="Bettyjo Bouchey (she/her)" userId="S::bhbouche@uvm.edu::9b5736bb-4259-4768-a66b-e8f38ca0f9db" providerId="AD" clId="Web-{5D5B1CC5-4C41-46F8-EE62-211ED0FA4008}" dt="2025-10-06T21:12:16.892" v="82" actId="14100"/>
        <pc:sldMkLst>
          <pc:docMk/>
          <pc:sldMk cId="1016094679" sldId="551"/>
        </pc:sldMkLst>
        <pc:spChg chg="mod">
          <ac:chgData name="Bettyjo Bouchey (she/her)" userId="S::bhbouche@uvm.edu::9b5736bb-4259-4768-a66b-e8f38ca0f9db" providerId="AD" clId="Web-{5D5B1CC5-4C41-46F8-EE62-211ED0FA4008}" dt="2025-10-06T21:12:16.892" v="82" actId="14100"/>
          <ac:spMkLst>
            <pc:docMk/>
            <pc:sldMk cId="1016094679" sldId="551"/>
            <ac:spMk id="2" creationId="{83B943C3-E38C-1C82-44DA-103F8C06B620}"/>
          </ac:spMkLst>
        </pc:spChg>
      </pc:sldChg>
      <pc:sldChg chg="addSp delSp modSp mod modClrScheme chgLayout">
        <pc:chgData name="Bettyjo Bouchey (she/her)" userId="S::bhbouche@uvm.edu::9b5736bb-4259-4768-a66b-e8f38ca0f9db" providerId="AD" clId="Web-{5D5B1CC5-4C41-46F8-EE62-211ED0FA4008}" dt="2025-10-06T18:17:15.445" v="15"/>
        <pc:sldMkLst>
          <pc:docMk/>
          <pc:sldMk cId="1210286438" sldId="559"/>
        </pc:sldMkLst>
        <pc:spChg chg="del">
          <ac:chgData name="Bettyjo Bouchey (she/her)" userId="S::bhbouche@uvm.edu::9b5736bb-4259-4768-a66b-e8f38ca0f9db" providerId="AD" clId="Web-{5D5B1CC5-4C41-46F8-EE62-211ED0FA4008}" dt="2025-10-06T18:15:12.376" v="0"/>
          <ac:spMkLst>
            <pc:docMk/>
            <pc:sldMk cId="1210286438" sldId="559"/>
            <ac:spMk id="2" creationId="{D080B16B-62FF-7B60-D4CE-DAB307F617E3}"/>
          </ac:spMkLst>
        </pc:spChg>
        <pc:spChg chg="mod ord">
          <ac:chgData name="Bettyjo Bouchey (she/her)" userId="S::bhbouche@uvm.edu::9b5736bb-4259-4768-a66b-e8f38ca0f9db" providerId="AD" clId="Web-{5D5B1CC5-4C41-46F8-EE62-211ED0FA4008}" dt="2025-10-06T18:17:15.445" v="15"/>
          <ac:spMkLst>
            <pc:docMk/>
            <pc:sldMk cId="1210286438" sldId="559"/>
            <ac:spMk id="3" creationId="{9D7005EA-E361-9664-415A-7DE221CA62E4}"/>
          </ac:spMkLst>
        </pc:spChg>
        <pc:spChg chg="add del mod">
          <ac:chgData name="Bettyjo Bouchey (she/her)" userId="S::bhbouche@uvm.edu::9b5736bb-4259-4768-a66b-e8f38ca0f9db" providerId="AD" clId="Web-{5D5B1CC5-4C41-46F8-EE62-211ED0FA4008}" dt="2025-10-06T18:15:47.642" v="5"/>
          <ac:spMkLst>
            <pc:docMk/>
            <pc:sldMk cId="1210286438" sldId="559"/>
            <ac:spMk id="6" creationId="{3611E2C2-DAB0-5A04-8344-B3BBB05530E0}"/>
          </ac:spMkLst>
        </pc:spChg>
        <pc:picChg chg="add del mod ord">
          <ac:chgData name="Bettyjo Bouchey (she/her)" userId="S::bhbouche@uvm.edu::9b5736bb-4259-4768-a66b-e8f38ca0f9db" providerId="AD" clId="Web-{5D5B1CC5-4C41-46F8-EE62-211ED0FA4008}" dt="2025-10-06T18:15:34.751" v="4"/>
          <ac:picMkLst>
            <pc:docMk/>
            <pc:sldMk cId="1210286438" sldId="559"/>
            <ac:picMk id="4" creationId="{005597B1-5477-E3D7-00BE-91DD9E7AEBF8}"/>
          </ac:picMkLst>
        </pc:picChg>
        <pc:picChg chg="add mod ord">
          <ac:chgData name="Bettyjo Bouchey (she/her)" userId="S::bhbouche@uvm.edu::9b5736bb-4259-4768-a66b-e8f38ca0f9db" providerId="AD" clId="Web-{5D5B1CC5-4C41-46F8-EE62-211ED0FA4008}" dt="2025-10-06T18:17:15.445" v="15"/>
          <ac:picMkLst>
            <pc:docMk/>
            <pc:sldMk cId="1210286438" sldId="559"/>
            <ac:picMk id="7" creationId="{1FF7E2CB-A386-02CB-DDCE-D85B50CF4078}"/>
          </ac:picMkLst>
        </pc:picChg>
      </pc:sldChg>
      <pc:sldChg chg="modSp">
        <pc:chgData name="Bettyjo Bouchey (she/her)" userId="S::bhbouche@uvm.edu::9b5736bb-4259-4768-a66b-e8f38ca0f9db" providerId="AD" clId="Web-{5D5B1CC5-4C41-46F8-EE62-211ED0FA4008}" dt="2025-10-06T21:15:07.279" v="87" actId="20577"/>
        <pc:sldMkLst>
          <pc:docMk/>
          <pc:sldMk cId="2492947113" sldId="562"/>
        </pc:sldMkLst>
        <pc:spChg chg="mod">
          <ac:chgData name="Bettyjo Bouchey (she/her)" userId="S::bhbouche@uvm.edu::9b5736bb-4259-4768-a66b-e8f38ca0f9db" providerId="AD" clId="Web-{5D5B1CC5-4C41-46F8-EE62-211ED0FA4008}" dt="2025-10-06T21:15:07.279" v="87" actId="20577"/>
          <ac:spMkLst>
            <pc:docMk/>
            <pc:sldMk cId="2492947113" sldId="562"/>
            <ac:spMk id="9" creationId="{5D375623-237A-119C-6C2A-3D2F01E45DB6}"/>
          </ac:spMkLst>
        </pc:spChg>
      </pc:sldChg>
      <pc:sldChg chg="modSp del">
        <pc:chgData name="Bettyjo Bouchey (she/her)" userId="S::bhbouche@uvm.edu::9b5736bb-4259-4768-a66b-e8f38ca0f9db" providerId="AD" clId="Web-{5D5B1CC5-4C41-46F8-EE62-211ED0FA4008}" dt="2025-10-06T21:15:32.077" v="89"/>
        <pc:sldMkLst>
          <pc:docMk/>
          <pc:sldMk cId="128684340" sldId="565"/>
        </pc:sldMkLst>
        <pc:spChg chg="mod">
          <ac:chgData name="Bettyjo Bouchey (she/her)" userId="S::bhbouche@uvm.edu::9b5736bb-4259-4768-a66b-e8f38ca0f9db" providerId="AD" clId="Web-{5D5B1CC5-4C41-46F8-EE62-211ED0FA4008}" dt="2025-10-06T21:15:17.264" v="88" actId="20577"/>
          <ac:spMkLst>
            <pc:docMk/>
            <pc:sldMk cId="128684340" sldId="565"/>
            <ac:spMk id="11" creationId="{170AE174-93E7-3663-657D-A884FAFCB2A3}"/>
          </ac:spMkLst>
        </pc:spChg>
      </pc:sldChg>
      <pc:sldChg chg="modSp mod modClrScheme chgLayout">
        <pc:chgData name="Bettyjo Bouchey (she/her)" userId="S::bhbouche@uvm.edu::9b5736bb-4259-4768-a66b-e8f38ca0f9db" providerId="AD" clId="Web-{5D5B1CC5-4C41-46F8-EE62-211ED0FA4008}" dt="2025-10-06T21:14:23.120" v="84" actId="20577"/>
        <pc:sldMkLst>
          <pc:docMk/>
          <pc:sldMk cId="3054732414" sldId="576"/>
        </pc:sldMkLst>
        <pc:spChg chg="mod">
          <ac:chgData name="Bettyjo Bouchey (she/her)" userId="S::bhbouche@uvm.edu::9b5736bb-4259-4768-a66b-e8f38ca0f9db" providerId="AD" clId="Web-{5D5B1CC5-4C41-46F8-EE62-211ED0FA4008}" dt="2025-10-06T21:14:14.885" v="83"/>
          <ac:spMkLst>
            <pc:docMk/>
            <pc:sldMk cId="3054732414" sldId="576"/>
            <ac:spMk id="3" creationId="{3A81537B-053C-08C8-4CC9-D73C21F13D18}"/>
          </ac:spMkLst>
        </pc:spChg>
        <pc:spChg chg="mod">
          <ac:chgData name="Bettyjo Bouchey (she/her)" userId="S::bhbouche@uvm.edu::9b5736bb-4259-4768-a66b-e8f38ca0f9db" providerId="AD" clId="Web-{5D5B1CC5-4C41-46F8-EE62-211ED0FA4008}" dt="2025-10-06T21:14:23.120" v="84" actId="20577"/>
          <ac:spMkLst>
            <pc:docMk/>
            <pc:sldMk cId="3054732414" sldId="576"/>
            <ac:spMk id="4" creationId="{8B60CBC4-6BF0-EF2C-4AEF-5AF2CB405539}"/>
          </ac:spMkLst>
        </pc:spChg>
      </pc:sldChg>
      <pc:sldChg chg="del">
        <pc:chgData name="Bettyjo Bouchey (she/her)" userId="S::bhbouche@uvm.edu::9b5736bb-4259-4768-a66b-e8f38ca0f9db" providerId="AD" clId="Web-{5D5B1CC5-4C41-46F8-EE62-211ED0FA4008}" dt="2025-10-06T21:16:22.689" v="90"/>
        <pc:sldMkLst>
          <pc:docMk/>
          <pc:sldMk cId="119996708" sldId="578"/>
        </pc:sldMkLst>
      </pc:sldChg>
      <pc:sldChg chg="modSp add del mod modTransition modClrScheme chgLayout">
        <pc:chgData name="Bettyjo Bouchey (she/her)" userId="S::bhbouche@uvm.edu::9b5736bb-4259-4768-a66b-e8f38ca0f9db" providerId="AD" clId="Web-{5D5B1CC5-4C41-46F8-EE62-211ED0FA4008}" dt="2025-10-06T18:16:58.162" v="10" actId="34807"/>
        <pc:sldMkLst>
          <pc:docMk/>
          <pc:sldMk cId="3217348037" sldId="588"/>
        </pc:sldMkLst>
        <pc:spChg chg="mod">
          <ac:chgData name="Bettyjo Bouchey (she/her)" userId="S::bhbouche@uvm.edu::9b5736bb-4259-4768-a66b-e8f38ca0f9db" providerId="AD" clId="Web-{5D5B1CC5-4C41-46F8-EE62-211ED0FA4008}" dt="2025-10-06T18:16:58.162" v="9" actId="34807"/>
          <ac:spMkLst>
            <pc:docMk/>
            <pc:sldMk cId="3217348037" sldId="588"/>
            <ac:spMk id="2" creationId="{630C13B7-CB97-AD4D-6482-DF0E7E3573B0}"/>
          </ac:spMkLst>
        </pc:spChg>
        <pc:spChg chg="mod">
          <ac:chgData name="Bettyjo Bouchey (she/her)" userId="S::bhbouche@uvm.edu::9b5736bb-4259-4768-a66b-e8f38ca0f9db" providerId="AD" clId="Web-{5D5B1CC5-4C41-46F8-EE62-211ED0FA4008}" dt="2025-10-06T18:16:58.162" v="9" actId="34807"/>
          <ac:spMkLst>
            <pc:docMk/>
            <pc:sldMk cId="3217348037" sldId="588"/>
            <ac:spMk id="5" creationId="{638F71C7-72FF-41E6-87D8-BFDE6650BFF7}"/>
          </ac:spMkLst>
        </pc:spChg>
        <pc:picChg chg="mod">
          <ac:chgData name="Bettyjo Bouchey (she/her)" userId="S::bhbouche@uvm.edu::9b5736bb-4259-4768-a66b-e8f38ca0f9db" providerId="AD" clId="Web-{5D5B1CC5-4C41-46F8-EE62-211ED0FA4008}" dt="2025-10-06T18:16:58.162" v="9" actId="34807"/>
          <ac:picMkLst>
            <pc:docMk/>
            <pc:sldMk cId="3217348037" sldId="588"/>
            <ac:picMk id="4" creationId="{285A2B69-BB91-409F-8314-5E471F469A38}"/>
          </ac:picMkLst>
        </pc:picChg>
      </pc:sldChg>
    </pc:docChg>
  </pc:docChgLst>
  <pc:docChgLst>
    <pc:chgData name="Jack Dorkey (he/him)" userId="4c0c0788-73e3-487d-b121-c6763efff8da" providerId="ADAL" clId="{BE99008C-B0E5-4172-94B6-422F1A40E081}"/>
    <pc:docChg chg="undo custSel addSld delSld modSld sldOrd">
      <pc:chgData name="Jack Dorkey (he/him)" userId="4c0c0788-73e3-487d-b121-c6763efff8da" providerId="ADAL" clId="{BE99008C-B0E5-4172-94B6-422F1A40E081}" dt="2025-10-03T13:05:13.191" v="845" actId="47"/>
      <pc:docMkLst>
        <pc:docMk/>
      </pc:docMkLst>
      <pc:sldChg chg="modSp mod">
        <pc:chgData name="Jack Dorkey (he/him)" userId="4c0c0788-73e3-487d-b121-c6763efff8da" providerId="ADAL" clId="{BE99008C-B0E5-4172-94B6-422F1A40E081}" dt="2025-10-03T12:36:39.342" v="98" actId="20577"/>
        <pc:sldMkLst>
          <pc:docMk/>
          <pc:sldMk cId="3115076065" sldId="257"/>
        </pc:sldMkLst>
        <pc:spChg chg="mod">
          <ac:chgData name="Jack Dorkey (he/him)" userId="4c0c0788-73e3-487d-b121-c6763efff8da" providerId="ADAL" clId="{BE99008C-B0E5-4172-94B6-422F1A40E081}" dt="2025-10-03T12:36:14.501" v="47" actId="20577"/>
          <ac:spMkLst>
            <pc:docMk/>
            <pc:sldMk cId="3115076065" sldId="257"/>
            <ac:spMk id="2" creationId="{5FB0CB78-58A7-C663-471C-56F096780401}"/>
          </ac:spMkLst>
        </pc:spChg>
        <pc:spChg chg="mod">
          <ac:chgData name="Jack Dorkey (he/him)" userId="4c0c0788-73e3-487d-b121-c6763efff8da" providerId="ADAL" clId="{BE99008C-B0E5-4172-94B6-422F1A40E081}" dt="2025-10-03T12:36:39.342" v="98" actId="20577"/>
          <ac:spMkLst>
            <pc:docMk/>
            <pc:sldMk cId="3115076065" sldId="257"/>
            <ac:spMk id="3" creationId="{39509F87-5DB0-F2FA-A4EB-071DDF88D0EF}"/>
          </ac:spMkLst>
        </pc:spChg>
      </pc:sldChg>
      <pc:sldChg chg="addSp delSp modSp mod ord modClrScheme chgLayout">
        <pc:chgData name="Jack Dorkey (he/him)" userId="4c0c0788-73e3-487d-b121-c6763efff8da" providerId="ADAL" clId="{BE99008C-B0E5-4172-94B6-422F1A40E081}" dt="2025-10-03T12:59:38.168" v="601"/>
        <pc:sldMkLst>
          <pc:docMk/>
          <pc:sldMk cId="1016094679" sldId="551"/>
        </pc:sldMkLst>
        <pc:spChg chg="add mod ord">
          <ac:chgData name="Jack Dorkey (he/him)" userId="4c0c0788-73e3-487d-b121-c6763efff8da" providerId="ADAL" clId="{BE99008C-B0E5-4172-94B6-422F1A40E081}" dt="2025-10-03T12:58:57.674" v="560" actId="700"/>
          <ac:spMkLst>
            <pc:docMk/>
            <pc:sldMk cId="1016094679" sldId="551"/>
            <ac:spMk id="2" creationId="{83B943C3-E38C-1C82-44DA-103F8C06B620}"/>
          </ac:spMkLst>
        </pc:spChg>
        <pc:spChg chg="mod ord">
          <ac:chgData name="Jack Dorkey (he/him)" userId="4c0c0788-73e3-487d-b121-c6763efff8da" providerId="ADAL" clId="{BE99008C-B0E5-4172-94B6-422F1A40E081}" dt="2025-10-03T12:59:20.331" v="598" actId="1076"/>
          <ac:spMkLst>
            <pc:docMk/>
            <pc:sldMk cId="1016094679" sldId="551"/>
            <ac:spMk id="3" creationId="{C7757DEE-5D0B-2FC2-20E5-11289A259F9F}"/>
          </ac:spMkLst>
        </pc:spChg>
      </pc:sldChg>
      <pc:sldChg chg="modSp new mod">
        <pc:chgData name="Jack Dorkey (he/him)" userId="4c0c0788-73e3-487d-b121-c6763efff8da" providerId="ADAL" clId="{BE99008C-B0E5-4172-94B6-422F1A40E081}" dt="2025-10-03T12:37:33.587" v="134" actId="20577"/>
        <pc:sldMkLst>
          <pc:docMk/>
          <pc:sldMk cId="1210286438" sldId="559"/>
        </pc:sldMkLst>
        <pc:spChg chg="mod">
          <ac:chgData name="Jack Dorkey (he/him)" userId="4c0c0788-73e3-487d-b121-c6763efff8da" providerId="ADAL" clId="{BE99008C-B0E5-4172-94B6-422F1A40E081}" dt="2025-10-03T12:37:33.587" v="134" actId="20577"/>
          <ac:spMkLst>
            <pc:docMk/>
            <pc:sldMk cId="1210286438" sldId="559"/>
            <ac:spMk id="3" creationId="{9D7005EA-E361-9664-415A-7DE221CA62E4}"/>
          </ac:spMkLst>
        </pc:spChg>
      </pc:sldChg>
      <pc:sldChg chg="addSp delSp modSp new mod modClrScheme chgLayout">
        <pc:chgData name="Jack Dorkey (he/him)" userId="4c0c0788-73e3-487d-b121-c6763efff8da" providerId="ADAL" clId="{BE99008C-B0E5-4172-94B6-422F1A40E081}" dt="2025-10-03T12:44:33.992" v="256" actId="1076"/>
        <pc:sldMkLst>
          <pc:docMk/>
          <pc:sldMk cId="2873387171" sldId="560"/>
        </pc:sldMkLst>
        <pc:spChg chg="add mod ord">
          <ac:chgData name="Jack Dorkey (he/him)" userId="4c0c0788-73e3-487d-b121-c6763efff8da" providerId="ADAL" clId="{BE99008C-B0E5-4172-94B6-422F1A40E081}" dt="2025-10-03T12:42:15.482" v="244" actId="20577"/>
          <ac:spMkLst>
            <pc:docMk/>
            <pc:sldMk cId="2873387171" sldId="560"/>
            <ac:spMk id="11" creationId="{6292393F-E3BD-9FDA-D61D-CB647EC02E3D}"/>
          </ac:spMkLst>
        </pc:spChg>
        <pc:spChg chg="add mod">
          <ac:chgData name="Jack Dorkey (he/him)" userId="4c0c0788-73e3-487d-b121-c6763efff8da" providerId="ADAL" clId="{BE99008C-B0E5-4172-94B6-422F1A40E081}" dt="2025-10-03T12:44:31.120" v="255" actId="1076"/>
          <ac:spMkLst>
            <pc:docMk/>
            <pc:sldMk cId="2873387171" sldId="560"/>
            <ac:spMk id="18" creationId="{897225F2-C302-FD02-DF64-FA682F44A466}"/>
          </ac:spMkLst>
        </pc:spChg>
        <pc:picChg chg="add mod">
          <ac:chgData name="Jack Dorkey (he/him)" userId="4c0c0788-73e3-487d-b121-c6763efff8da" providerId="ADAL" clId="{BE99008C-B0E5-4172-94B6-422F1A40E081}" dt="2025-10-03T12:41:40.028" v="195" actId="1076"/>
          <ac:picMkLst>
            <pc:docMk/>
            <pc:sldMk cId="2873387171" sldId="560"/>
            <ac:picMk id="15" creationId="{2A5EDD56-7B31-2C89-428F-20D89DAF033A}"/>
          </ac:picMkLst>
        </pc:picChg>
        <pc:picChg chg="add mod ord">
          <ac:chgData name="Jack Dorkey (he/him)" userId="4c0c0788-73e3-487d-b121-c6763efff8da" providerId="ADAL" clId="{BE99008C-B0E5-4172-94B6-422F1A40E081}" dt="2025-10-03T12:44:33.992" v="256" actId="1076"/>
          <ac:picMkLst>
            <pc:docMk/>
            <pc:sldMk cId="2873387171" sldId="560"/>
            <ac:picMk id="17" creationId="{2432663D-4512-B440-DDD4-ECEE333B5137}"/>
          </ac:picMkLst>
        </pc:picChg>
      </pc:sldChg>
      <pc:sldChg chg="addSp delSp modSp add mod">
        <pc:chgData name="Jack Dorkey (he/him)" userId="4c0c0788-73e3-487d-b121-c6763efff8da" providerId="ADAL" clId="{BE99008C-B0E5-4172-94B6-422F1A40E081}" dt="2025-10-03T12:48:18.374" v="297" actId="1076"/>
        <pc:sldMkLst>
          <pc:docMk/>
          <pc:sldMk cId="4121800031" sldId="561"/>
        </pc:sldMkLst>
        <pc:spChg chg="add mod">
          <ac:chgData name="Jack Dorkey (he/him)" userId="4c0c0788-73e3-487d-b121-c6763efff8da" providerId="ADAL" clId="{BE99008C-B0E5-4172-94B6-422F1A40E081}" dt="2025-10-03T12:48:18.374" v="297" actId="1076"/>
          <ac:spMkLst>
            <pc:docMk/>
            <pc:sldMk cId="4121800031" sldId="561"/>
            <ac:spMk id="7" creationId="{C420B4E0-B0C7-677E-DA8C-4BDE98EDD3DD}"/>
          </ac:spMkLst>
        </pc:spChg>
        <pc:spChg chg="mod">
          <ac:chgData name="Jack Dorkey (he/him)" userId="4c0c0788-73e3-487d-b121-c6763efff8da" providerId="ADAL" clId="{BE99008C-B0E5-4172-94B6-422F1A40E081}" dt="2025-10-03T12:46:55.167" v="274" actId="113"/>
          <ac:spMkLst>
            <pc:docMk/>
            <pc:sldMk cId="4121800031" sldId="561"/>
            <ac:spMk id="18" creationId="{EBFC4F2F-89BF-EB9E-DF12-C204669D259A}"/>
          </ac:spMkLst>
        </pc:spChg>
        <pc:picChg chg="add mod">
          <ac:chgData name="Jack Dorkey (he/him)" userId="4c0c0788-73e3-487d-b121-c6763efff8da" providerId="ADAL" clId="{BE99008C-B0E5-4172-94B6-422F1A40E081}" dt="2025-10-03T12:46:06.585" v="264" actId="1076"/>
          <ac:picMkLst>
            <pc:docMk/>
            <pc:sldMk cId="4121800031" sldId="561"/>
            <ac:picMk id="5" creationId="{7E15851F-7DF1-D6D8-FB5E-94A239E8CC09}"/>
          </ac:picMkLst>
        </pc:picChg>
        <pc:picChg chg="mod">
          <ac:chgData name="Jack Dorkey (he/him)" userId="4c0c0788-73e3-487d-b121-c6763efff8da" providerId="ADAL" clId="{BE99008C-B0E5-4172-94B6-422F1A40E081}" dt="2025-10-03T12:45:36.556" v="258" actId="14826"/>
          <ac:picMkLst>
            <pc:docMk/>
            <pc:sldMk cId="4121800031" sldId="561"/>
            <ac:picMk id="15" creationId="{CC1A246F-42C4-8105-2D63-F6DD0907A93A}"/>
          </ac:picMkLst>
        </pc:picChg>
      </pc:sldChg>
      <pc:sldChg chg="addSp delSp modSp new mod modClrScheme chgLayout">
        <pc:chgData name="Jack Dorkey (he/him)" userId="4c0c0788-73e3-487d-b121-c6763efff8da" providerId="ADAL" clId="{BE99008C-B0E5-4172-94B6-422F1A40E081}" dt="2025-10-03T12:52:31.379" v="486" actId="1076"/>
        <pc:sldMkLst>
          <pc:docMk/>
          <pc:sldMk cId="2492947113" sldId="562"/>
        </pc:sldMkLst>
        <pc:spChg chg="add mod ord">
          <ac:chgData name="Jack Dorkey (he/him)" userId="4c0c0788-73e3-487d-b121-c6763efff8da" providerId="ADAL" clId="{BE99008C-B0E5-4172-94B6-422F1A40E081}" dt="2025-10-03T12:48:59.687" v="324" actId="20577"/>
          <ac:spMkLst>
            <pc:docMk/>
            <pc:sldMk cId="2492947113" sldId="562"/>
            <ac:spMk id="5" creationId="{446E0E92-F4DC-3DA3-19CD-3D6F09B2338F}"/>
          </ac:spMkLst>
        </pc:spChg>
        <pc:spChg chg="add mod ord">
          <ac:chgData name="Jack Dorkey (he/him)" userId="4c0c0788-73e3-487d-b121-c6763efff8da" providerId="ADAL" clId="{BE99008C-B0E5-4172-94B6-422F1A40E081}" dt="2025-10-03T12:52:10.700" v="484" actId="20577"/>
          <ac:spMkLst>
            <pc:docMk/>
            <pc:sldMk cId="2492947113" sldId="562"/>
            <ac:spMk id="6" creationId="{F0EB29E6-F35C-8C8C-4643-2B0956242AC1}"/>
          </ac:spMkLst>
        </pc:spChg>
        <pc:spChg chg="add mod ord">
          <ac:chgData name="Jack Dorkey (he/him)" userId="4c0c0788-73e3-487d-b121-c6763efff8da" providerId="ADAL" clId="{BE99008C-B0E5-4172-94B6-422F1A40E081}" dt="2025-10-03T12:51:07.521" v="422" actId="20577"/>
          <ac:spMkLst>
            <pc:docMk/>
            <pc:sldMk cId="2492947113" sldId="562"/>
            <ac:spMk id="8" creationId="{D453F91D-510C-0F12-A4CF-E47CBF1472E4}"/>
          </ac:spMkLst>
        </pc:spChg>
        <pc:spChg chg="add mod ord">
          <ac:chgData name="Jack Dorkey (he/him)" userId="4c0c0788-73e3-487d-b121-c6763efff8da" providerId="ADAL" clId="{BE99008C-B0E5-4172-94B6-422F1A40E081}" dt="2025-10-03T12:52:31.379" v="486" actId="1076"/>
          <ac:spMkLst>
            <pc:docMk/>
            <pc:sldMk cId="2492947113" sldId="562"/>
            <ac:spMk id="9" creationId="{5D375623-237A-119C-6C2A-3D2F01E45DB6}"/>
          </ac:spMkLst>
        </pc:spChg>
        <pc:spChg chg="add mod ord">
          <ac:chgData name="Jack Dorkey (he/him)" userId="4c0c0788-73e3-487d-b121-c6763efff8da" providerId="ADAL" clId="{BE99008C-B0E5-4172-94B6-422F1A40E081}" dt="2025-10-03T12:51:27.301" v="465" actId="20577"/>
          <ac:spMkLst>
            <pc:docMk/>
            <pc:sldMk cId="2492947113" sldId="562"/>
            <ac:spMk id="11" creationId="{405D564D-75C0-F312-AB37-3AAE4F4E88A7}"/>
          </ac:spMkLst>
        </pc:spChg>
      </pc:sldChg>
      <pc:sldChg chg="addSp delSp modSp new mod">
        <pc:chgData name="Jack Dorkey (he/him)" userId="4c0c0788-73e3-487d-b121-c6763efff8da" providerId="ADAL" clId="{BE99008C-B0E5-4172-94B6-422F1A40E081}" dt="2025-10-03T12:57:01.126" v="556" actId="14100"/>
        <pc:sldMkLst>
          <pc:docMk/>
          <pc:sldMk cId="3104006979" sldId="566"/>
        </pc:sldMkLst>
        <pc:spChg chg="mod">
          <ac:chgData name="Jack Dorkey (he/him)" userId="4c0c0788-73e3-487d-b121-c6763efff8da" providerId="ADAL" clId="{BE99008C-B0E5-4172-94B6-422F1A40E081}" dt="2025-10-03T12:56:15.005" v="551" actId="20577"/>
          <ac:spMkLst>
            <pc:docMk/>
            <pc:sldMk cId="3104006979" sldId="566"/>
            <ac:spMk id="3" creationId="{6CE6A8CD-4764-C5F2-E2A9-3911BDBCCEDA}"/>
          </ac:spMkLst>
        </pc:spChg>
        <pc:picChg chg="add mod">
          <ac:chgData name="Jack Dorkey (he/him)" userId="4c0c0788-73e3-487d-b121-c6763efff8da" providerId="ADAL" clId="{BE99008C-B0E5-4172-94B6-422F1A40E081}" dt="2025-10-03T12:57:01.126" v="556" actId="14100"/>
          <ac:picMkLst>
            <pc:docMk/>
            <pc:sldMk cId="3104006979" sldId="566"/>
            <ac:picMk id="5" creationId="{225B4A75-F0A6-3E05-F436-5CA493825452}"/>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6F9ACB6-40EE-44DA-A5B8-9C5667E07BCC}" type="datetimeFigureOut">
              <a:rPr lang="en-US" smtClean="0"/>
              <a:t>10/7/2025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81A6029-CE3D-4723-B2EC-E493F21103A3}" type="slidenum">
              <a:rPr lang="en-US" smtClean="0"/>
              <a:t>‹#›</a:t>
            </a:fld>
            <a:endParaRPr lang="en-US"/>
          </a:p>
        </p:txBody>
      </p:sp>
    </p:spTree>
    <p:extLst>
      <p:ext uri="{BB962C8B-B14F-4D97-AF65-F5344CB8AC3E}">
        <p14:creationId xmlns:p14="http://schemas.microsoft.com/office/powerpoint/2010/main" val="31917520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 problem with many of these AI tools is data privacy – they train on your data and on your prompts.  MS agreement offers some protection here for Copilot, and you can use Copilot with most UVM data other than protected health data as long as you are logged into your UVM account.</a:t>
            </a:r>
          </a:p>
          <a:p>
            <a:endParaRPr lang="en-US"/>
          </a:p>
          <a:p>
            <a:r>
              <a:rPr lang="en-US"/>
              <a:t>We’re trying to be thoughtful partners about where AI makes sense and where it doesn’t, and when investments might be appropriate.</a:t>
            </a:r>
          </a:p>
          <a:p>
            <a:endParaRPr lang="en-US"/>
          </a:p>
          <a:p>
            <a:r>
              <a:rPr lang="en-US"/>
              <a:t>AI makes grand mistakes with extreme confidence.</a:t>
            </a:r>
          </a:p>
          <a:p>
            <a:endParaRPr lang="en-US"/>
          </a:p>
        </p:txBody>
      </p:sp>
      <p:sp>
        <p:nvSpPr>
          <p:cNvPr id="4" name="Slide Number Placeholder 3"/>
          <p:cNvSpPr>
            <a:spLocks noGrp="1"/>
          </p:cNvSpPr>
          <p:nvPr>
            <p:ph type="sldNum" sz="quarter" idx="5"/>
          </p:nvPr>
        </p:nvSpPr>
        <p:spPr/>
        <p:txBody>
          <a:bodyPr/>
          <a:lstStyle/>
          <a:p>
            <a:fld id="{DFC1B3BD-97C9-6447-9D2B-E183E22BC502}" type="slidenum">
              <a:rPr lang="en-US" smtClean="0"/>
              <a:t>12</a:t>
            </a:fld>
            <a:endParaRPr lang="en-US"/>
          </a:p>
        </p:txBody>
      </p:sp>
    </p:spTree>
    <p:extLst>
      <p:ext uri="{BB962C8B-B14F-4D97-AF65-F5344CB8AC3E}">
        <p14:creationId xmlns:p14="http://schemas.microsoft.com/office/powerpoint/2010/main" val="33450720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Some examples of additional Copilot capabilities that help with building training include:</a:t>
            </a:r>
          </a:p>
          <a:p>
            <a:endParaRPr lang="en-US"/>
          </a:p>
          <a:p>
            <a:r>
              <a:rPr lang="en-US"/>
              <a:t>1.) </a:t>
            </a:r>
            <a:r>
              <a:rPr lang="en-US" b="1"/>
              <a:t>Analyzing and Integrating external source material</a:t>
            </a:r>
            <a:endParaRPr lang="en-US" b="0"/>
          </a:p>
          <a:p>
            <a:r>
              <a:rPr lang="en-US" b="0"/>
              <a:t>Avoid spending time re-consuming source material that has already been covered such as meetings, videos, or long documentation. Instead, provide the source material to Copilot for analysis. </a:t>
            </a:r>
          </a:p>
          <a:p>
            <a:endParaRPr lang="en-US" b="0"/>
          </a:p>
          <a:p>
            <a:r>
              <a:rPr lang="en-US" b="0"/>
              <a:t>In this example, Copilot was given the transcript for a training video and a draft presentation to check for any discrepancies between them.</a:t>
            </a:r>
          </a:p>
          <a:p>
            <a:endParaRPr lang="en-US" b="0"/>
          </a:p>
          <a:p>
            <a:r>
              <a:rPr lang="en-US" b="0"/>
              <a:t>2.) </a:t>
            </a:r>
            <a:r>
              <a:rPr lang="en-US" b="1"/>
              <a:t>Exporting content into supported file formats</a:t>
            </a:r>
            <a:endParaRPr lang="en-US" b="0"/>
          </a:p>
          <a:p>
            <a:r>
              <a:rPr lang="en-US" b="0"/>
              <a:t>Copilot excels at converting content to supported file types, saving time exporting content from prompt outputs into a desired final format. </a:t>
            </a:r>
          </a:p>
          <a:p>
            <a:endParaRPr lang="en-US" b="0"/>
          </a:p>
          <a:p>
            <a:r>
              <a:rPr lang="en-US" b="0"/>
              <a:t>In summary, Copilot is not a substitute for thoughtful and comprehensive training development. However, it can serve as a useful tool to automate many tasks associated with developing training content.</a:t>
            </a:r>
            <a:endParaRPr lang="en-US"/>
          </a:p>
        </p:txBody>
      </p:sp>
      <p:sp>
        <p:nvSpPr>
          <p:cNvPr id="4" name="Slide Number Placeholder 3"/>
          <p:cNvSpPr>
            <a:spLocks noGrp="1"/>
          </p:cNvSpPr>
          <p:nvPr>
            <p:ph type="sldNum" sz="quarter" idx="5"/>
          </p:nvPr>
        </p:nvSpPr>
        <p:spPr/>
        <p:txBody>
          <a:bodyPr/>
          <a:lstStyle/>
          <a:p>
            <a:fld id="{D81A6029-CE3D-4723-B2EC-E493F21103A3}" type="slidenum">
              <a:rPr lang="en-US" smtClean="0"/>
              <a:t>23</a:t>
            </a:fld>
            <a:endParaRPr lang="en-US"/>
          </a:p>
        </p:txBody>
      </p:sp>
    </p:spTree>
    <p:extLst>
      <p:ext uri="{BB962C8B-B14F-4D97-AF65-F5344CB8AC3E}">
        <p14:creationId xmlns:p14="http://schemas.microsoft.com/office/powerpoint/2010/main" val="15257531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Copilot can often contribute to content generation in unique and unexpected ways such as writing a joke as a lighthearted ending note for a presentation. Other useful functions of Copilot that were not used in this specific example are the ability to analyze external materials and the ability to export generated content to various supported file formats.</a:t>
            </a:r>
          </a:p>
        </p:txBody>
      </p:sp>
      <p:sp>
        <p:nvSpPr>
          <p:cNvPr id="4" name="Slide Number Placeholder 3"/>
          <p:cNvSpPr>
            <a:spLocks noGrp="1"/>
          </p:cNvSpPr>
          <p:nvPr>
            <p:ph type="sldNum" sz="quarter" idx="5"/>
          </p:nvPr>
        </p:nvSpPr>
        <p:spPr/>
        <p:txBody>
          <a:bodyPr/>
          <a:lstStyle/>
          <a:p>
            <a:fld id="{D81A6029-CE3D-4723-B2EC-E493F21103A3}" type="slidenum">
              <a:rPr lang="en-US" smtClean="0"/>
              <a:t>24</a:t>
            </a:fld>
            <a:endParaRPr lang="en-US"/>
          </a:p>
        </p:txBody>
      </p:sp>
    </p:spTree>
    <p:extLst>
      <p:ext uri="{BB962C8B-B14F-4D97-AF65-F5344CB8AC3E}">
        <p14:creationId xmlns:p14="http://schemas.microsoft.com/office/powerpoint/2010/main" val="361762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FC1B3BD-97C9-6447-9D2B-E183E22BC502}" type="slidenum">
              <a:rPr lang="en-US" smtClean="0"/>
              <a:t>35</a:t>
            </a:fld>
            <a:endParaRPr lang="en-US"/>
          </a:p>
        </p:txBody>
      </p:sp>
    </p:spTree>
    <p:extLst>
      <p:ext uri="{BB962C8B-B14F-4D97-AF65-F5344CB8AC3E}">
        <p14:creationId xmlns:p14="http://schemas.microsoft.com/office/powerpoint/2010/main" val="5167290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FC1B3BD-97C9-6447-9D2B-E183E22BC502}" type="slidenum">
              <a:rPr lang="en-US" smtClean="0"/>
              <a:t>58</a:t>
            </a:fld>
            <a:endParaRPr lang="en-US"/>
          </a:p>
        </p:txBody>
      </p:sp>
    </p:spTree>
    <p:extLst>
      <p:ext uri="{BB962C8B-B14F-4D97-AF65-F5344CB8AC3E}">
        <p14:creationId xmlns:p14="http://schemas.microsoft.com/office/powerpoint/2010/main" val="25520388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Highlighting Copilot interface. Look for the shield, which tells you that your prompts and data are protected.</a:t>
            </a:r>
          </a:p>
        </p:txBody>
      </p:sp>
      <p:sp>
        <p:nvSpPr>
          <p:cNvPr id="4" name="Slide Number Placeholder 3"/>
          <p:cNvSpPr>
            <a:spLocks noGrp="1"/>
          </p:cNvSpPr>
          <p:nvPr>
            <p:ph type="sldNum" sz="quarter" idx="5"/>
          </p:nvPr>
        </p:nvSpPr>
        <p:spPr/>
        <p:txBody>
          <a:bodyPr/>
          <a:lstStyle/>
          <a:p>
            <a:fld id="{DFC1B3BD-97C9-6447-9D2B-E183E22BC502}" type="slidenum">
              <a:rPr lang="en-US" smtClean="0"/>
              <a:t>14</a:t>
            </a:fld>
            <a:endParaRPr lang="en-US"/>
          </a:p>
        </p:txBody>
      </p:sp>
    </p:spTree>
    <p:extLst>
      <p:ext uri="{BB962C8B-B14F-4D97-AF65-F5344CB8AC3E}">
        <p14:creationId xmlns:p14="http://schemas.microsoft.com/office/powerpoint/2010/main" val="38340827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Still in pilot, still need to figure out funding.  But if you have a good use case for it, let’s talk.</a:t>
            </a:r>
          </a:p>
        </p:txBody>
      </p:sp>
      <p:sp>
        <p:nvSpPr>
          <p:cNvPr id="4" name="Slide Number Placeholder 3"/>
          <p:cNvSpPr>
            <a:spLocks noGrp="1"/>
          </p:cNvSpPr>
          <p:nvPr>
            <p:ph type="sldNum" sz="quarter" idx="5"/>
          </p:nvPr>
        </p:nvSpPr>
        <p:spPr/>
        <p:txBody>
          <a:bodyPr/>
          <a:lstStyle/>
          <a:p>
            <a:fld id="{DFC1B3BD-97C9-6447-9D2B-E183E22BC502}" type="slidenum">
              <a:rPr lang="en-US" smtClean="0"/>
              <a:t>15</a:t>
            </a:fld>
            <a:endParaRPr lang="en-US"/>
          </a:p>
        </p:txBody>
      </p:sp>
    </p:spTree>
    <p:extLst>
      <p:ext uri="{BB962C8B-B14F-4D97-AF65-F5344CB8AC3E}">
        <p14:creationId xmlns:p14="http://schemas.microsoft.com/office/powerpoint/2010/main" val="694115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Keep an eye on the UVM IT website.</a:t>
            </a:r>
          </a:p>
        </p:txBody>
      </p:sp>
      <p:sp>
        <p:nvSpPr>
          <p:cNvPr id="4" name="Slide Number Placeholder 3"/>
          <p:cNvSpPr>
            <a:spLocks noGrp="1"/>
          </p:cNvSpPr>
          <p:nvPr>
            <p:ph type="sldNum" sz="quarter" idx="5"/>
          </p:nvPr>
        </p:nvSpPr>
        <p:spPr/>
        <p:txBody>
          <a:bodyPr/>
          <a:lstStyle/>
          <a:p>
            <a:fld id="{DFC1B3BD-97C9-6447-9D2B-E183E22BC502}" type="slidenum">
              <a:rPr lang="en-US" smtClean="0"/>
              <a:t>17</a:t>
            </a:fld>
            <a:endParaRPr lang="en-US"/>
          </a:p>
        </p:txBody>
      </p:sp>
    </p:spTree>
    <p:extLst>
      <p:ext uri="{BB962C8B-B14F-4D97-AF65-F5344CB8AC3E}">
        <p14:creationId xmlns:p14="http://schemas.microsoft.com/office/powerpoint/2010/main" val="9520847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isn’t really the point of today’s presentation about AI tools, but I thought I’d talk about it for 1 minute given many of you have been involved in writing news articles about the great research at UVM, so of which involves AI research</a:t>
            </a:r>
          </a:p>
          <a:p>
            <a:r>
              <a:rPr lang="en-US"/>
              <a:t>Exciting research from a wide range of areas:</a:t>
            </a:r>
          </a:p>
          <a:p>
            <a:pPr marL="171450" indent="-171450">
              <a:buFontTx/>
              <a:buChar char="-"/>
            </a:pPr>
            <a:r>
              <a:rPr lang="en-US"/>
              <a:t>Language analysis, sentiment, mental health markers from language use</a:t>
            </a:r>
          </a:p>
          <a:p>
            <a:pPr marL="171450" indent="-171450">
              <a:buFontTx/>
              <a:buChar char="-"/>
            </a:pPr>
            <a:r>
              <a:rPr lang="en-US"/>
              <a:t>Evolutionary robotics, xenobots</a:t>
            </a:r>
          </a:p>
          <a:p>
            <a:pPr marL="171450" indent="-171450">
              <a:buFontTx/>
              <a:buChar char="-"/>
            </a:pPr>
            <a:r>
              <a:rPr lang="en-US"/>
              <a:t>Computational ethics, social impacts of AI</a:t>
            </a:r>
          </a:p>
          <a:p>
            <a:pPr marL="171450" indent="-171450">
              <a:buFontTx/>
              <a:buChar char="-"/>
            </a:pPr>
            <a:r>
              <a:rPr lang="en-US"/>
              <a:t>Security and privacy around AI generated content</a:t>
            </a:r>
          </a:p>
          <a:p>
            <a:pPr marL="171450" indent="-171450">
              <a:buFontTx/>
              <a:buChar char="-"/>
            </a:pPr>
            <a:r>
              <a:rPr lang="en-US"/>
              <a:t>Infectious disease modeling and exploration</a:t>
            </a:r>
          </a:p>
          <a:p>
            <a:pPr marL="171450" indent="-171450">
              <a:buFontTx/>
              <a:buChar char="-"/>
            </a:pPr>
            <a:r>
              <a:rPr lang="en-US"/>
              <a:t>Environmental challenges, impacts on groundwater, cyanobacteria bloom analysis</a:t>
            </a:r>
          </a:p>
          <a:p>
            <a:pPr marL="171450" indent="-171450">
              <a:buFontTx/>
              <a:buChar char="-"/>
            </a:pPr>
            <a:r>
              <a:rPr lang="en-US"/>
              <a:t>Power grid improvements</a:t>
            </a:r>
          </a:p>
          <a:p>
            <a:pPr marL="171450" indent="-171450">
              <a:buFontTx/>
              <a:buChar char="-"/>
            </a:pPr>
            <a:r>
              <a:rPr lang="en-US"/>
              <a:t>Etc..  Exciting stuff.</a:t>
            </a:r>
          </a:p>
        </p:txBody>
      </p:sp>
      <p:sp>
        <p:nvSpPr>
          <p:cNvPr id="4" name="Slide Number Placeholder 3"/>
          <p:cNvSpPr>
            <a:spLocks noGrp="1"/>
          </p:cNvSpPr>
          <p:nvPr>
            <p:ph type="sldNum" sz="quarter" idx="5"/>
          </p:nvPr>
        </p:nvSpPr>
        <p:spPr/>
        <p:txBody>
          <a:bodyPr/>
          <a:lstStyle/>
          <a:p>
            <a:fld id="{DFC1B3BD-97C9-6447-9D2B-E183E22BC502}" type="slidenum">
              <a:rPr lang="en-US" smtClean="0"/>
              <a:t>18</a:t>
            </a:fld>
            <a:endParaRPr lang="en-US"/>
          </a:p>
        </p:txBody>
      </p:sp>
    </p:spTree>
    <p:extLst>
      <p:ext uri="{BB962C8B-B14F-4D97-AF65-F5344CB8AC3E}">
        <p14:creationId xmlns:p14="http://schemas.microsoft.com/office/powerpoint/2010/main" val="35822584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a:t>The UVM Foundation IT department identified a need to make artificial intelligence (AI) accessible, relevant, and safe for our users at the UVM Foundation. </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US"/>
          </a:p>
          <a:p>
            <a:pPr marL="0" marR="0" lvl="0" indent="0" algn="l" defTabSz="914400" rtl="0" eaLnBrk="1" fontAlgn="base" latinLnBrk="0" hangingPunct="1">
              <a:lnSpc>
                <a:spcPct val="100000"/>
              </a:lnSpc>
              <a:spcBef>
                <a:spcPts val="0"/>
              </a:spcBef>
              <a:spcAft>
                <a:spcPts val="0"/>
              </a:spcAft>
              <a:buClrTx/>
              <a:buSzTx/>
              <a:buFontTx/>
              <a:buNone/>
              <a:tabLst/>
              <a:defRPr/>
            </a:pPr>
            <a:r>
              <a:rPr lang="en-US"/>
              <a:t>Having a background in technical training development, I was curious to see the ways that Copilot AI could automate some common tasks associated with building AI training content. </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US"/>
          </a:p>
          <a:p>
            <a:pPr marL="0" marR="0" lvl="0" indent="0" algn="l" defTabSz="914400" rtl="0" eaLnBrk="1" fontAlgn="base" latinLnBrk="0" hangingPunct="1">
              <a:lnSpc>
                <a:spcPct val="100000"/>
              </a:lnSpc>
              <a:spcBef>
                <a:spcPts val="0"/>
              </a:spcBef>
              <a:spcAft>
                <a:spcPts val="0"/>
              </a:spcAft>
              <a:buClrTx/>
              <a:buSzTx/>
              <a:buFontTx/>
              <a:buNone/>
              <a:tabLst/>
              <a:defRPr/>
            </a:pPr>
            <a:r>
              <a:rPr lang="en-US"/>
              <a:t>These slides cover some ways in which Copilot helped develop this and other training assets that have been created for the UVM Foundation.</a:t>
            </a:r>
          </a:p>
          <a:p>
            <a:pPr fontAlgn="base"/>
            <a:endParaRPr lang="en-US"/>
          </a:p>
        </p:txBody>
      </p:sp>
      <p:sp>
        <p:nvSpPr>
          <p:cNvPr id="4" name="Slide Number Placeholder 3"/>
          <p:cNvSpPr>
            <a:spLocks noGrp="1"/>
          </p:cNvSpPr>
          <p:nvPr>
            <p:ph type="sldNum" sz="quarter" idx="5"/>
          </p:nvPr>
        </p:nvSpPr>
        <p:spPr/>
        <p:txBody>
          <a:bodyPr/>
          <a:lstStyle/>
          <a:p>
            <a:fld id="{D81A6029-CE3D-4723-B2EC-E493F21103A3}" type="slidenum">
              <a:rPr lang="en-US" smtClean="0"/>
              <a:t>19</a:t>
            </a:fld>
            <a:endParaRPr lang="en-US"/>
          </a:p>
        </p:txBody>
      </p:sp>
    </p:spTree>
    <p:extLst>
      <p:ext uri="{BB962C8B-B14F-4D97-AF65-F5344CB8AC3E}">
        <p14:creationId xmlns:p14="http://schemas.microsoft.com/office/powerpoint/2010/main" val="39086562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 common use for AI is researching subject matter. </a:t>
            </a:r>
          </a:p>
          <a:p>
            <a:endParaRPr lang="en-US"/>
          </a:p>
          <a:p>
            <a:r>
              <a:rPr lang="en-US"/>
              <a:t>Copilot assisted greatly with filling in knowledge gaps during the training content creation process. </a:t>
            </a:r>
          </a:p>
          <a:p>
            <a:endParaRPr lang="en-US"/>
          </a:p>
          <a:p>
            <a:r>
              <a:rPr lang="en-US"/>
              <a:t>It was useful to reference this information in context, as Copilot helped with other aspects of the training material.</a:t>
            </a:r>
          </a:p>
        </p:txBody>
      </p:sp>
      <p:sp>
        <p:nvSpPr>
          <p:cNvPr id="4" name="Slide Number Placeholder 3"/>
          <p:cNvSpPr>
            <a:spLocks noGrp="1"/>
          </p:cNvSpPr>
          <p:nvPr>
            <p:ph type="sldNum" sz="quarter" idx="5"/>
          </p:nvPr>
        </p:nvSpPr>
        <p:spPr/>
        <p:txBody>
          <a:bodyPr/>
          <a:lstStyle/>
          <a:p>
            <a:fld id="{D81A6029-CE3D-4723-B2EC-E493F21103A3}" type="slidenum">
              <a:rPr lang="en-US" smtClean="0"/>
              <a:t>20</a:t>
            </a:fld>
            <a:endParaRPr lang="en-US"/>
          </a:p>
        </p:txBody>
      </p:sp>
    </p:spTree>
    <p:extLst>
      <p:ext uri="{BB962C8B-B14F-4D97-AF65-F5344CB8AC3E}">
        <p14:creationId xmlns:p14="http://schemas.microsoft.com/office/powerpoint/2010/main" val="33109326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Copilot helped to quickly enhance the quality of the training material delivered by developing graphics on demand. </a:t>
            </a:r>
          </a:p>
          <a:p>
            <a:endParaRPr lang="en-US"/>
          </a:p>
          <a:p>
            <a:r>
              <a:rPr lang="en-US"/>
              <a:t>It was also able to make simple adjustments to these graphics as needed (such as removing a title, </a:t>
            </a:r>
            <a:r>
              <a:rPr lang="en-US" err="1"/>
              <a:t>etc</a:t>
            </a:r>
            <a:r>
              <a:rPr lang="en-US"/>
              <a:t>).</a:t>
            </a:r>
          </a:p>
        </p:txBody>
      </p:sp>
      <p:sp>
        <p:nvSpPr>
          <p:cNvPr id="4" name="Slide Number Placeholder 3"/>
          <p:cNvSpPr>
            <a:spLocks noGrp="1"/>
          </p:cNvSpPr>
          <p:nvPr>
            <p:ph type="sldNum" sz="quarter" idx="5"/>
          </p:nvPr>
        </p:nvSpPr>
        <p:spPr/>
        <p:txBody>
          <a:bodyPr/>
          <a:lstStyle/>
          <a:p>
            <a:fld id="{D81A6029-CE3D-4723-B2EC-E493F21103A3}" type="slidenum">
              <a:rPr lang="en-US" smtClean="0"/>
              <a:t>21</a:t>
            </a:fld>
            <a:endParaRPr lang="en-US"/>
          </a:p>
        </p:txBody>
      </p:sp>
    </p:spTree>
    <p:extLst>
      <p:ext uri="{BB962C8B-B14F-4D97-AF65-F5344CB8AC3E}">
        <p14:creationId xmlns:p14="http://schemas.microsoft.com/office/powerpoint/2010/main" val="10879447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Copilot may not be a substitute for peer reviews, but it is a helpful option for a quick and on demand supplemental review of material. </a:t>
            </a:r>
          </a:p>
          <a:p>
            <a:endParaRPr lang="en-US"/>
          </a:p>
          <a:p>
            <a:r>
              <a:rPr lang="en-US"/>
              <a:t>In addition to basic “Spell Check” grammar, spelling, and formatting fixes, Copilot was also able to provide feedback on clarifying and reorganizing information. </a:t>
            </a:r>
          </a:p>
          <a:p>
            <a:endParaRPr lang="en-US"/>
          </a:p>
          <a:p>
            <a:r>
              <a:rPr lang="en-US"/>
              <a:t>Copilot even provided relevant suggestions for additional material and topics that may have been missed.</a:t>
            </a:r>
          </a:p>
        </p:txBody>
      </p:sp>
      <p:sp>
        <p:nvSpPr>
          <p:cNvPr id="4" name="Slide Number Placeholder 3"/>
          <p:cNvSpPr>
            <a:spLocks noGrp="1"/>
          </p:cNvSpPr>
          <p:nvPr>
            <p:ph type="sldNum" sz="quarter" idx="5"/>
          </p:nvPr>
        </p:nvSpPr>
        <p:spPr/>
        <p:txBody>
          <a:bodyPr/>
          <a:lstStyle/>
          <a:p>
            <a:fld id="{D81A6029-CE3D-4723-B2EC-E493F21103A3}" type="slidenum">
              <a:rPr lang="en-US" smtClean="0"/>
              <a:t>22</a:t>
            </a:fld>
            <a:endParaRPr lang="en-US"/>
          </a:p>
        </p:txBody>
      </p:sp>
    </p:spTree>
    <p:extLst>
      <p:ext uri="{BB962C8B-B14F-4D97-AF65-F5344CB8AC3E}">
        <p14:creationId xmlns:p14="http://schemas.microsoft.com/office/powerpoint/2010/main" val="160200137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Green)">
    <p:spTree>
      <p:nvGrpSpPr>
        <p:cNvPr id="1" name=""/>
        <p:cNvGrpSpPr/>
        <p:nvPr/>
      </p:nvGrpSpPr>
      <p:grpSpPr>
        <a:xfrm>
          <a:off x="0" y="0"/>
          <a:ext cx="0" cy="0"/>
          <a:chOff x="0" y="0"/>
          <a:chExt cx="0" cy="0"/>
        </a:xfrm>
      </p:grpSpPr>
      <p:pic>
        <p:nvPicPr>
          <p:cNvPr id="8" name="Picture 7" descr="University of Vermont logo: A dark green letter V outlined by a white shield and the text University of Vermont">
            <a:extLst>
              <a:ext uri="{FF2B5EF4-FFF2-40B4-BE49-F238E27FC236}">
                <a16:creationId xmlns:a16="http://schemas.microsoft.com/office/drawing/2014/main" id="{1708A8B4-B8CB-E276-4D3B-3C043C31F07A}"/>
              </a:ext>
            </a:extLst>
          </p:cNvPr>
          <p:cNvPicPr>
            <a:picLocks noChangeAspect="1"/>
          </p:cNvPicPr>
          <p:nvPr userDrawn="1"/>
        </p:nvPicPr>
        <p:blipFill>
          <a:blip r:embed="rId2"/>
          <a:stretch>
            <a:fillRect/>
          </a:stretch>
        </p:blipFill>
        <p:spPr>
          <a:xfrm>
            <a:off x="706388" y="6152528"/>
            <a:ext cx="1274769" cy="410198"/>
          </a:xfrm>
          <a:prstGeom prst="rect">
            <a:avLst/>
          </a:prstGeom>
        </p:spPr>
      </p:pic>
      <p:sp>
        <p:nvSpPr>
          <p:cNvPr id="9" name="Title 1">
            <a:extLst>
              <a:ext uri="{FF2B5EF4-FFF2-40B4-BE49-F238E27FC236}">
                <a16:creationId xmlns:a16="http://schemas.microsoft.com/office/drawing/2014/main" id="{395A18F0-FC8F-95A3-9A8D-90030BA79E3F}"/>
              </a:ext>
            </a:extLst>
          </p:cNvPr>
          <p:cNvSpPr>
            <a:spLocks noGrp="1"/>
          </p:cNvSpPr>
          <p:nvPr>
            <p:ph type="ctrTitle" hasCustomPrompt="1"/>
          </p:nvPr>
        </p:nvSpPr>
        <p:spPr>
          <a:xfrm>
            <a:off x="550606" y="1122363"/>
            <a:ext cx="8566890" cy="2387600"/>
          </a:xfrm>
          <a:prstGeom prst="rect">
            <a:avLst/>
          </a:prstGeom>
        </p:spPr>
        <p:txBody>
          <a:bodyPr anchor="b"/>
          <a:lstStyle>
            <a:lvl1pPr algn="l">
              <a:defRPr sz="6000" b="1" i="0">
                <a:solidFill>
                  <a:schemeClr val="bg1"/>
                </a:solidFill>
                <a:latin typeface="Lora SemiBold" pitchFamily="2" charset="77"/>
                <a:ea typeface="Frank Ruhl Libre" pitchFamily="2" charset="-79"/>
                <a:cs typeface="Frank Ruhl Libre" pitchFamily="2" charset="-79"/>
              </a:defRPr>
            </a:lvl1pPr>
          </a:lstStyle>
          <a:p>
            <a:r>
              <a:rPr lang="en-US"/>
              <a:t>Two-Line</a:t>
            </a:r>
            <a:br>
              <a:rPr lang="en-US"/>
            </a:br>
            <a:r>
              <a:rPr lang="en-US"/>
              <a:t>Presentation Title</a:t>
            </a:r>
          </a:p>
        </p:txBody>
      </p:sp>
      <p:sp>
        <p:nvSpPr>
          <p:cNvPr id="10" name="Subtitle 2">
            <a:extLst>
              <a:ext uri="{FF2B5EF4-FFF2-40B4-BE49-F238E27FC236}">
                <a16:creationId xmlns:a16="http://schemas.microsoft.com/office/drawing/2014/main" id="{E3060F00-57CF-9E7F-120E-C2581F73AE50}"/>
              </a:ext>
            </a:extLst>
          </p:cNvPr>
          <p:cNvSpPr>
            <a:spLocks noGrp="1"/>
          </p:cNvSpPr>
          <p:nvPr>
            <p:ph type="subTitle" idx="1"/>
          </p:nvPr>
        </p:nvSpPr>
        <p:spPr>
          <a:xfrm>
            <a:off x="550606" y="3602038"/>
            <a:ext cx="8566890" cy="1655762"/>
          </a:xfrm>
          <a:prstGeom prst="rect">
            <a:avLst/>
          </a:prstGeom>
        </p:spPr>
        <p:txBody>
          <a:bodyPr>
            <a:normAutofit/>
          </a:bodyPr>
          <a:lstStyle>
            <a:lvl1pPr marL="0" indent="0" algn="l">
              <a:buNone/>
              <a:defRPr sz="2000" b="1" i="0">
                <a:solidFill>
                  <a:schemeClr val="bg1"/>
                </a:solidFill>
                <a:latin typeface="Century Gothic" panose="020B0502020202020204" pitchFamily="34" charset="0"/>
                <a:cs typeface="Poppins Medium"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6109133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 Image (Gree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C424B6B-6EA1-0826-F963-DE65D0A09C60}"/>
              </a:ext>
            </a:extLst>
          </p:cNvPr>
          <p:cNvSpPr/>
          <p:nvPr userDrawn="1"/>
        </p:nvSpPr>
        <p:spPr>
          <a:xfrm>
            <a:off x="-3882" y="-1"/>
            <a:ext cx="12187063" cy="685800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3B61CD39-2CF3-08F7-AAC3-407B83174F4F}"/>
              </a:ext>
            </a:extLst>
          </p:cNvPr>
          <p:cNvPicPr>
            <a:picLocks noChangeAspect="1"/>
          </p:cNvPicPr>
          <p:nvPr userDrawn="1"/>
        </p:nvPicPr>
        <p:blipFill>
          <a:blip r:embed="rId2"/>
          <a:srcRect/>
          <a:stretch/>
        </p:blipFill>
        <p:spPr>
          <a:xfrm>
            <a:off x="-3882" y="1"/>
            <a:ext cx="12187063" cy="6857998"/>
          </a:xfrm>
          <a:prstGeom prst="rect">
            <a:avLst/>
          </a:prstGeom>
        </p:spPr>
      </p:pic>
      <p:pic>
        <p:nvPicPr>
          <p:cNvPr id="8" name="Picture 7" descr="University of Vermont logo: A dark green letter V outlined by a white shield and the text University of Vermont">
            <a:extLst>
              <a:ext uri="{FF2B5EF4-FFF2-40B4-BE49-F238E27FC236}">
                <a16:creationId xmlns:a16="http://schemas.microsoft.com/office/drawing/2014/main" id="{752BE84D-7D32-7DBC-8BA3-73C79A2AFAF9}"/>
              </a:ext>
            </a:extLst>
          </p:cNvPr>
          <p:cNvPicPr>
            <a:picLocks noChangeAspect="1"/>
          </p:cNvPicPr>
          <p:nvPr userDrawn="1"/>
        </p:nvPicPr>
        <p:blipFill>
          <a:blip r:embed="rId3"/>
          <a:srcRect/>
          <a:stretch/>
        </p:blipFill>
        <p:spPr>
          <a:xfrm>
            <a:off x="706389" y="6152528"/>
            <a:ext cx="1274766" cy="410197"/>
          </a:xfrm>
          <a:prstGeom prst="rect">
            <a:avLst/>
          </a:prstGeom>
        </p:spPr>
      </p:pic>
      <p:sp>
        <p:nvSpPr>
          <p:cNvPr id="14" name="Slide Number Placeholder 5">
            <a:extLst>
              <a:ext uri="{FF2B5EF4-FFF2-40B4-BE49-F238E27FC236}">
                <a16:creationId xmlns:a16="http://schemas.microsoft.com/office/drawing/2014/main" id="{EC07A45B-F0EF-3DA2-AC14-356368C25050}"/>
              </a:ext>
            </a:extLst>
          </p:cNvPr>
          <p:cNvSpPr>
            <a:spLocks noGrp="1"/>
          </p:cNvSpPr>
          <p:nvPr>
            <p:ph type="sldNum" sz="quarter" idx="4"/>
          </p:nvPr>
        </p:nvSpPr>
        <p:spPr>
          <a:xfrm>
            <a:off x="4015819" y="6197596"/>
            <a:ext cx="7671614" cy="306975"/>
          </a:xfrm>
          <a:prstGeom prst="rect">
            <a:avLst/>
          </a:prstGeom>
        </p:spPr>
        <p:txBody>
          <a:bodyPr vert="horz" lIns="91440" tIns="45720" rIns="91440" bIns="45720" rtlCol="0" anchor="ctr"/>
          <a:lstStyle>
            <a:lvl1pPr algn="r">
              <a:defRPr sz="800" b="1" spc="300">
                <a:solidFill>
                  <a:schemeClr val="bg1"/>
                </a:solidFill>
                <a:latin typeface="Century Gothic" panose="020B0502020202020204" pitchFamily="34" charset="0"/>
              </a:defRPr>
            </a:lvl1pPr>
          </a:lstStyle>
          <a:p>
            <a:r>
              <a:rPr lang="en-US"/>
              <a:t>PAGE </a:t>
            </a:r>
            <a:fld id="{0C066373-3FC5-844D-AB9B-E378AB597340}" type="slidenum">
              <a:rPr lang="en-US" smtClean="0"/>
              <a:pPr/>
              <a:t>‹#›</a:t>
            </a:fld>
            <a:r>
              <a:rPr lang="en-US"/>
              <a:t>  |  DEPARTMENT NAME</a:t>
            </a:r>
          </a:p>
        </p:txBody>
      </p:sp>
      <p:sp>
        <p:nvSpPr>
          <p:cNvPr id="15" name="Title 1">
            <a:extLst>
              <a:ext uri="{FF2B5EF4-FFF2-40B4-BE49-F238E27FC236}">
                <a16:creationId xmlns:a16="http://schemas.microsoft.com/office/drawing/2014/main" id="{FD44D04A-A201-B5A8-B110-F8495CAD55F3}"/>
              </a:ext>
            </a:extLst>
          </p:cNvPr>
          <p:cNvSpPr>
            <a:spLocks noGrp="1"/>
          </p:cNvSpPr>
          <p:nvPr>
            <p:ph type="title"/>
          </p:nvPr>
        </p:nvSpPr>
        <p:spPr>
          <a:xfrm>
            <a:off x="620429" y="779264"/>
            <a:ext cx="6023259" cy="778075"/>
          </a:xfrm>
          <a:prstGeom prst="rect">
            <a:avLst/>
          </a:prstGeom>
        </p:spPr>
        <p:txBody>
          <a:bodyPr anchor="ctr">
            <a:normAutofit/>
          </a:bodyPr>
          <a:lstStyle>
            <a:lvl1pPr>
              <a:defRPr sz="3600" b="1" i="0">
                <a:solidFill>
                  <a:schemeClr val="bg1"/>
                </a:solidFill>
                <a:latin typeface="Lora SemiBold" pitchFamily="2" charset="77"/>
              </a:defRPr>
            </a:lvl1pPr>
          </a:lstStyle>
          <a:p>
            <a:endParaRPr lang="en-US"/>
          </a:p>
        </p:txBody>
      </p:sp>
      <p:sp>
        <p:nvSpPr>
          <p:cNvPr id="5" name="Picture Placeholder 7">
            <a:extLst>
              <a:ext uri="{FF2B5EF4-FFF2-40B4-BE49-F238E27FC236}">
                <a16:creationId xmlns:a16="http://schemas.microsoft.com/office/drawing/2014/main" id="{E9AE9F02-96E0-A04B-CFA7-D38B50B2671A}"/>
              </a:ext>
            </a:extLst>
          </p:cNvPr>
          <p:cNvSpPr>
            <a:spLocks noGrp="1"/>
          </p:cNvSpPr>
          <p:nvPr>
            <p:ph type="pic" sz="quarter" idx="14"/>
          </p:nvPr>
        </p:nvSpPr>
        <p:spPr>
          <a:xfrm>
            <a:off x="7026275" y="171450"/>
            <a:ext cx="5165725" cy="5672717"/>
          </a:xfrm>
          <a:prstGeom prst="rect">
            <a:avLst/>
          </a:prstGeom>
          <a:solidFill>
            <a:schemeClr val="bg2">
              <a:lumMod val="90000"/>
            </a:schemeClr>
          </a:solidFill>
        </p:spPr>
        <p:txBody>
          <a:bodyPr anchor="ctr"/>
          <a:lstStyle>
            <a:lvl1pPr marL="0" indent="0" algn="ctr">
              <a:buNone/>
              <a:defRPr/>
            </a:lvl1pPr>
          </a:lstStyle>
          <a:p>
            <a:endParaRPr lang="en-US"/>
          </a:p>
        </p:txBody>
      </p:sp>
      <p:sp>
        <p:nvSpPr>
          <p:cNvPr id="4" name="Text Placeholder 2">
            <a:extLst>
              <a:ext uri="{FF2B5EF4-FFF2-40B4-BE49-F238E27FC236}">
                <a16:creationId xmlns:a16="http://schemas.microsoft.com/office/drawing/2014/main" id="{8648CB17-E783-66E0-780D-59D5D39A5A93}"/>
              </a:ext>
            </a:extLst>
          </p:cNvPr>
          <p:cNvSpPr>
            <a:spLocks noGrp="1"/>
          </p:cNvSpPr>
          <p:nvPr>
            <p:ph idx="1" hasCustomPrompt="1"/>
          </p:nvPr>
        </p:nvSpPr>
        <p:spPr>
          <a:xfrm>
            <a:off x="620430" y="1628779"/>
            <a:ext cx="6023258" cy="3869638"/>
          </a:xfrm>
          <a:prstGeom prst="rect">
            <a:avLst/>
          </a:prstGeom>
        </p:spPr>
        <p:txBody>
          <a:bodyPr vert="horz" lIns="91440" tIns="45720" rIns="91440" bIns="45720" rtlCol="0">
            <a:normAutofit/>
          </a:bodyPr>
          <a:lstStyle>
            <a:lvl1pPr marL="0" indent="0">
              <a:lnSpc>
                <a:spcPct val="150000"/>
              </a:lnSpc>
              <a:buNone/>
              <a:defRPr sz="2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Pellentesque</a:t>
            </a:r>
            <a:r>
              <a:rPr lang="en-US"/>
              <a:t> </a:t>
            </a:r>
            <a:r>
              <a:rPr lang="en-US" err="1"/>
              <a:t>tempor</a:t>
            </a:r>
            <a:r>
              <a:rPr lang="en-US"/>
              <a:t> fermentum </a:t>
            </a:r>
            <a:r>
              <a:rPr lang="en-US" err="1"/>
              <a:t>odio</a:t>
            </a:r>
            <a:r>
              <a:rPr lang="en-US"/>
              <a:t>. </a:t>
            </a:r>
            <a:r>
              <a:rPr lang="en-US" err="1"/>
              <a:t>Mauris</a:t>
            </a:r>
            <a:r>
              <a:rPr lang="en-US"/>
              <a:t> </a:t>
            </a:r>
            <a:r>
              <a:rPr lang="en-US" err="1"/>
              <a:t>pellentesque</a:t>
            </a:r>
            <a:r>
              <a:rPr lang="en-US"/>
              <a:t> </a:t>
            </a:r>
            <a:r>
              <a:rPr lang="en-US" err="1"/>
              <a:t>lobortis</a:t>
            </a:r>
            <a:r>
              <a:rPr lang="en-US"/>
              <a:t> ipsum, vel </a:t>
            </a:r>
            <a:r>
              <a:rPr lang="en-US" err="1"/>
              <a:t>finibus</a:t>
            </a:r>
            <a:r>
              <a:rPr lang="en-US"/>
              <a:t> </a:t>
            </a:r>
            <a:r>
              <a:rPr lang="en-US" err="1"/>
              <a:t>erat</a:t>
            </a:r>
            <a:r>
              <a:rPr lang="en-US"/>
              <a:t> </a:t>
            </a:r>
            <a:r>
              <a:rPr lang="en-US" err="1"/>
              <a:t>pretium</a:t>
            </a:r>
            <a:r>
              <a:rPr lang="en-US"/>
              <a:t> et. </a:t>
            </a:r>
            <a:r>
              <a:rPr lang="en-US" err="1"/>
              <a:t>Orci</a:t>
            </a:r>
            <a:r>
              <a:rPr lang="en-US"/>
              <a:t> </a:t>
            </a:r>
            <a:r>
              <a:rPr lang="en-US" err="1"/>
              <a:t>varius</a:t>
            </a:r>
            <a:r>
              <a:rPr lang="en-US"/>
              <a:t> </a:t>
            </a:r>
            <a:r>
              <a:rPr lang="en-US" err="1"/>
              <a:t>natoque</a:t>
            </a:r>
            <a:r>
              <a:rPr lang="en-US"/>
              <a:t> </a:t>
            </a:r>
            <a:r>
              <a:rPr lang="en-US" err="1"/>
              <a:t>penatibus</a:t>
            </a:r>
            <a:r>
              <a:rPr lang="en-US"/>
              <a:t> et </a:t>
            </a:r>
            <a:r>
              <a:rPr lang="en-US" err="1"/>
              <a:t>magnis</a:t>
            </a:r>
            <a:r>
              <a:rPr lang="en-US"/>
              <a:t> dis parturient </a:t>
            </a:r>
            <a:r>
              <a:rPr lang="en-US" err="1"/>
              <a:t>montes</a:t>
            </a:r>
            <a:r>
              <a:rPr lang="en-US"/>
              <a:t>, </a:t>
            </a:r>
            <a:r>
              <a:rPr lang="en-US" err="1"/>
              <a:t>nascetur</a:t>
            </a:r>
            <a:r>
              <a:rPr lang="en-US"/>
              <a:t> </a:t>
            </a:r>
            <a:r>
              <a:rPr lang="en-US" err="1"/>
              <a:t>ridiculus</a:t>
            </a:r>
            <a:r>
              <a:rPr lang="en-US"/>
              <a:t> mus. Morbi </a:t>
            </a:r>
            <a:r>
              <a:rPr lang="en-US" err="1"/>
              <a:t>sagittis</a:t>
            </a:r>
            <a:r>
              <a:rPr lang="en-US"/>
              <a:t> </a:t>
            </a:r>
            <a:r>
              <a:rPr lang="en-US" err="1"/>
              <a:t>felis</a:t>
            </a:r>
            <a:r>
              <a:rPr lang="en-US"/>
              <a:t> vel </a:t>
            </a:r>
            <a:r>
              <a:rPr lang="en-US" err="1"/>
              <a:t>mollis</a:t>
            </a:r>
            <a:r>
              <a:rPr lang="en-US"/>
              <a:t> </a:t>
            </a:r>
            <a:r>
              <a:rPr lang="en-US" err="1"/>
              <a:t>sagittis</a:t>
            </a:r>
            <a:r>
              <a:rPr lang="en-US"/>
              <a:t>. </a:t>
            </a:r>
            <a:r>
              <a:rPr lang="en-US" err="1"/>
              <a:t>Suspendisse</a:t>
            </a:r>
            <a:r>
              <a:rPr lang="en-US"/>
              <a:t> </a:t>
            </a:r>
            <a:r>
              <a:rPr lang="en-US" err="1"/>
              <a:t>blandit</a:t>
            </a:r>
            <a:r>
              <a:rPr lang="en-US"/>
              <a:t> fermentum </a:t>
            </a:r>
            <a:r>
              <a:rPr lang="en-US" err="1"/>
              <a:t>felis</a:t>
            </a:r>
            <a:r>
              <a:rPr lang="en-US"/>
              <a:t>, </a:t>
            </a:r>
            <a:r>
              <a:rPr lang="en-US" err="1"/>
              <a:t>quis</a:t>
            </a:r>
            <a:r>
              <a:rPr lang="en-US"/>
              <a:t> </a:t>
            </a:r>
            <a:r>
              <a:rPr lang="en-US" err="1"/>
              <a:t>tempor</a:t>
            </a:r>
            <a:r>
              <a:rPr lang="en-US"/>
              <a:t> diam </a:t>
            </a:r>
            <a:r>
              <a:rPr lang="en-US" err="1"/>
              <a:t>luctus</a:t>
            </a:r>
            <a:r>
              <a:rPr lang="en-US"/>
              <a:t> sed.</a:t>
            </a:r>
          </a:p>
        </p:txBody>
      </p:sp>
    </p:spTree>
    <p:extLst>
      <p:ext uri="{BB962C8B-B14F-4D97-AF65-F5344CB8AC3E}">
        <p14:creationId xmlns:p14="http://schemas.microsoft.com/office/powerpoint/2010/main" val="18532519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 Image (Whit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C424B6B-6EA1-0826-F963-DE65D0A09C60}"/>
              </a:ext>
            </a:extLst>
          </p:cNvPr>
          <p:cNvSpPr/>
          <p:nvPr userDrawn="1"/>
        </p:nvSpPr>
        <p:spPr>
          <a:xfrm>
            <a:off x="-3882" y="-1"/>
            <a:ext cx="12187063" cy="685800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3B61CD39-2CF3-08F7-AAC3-407B83174F4F}"/>
              </a:ext>
            </a:extLst>
          </p:cNvPr>
          <p:cNvPicPr>
            <a:picLocks noChangeAspect="1"/>
          </p:cNvPicPr>
          <p:nvPr userDrawn="1"/>
        </p:nvPicPr>
        <p:blipFill>
          <a:blip r:embed="rId2"/>
          <a:srcRect/>
          <a:stretch/>
        </p:blipFill>
        <p:spPr>
          <a:xfrm>
            <a:off x="-3882" y="1"/>
            <a:ext cx="12187063" cy="6857999"/>
          </a:xfrm>
          <a:prstGeom prst="rect">
            <a:avLst/>
          </a:prstGeom>
        </p:spPr>
      </p:pic>
      <p:pic>
        <p:nvPicPr>
          <p:cNvPr id="4" name="Picture 3" descr="A picture containing text&#10;&#10;Description automatically generated">
            <a:extLst>
              <a:ext uri="{FF2B5EF4-FFF2-40B4-BE49-F238E27FC236}">
                <a16:creationId xmlns:a16="http://schemas.microsoft.com/office/drawing/2014/main" id="{B8B19AC2-B7C2-ADE2-10DB-341D4BFEB9D6}"/>
              </a:ext>
            </a:extLst>
          </p:cNvPr>
          <p:cNvPicPr>
            <a:picLocks noChangeAspect="1"/>
          </p:cNvPicPr>
          <p:nvPr userDrawn="1"/>
        </p:nvPicPr>
        <p:blipFill>
          <a:blip r:embed="rId3"/>
          <a:stretch>
            <a:fillRect/>
          </a:stretch>
        </p:blipFill>
        <p:spPr>
          <a:xfrm>
            <a:off x="845945" y="6121747"/>
            <a:ext cx="1698423" cy="429376"/>
          </a:xfrm>
          <a:prstGeom prst="rect">
            <a:avLst/>
          </a:prstGeom>
        </p:spPr>
      </p:pic>
      <p:pic>
        <p:nvPicPr>
          <p:cNvPr id="8" name="Picture 7" descr="University of Vermont logo: A white letter V outlined by a dark green shield and the text University of Vermont">
            <a:extLst>
              <a:ext uri="{FF2B5EF4-FFF2-40B4-BE49-F238E27FC236}">
                <a16:creationId xmlns:a16="http://schemas.microsoft.com/office/drawing/2014/main" id="{752BE84D-7D32-7DBC-8BA3-73C79A2AFAF9}"/>
              </a:ext>
            </a:extLst>
          </p:cNvPr>
          <p:cNvPicPr>
            <a:picLocks noChangeAspect="1"/>
          </p:cNvPicPr>
          <p:nvPr userDrawn="1"/>
        </p:nvPicPr>
        <p:blipFill>
          <a:blip r:embed="rId4"/>
          <a:srcRect/>
          <a:stretch/>
        </p:blipFill>
        <p:spPr>
          <a:xfrm>
            <a:off x="706388" y="6152528"/>
            <a:ext cx="1274769" cy="410197"/>
          </a:xfrm>
          <a:prstGeom prst="rect">
            <a:avLst/>
          </a:prstGeom>
        </p:spPr>
      </p:pic>
      <p:sp>
        <p:nvSpPr>
          <p:cNvPr id="14" name="Slide Number Placeholder 5">
            <a:extLst>
              <a:ext uri="{FF2B5EF4-FFF2-40B4-BE49-F238E27FC236}">
                <a16:creationId xmlns:a16="http://schemas.microsoft.com/office/drawing/2014/main" id="{EC07A45B-F0EF-3DA2-AC14-356368C25050}"/>
              </a:ext>
            </a:extLst>
          </p:cNvPr>
          <p:cNvSpPr>
            <a:spLocks noGrp="1"/>
          </p:cNvSpPr>
          <p:nvPr>
            <p:ph type="sldNum" sz="quarter" idx="4"/>
          </p:nvPr>
        </p:nvSpPr>
        <p:spPr>
          <a:xfrm>
            <a:off x="4015819" y="6197596"/>
            <a:ext cx="7671614" cy="306975"/>
          </a:xfrm>
          <a:prstGeom prst="rect">
            <a:avLst/>
          </a:prstGeom>
        </p:spPr>
        <p:txBody>
          <a:bodyPr vert="horz" lIns="91440" tIns="45720" rIns="91440" bIns="45720" rtlCol="0" anchor="ctr"/>
          <a:lstStyle>
            <a:lvl1pPr algn="r">
              <a:defRPr sz="800" b="1" spc="300">
                <a:solidFill>
                  <a:srgbClr val="154734"/>
                </a:solidFill>
                <a:latin typeface="Century Gothic" panose="020B0502020202020204" pitchFamily="34" charset="0"/>
              </a:defRPr>
            </a:lvl1pPr>
          </a:lstStyle>
          <a:p>
            <a:r>
              <a:rPr lang="en-US"/>
              <a:t>PAGE </a:t>
            </a:r>
            <a:fld id="{0C066373-3FC5-844D-AB9B-E378AB597340}" type="slidenum">
              <a:rPr lang="en-US" smtClean="0"/>
              <a:pPr/>
              <a:t>‹#›</a:t>
            </a:fld>
            <a:r>
              <a:rPr lang="en-US"/>
              <a:t>  |  DEPARTMENT NAME</a:t>
            </a:r>
          </a:p>
        </p:txBody>
      </p:sp>
      <p:sp>
        <p:nvSpPr>
          <p:cNvPr id="15" name="Title 1">
            <a:extLst>
              <a:ext uri="{FF2B5EF4-FFF2-40B4-BE49-F238E27FC236}">
                <a16:creationId xmlns:a16="http://schemas.microsoft.com/office/drawing/2014/main" id="{FD44D04A-A201-B5A8-B110-F8495CAD55F3}"/>
              </a:ext>
            </a:extLst>
          </p:cNvPr>
          <p:cNvSpPr>
            <a:spLocks noGrp="1"/>
          </p:cNvSpPr>
          <p:nvPr>
            <p:ph type="title"/>
          </p:nvPr>
        </p:nvSpPr>
        <p:spPr>
          <a:xfrm>
            <a:off x="620429" y="779264"/>
            <a:ext cx="6023259" cy="778075"/>
          </a:xfrm>
          <a:prstGeom prst="rect">
            <a:avLst/>
          </a:prstGeom>
        </p:spPr>
        <p:txBody>
          <a:bodyPr anchor="ctr">
            <a:normAutofit/>
          </a:bodyPr>
          <a:lstStyle>
            <a:lvl1pPr>
              <a:defRPr sz="3600" b="1" i="0">
                <a:solidFill>
                  <a:srgbClr val="154734"/>
                </a:solidFill>
                <a:latin typeface="Lora SemiBold" pitchFamily="2" charset="77"/>
              </a:defRPr>
            </a:lvl1pPr>
          </a:lstStyle>
          <a:p>
            <a:endParaRPr lang="en-US"/>
          </a:p>
        </p:txBody>
      </p:sp>
      <p:sp>
        <p:nvSpPr>
          <p:cNvPr id="5" name="Picture Placeholder 7">
            <a:extLst>
              <a:ext uri="{FF2B5EF4-FFF2-40B4-BE49-F238E27FC236}">
                <a16:creationId xmlns:a16="http://schemas.microsoft.com/office/drawing/2014/main" id="{E9AE9F02-96E0-A04B-CFA7-D38B50B2671A}"/>
              </a:ext>
            </a:extLst>
          </p:cNvPr>
          <p:cNvSpPr>
            <a:spLocks noGrp="1"/>
          </p:cNvSpPr>
          <p:nvPr>
            <p:ph type="pic" sz="quarter" idx="14"/>
          </p:nvPr>
        </p:nvSpPr>
        <p:spPr>
          <a:xfrm>
            <a:off x="7026275" y="171450"/>
            <a:ext cx="5165725" cy="5672717"/>
          </a:xfrm>
          <a:prstGeom prst="rect">
            <a:avLst/>
          </a:prstGeom>
          <a:solidFill>
            <a:schemeClr val="bg2">
              <a:lumMod val="90000"/>
            </a:schemeClr>
          </a:solidFill>
        </p:spPr>
        <p:txBody>
          <a:bodyPr anchor="ctr"/>
          <a:lstStyle>
            <a:lvl1pPr marL="0" indent="0" algn="ctr">
              <a:buNone/>
              <a:defRPr/>
            </a:lvl1pPr>
          </a:lstStyle>
          <a:p>
            <a:endParaRPr lang="en-US"/>
          </a:p>
        </p:txBody>
      </p:sp>
      <p:sp>
        <p:nvSpPr>
          <p:cNvPr id="7" name="Text Placeholder 2">
            <a:extLst>
              <a:ext uri="{FF2B5EF4-FFF2-40B4-BE49-F238E27FC236}">
                <a16:creationId xmlns:a16="http://schemas.microsoft.com/office/drawing/2014/main" id="{54C8F0D7-5E83-909E-4402-925EBD5FFE9A}"/>
              </a:ext>
            </a:extLst>
          </p:cNvPr>
          <p:cNvSpPr>
            <a:spLocks noGrp="1"/>
          </p:cNvSpPr>
          <p:nvPr>
            <p:ph idx="1" hasCustomPrompt="1"/>
          </p:nvPr>
        </p:nvSpPr>
        <p:spPr>
          <a:xfrm>
            <a:off x="620430" y="1628779"/>
            <a:ext cx="6023258" cy="3869638"/>
          </a:xfrm>
          <a:prstGeom prst="rect">
            <a:avLst/>
          </a:prstGeom>
        </p:spPr>
        <p:txBody>
          <a:bodyPr vert="horz" lIns="91440" tIns="45720" rIns="91440" bIns="45720" rtlCol="0">
            <a:normAutofit/>
          </a:bodyPr>
          <a:lstStyle>
            <a:lvl1pPr marL="0" indent="0">
              <a:lnSpc>
                <a:spcPct val="150000"/>
              </a:lnSpc>
              <a:buNone/>
              <a:defRPr sz="200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Pellentesque</a:t>
            </a:r>
            <a:r>
              <a:rPr lang="en-US"/>
              <a:t> </a:t>
            </a:r>
            <a:r>
              <a:rPr lang="en-US" err="1"/>
              <a:t>tempor</a:t>
            </a:r>
            <a:r>
              <a:rPr lang="en-US"/>
              <a:t> fermentum </a:t>
            </a:r>
            <a:r>
              <a:rPr lang="en-US" err="1"/>
              <a:t>odio</a:t>
            </a:r>
            <a:r>
              <a:rPr lang="en-US"/>
              <a:t>. </a:t>
            </a:r>
            <a:r>
              <a:rPr lang="en-US" err="1"/>
              <a:t>Mauris</a:t>
            </a:r>
            <a:r>
              <a:rPr lang="en-US"/>
              <a:t> </a:t>
            </a:r>
            <a:r>
              <a:rPr lang="en-US" err="1"/>
              <a:t>pellentesque</a:t>
            </a:r>
            <a:r>
              <a:rPr lang="en-US"/>
              <a:t> </a:t>
            </a:r>
            <a:r>
              <a:rPr lang="en-US" err="1"/>
              <a:t>lobortis</a:t>
            </a:r>
            <a:r>
              <a:rPr lang="en-US"/>
              <a:t> ipsum, vel </a:t>
            </a:r>
            <a:r>
              <a:rPr lang="en-US" err="1"/>
              <a:t>finibus</a:t>
            </a:r>
            <a:r>
              <a:rPr lang="en-US"/>
              <a:t> </a:t>
            </a:r>
            <a:r>
              <a:rPr lang="en-US" err="1"/>
              <a:t>erat</a:t>
            </a:r>
            <a:r>
              <a:rPr lang="en-US"/>
              <a:t> </a:t>
            </a:r>
            <a:r>
              <a:rPr lang="en-US" err="1"/>
              <a:t>pretium</a:t>
            </a:r>
            <a:r>
              <a:rPr lang="en-US"/>
              <a:t> et. </a:t>
            </a:r>
            <a:r>
              <a:rPr lang="en-US" err="1"/>
              <a:t>Orci</a:t>
            </a:r>
            <a:r>
              <a:rPr lang="en-US"/>
              <a:t> </a:t>
            </a:r>
            <a:r>
              <a:rPr lang="en-US" err="1"/>
              <a:t>varius</a:t>
            </a:r>
            <a:r>
              <a:rPr lang="en-US"/>
              <a:t> </a:t>
            </a:r>
            <a:r>
              <a:rPr lang="en-US" err="1"/>
              <a:t>natoque</a:t>
            </a:r>
            <a:r>
              <a:rPr lang="en-US"/>
              <a:t> </a:t>
            </a:r>
            <a:r>
              <a:rPr lang="en-US" err="1"/>
              <a:t>penatibus</a:t>
            </a:r>
            <a:r>
              <a:rPr lang="en-US"/>
              <a:t> et </a:t>
            </a:r>
            <a:r>
              <a:rPr lang="en-US" err="1"/>
              <a:t>magnis</a:t>
            </a:r>
            <a:r>
              <a:rPr lang="en-US"/>
              <a:t> dis parturient </a:t>
            </a:r>
            <a:r>
              <a:rPr lang="en-US" err="1"/>
              <a:t>montes</a:t>
            </a:r>
            <a:r>
              <a:rPr lang="en-US"/>
              <a:t>, </a:t>
            </a:r>
            <a:r>
              <a:rPr lang="en-US" err="1"/>
              <a:t>nascetur</a:t>
            </a:r>
            <a:r>
              <a:rPr lang="en-US"/>
              <a:t> </a:t>
            </a:r>
            <a:r>
              <a:rPr lang="en-US" err="1"/>
              <a:t>ridiculus</a:t>
            </a:r>
            <a:r>
              <a:rPr lang="en-US"/>
              <a:t> mus. Morbi </a:t>
            </a:r>
            <a:r>
              <a:rPr lang="en-US" err="1"/>
              <a:t>sagittis</a:t>
            </a:r>
            <a:r>
              <a:rPr lang="en-US"/>
              <a:t> </a:t>
            </a:r>
            <a:r>
              <a:rPr lang="en-US" err="1"/>
              <a:t>felis</a:t>
            </a:r>
            <a:r>
              <a:rPr lang="en-US"/>
              <a:t> vel </a:t>
            </a:r>
            <a:r>
              <a:rPr lang="en-US" err="1"/>
              <a:t>mollis</a:t>
            </a:r>
            <a:r>
              <a:rPr lang="en-US"/>
              <a:t> </a:t>
            </a:r>
            <a:r>
              <a:rPr lang="en-US" err="1"/>
              <a:t>sagittis</a:t>
            </a:r>
            <a:r>
              <a:rPr lang="en-US"/>
              <a:t>. </a:t>
            </a:r>
            <a:r>
              <a:rPr lang="en-US" err="1"/>
              <a:t>Suspendisse</a:t>
            </a:r>
            <a:r>
              <a:rPr lang="en-US"/>
              <a:t> </a:t>
            </a:r>
            <a:r>
              <a:rPr lang="en-US" err="1"/>
              <a:t>blandit</a:t>
            </a:r>
            <a:r>
              <a:rPr lang="en-US"/>
              <a:t> fermentum </a:t>
            </a:r>
            <a:r>
              <a:rPr lang="en-US" err="1"/>
              <a:t>felis</a:t>
            </a:r>
            <a:r>
              <a:rPr lang="en-US"/>
              <a:t>, </a:t>
            </a:r>
            <a:r>
              <a:rPr lang="en-US" err="1"/>
              <a:t>quis</a:t>
            </a:r>
            <a:r>
              <a:rPr lang="en-US"/>
              <a:t> </a:t>
            </a:r>
            <a:r>
              <a:rPr lang="en-US" err="1"/>
              <a:t>tempor</a:t>
            </a:r>
            <a:r>
              <a:rPr lang="en-US"/>
              <a:t> diam </a:t>
            </a:r>
            <a:r>
              <a:rPr lang="en-US" err="1"/>
              <a:t>luctus</a:t>
            </a:r>
            <a:r>
              <a:rPr lang="en-US"/>
              <a:t> sed.</a:t>
            </a:r>
          </a:p>
        </p:txBody>
      </p:sp>
    </p:spTree>
    <p:extLst>
      <p:ext uri="{BB962C8B-B14F-4D97-AF65-F5344CB8AC3E}">
        <p14:creationId xmlns:p14="http://schemas.microsoft.com/office/powerpoint/2010/main" val="24004033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 Multi-Image (Green)">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2D2CFC7-F21C-E068-FACC-F3E8C2AC6F56}"/>
              </a:ext>
            </a:extLst>
          </p:cNvPr>
          <p:cNvPicPr>
            <a:picLocks noChangeAspect="1"/>
          </p:cNvPicPr>
          <p:nvPr userDrawn="1"/>
        </p:nvPicPr>
        <p:blipFill>
          <a:blip r:embed="rId2"/>
          <a:srcRect/>
          <a:stretch/>
        </p:blipFill>
        <p:spPr>
          <a:xfrm>
            <a:off x="-3882" y="1"/>
            <a:ext cx="12187063" cy="6857998"/>
          </a:xfrm>
          <a:prstGeom prst="rect">
            <a:avLst/>
          </a:prstGeom>
        </p:spPr>
      </p:pic>
      <p:pic>
        <p:nvPicPr>
          <p:cNvPr id="8" name="Picture 7" descr="University of Vermont logo: A dark green letter V outlined by a white shield and the text University of Vermont">
            <a:extLst>
              <a:ext uri="{FF2B5EF4-FFF2-40B4-BE49-F238E27FC236}">
                <a16:creationId xmlns:a16="http://schemas.microsoft.com/office/drawing/2014/main" id="{752BE84D-7D32-7DBC-8BA3-73C79A2AFAF9}"/>
              </a:ext>
            </a:extLst>
          </p:cNvPr>
          <p:cNvPicPr>
            <a:picLocks noChangeAspect="1"/>
          </p:cNvPicPr>
          <p:nvPr userDrawn="1"/>
        </p:nvPicPr>
        <p:blipFill>
          <a:blip r:embed="rId3"/>
          <a:srcRect/>
          <a:stretch/>
        </p:blipFill>
        <p:spPr>
          <a:xfrm>
            <a:off x="706389" y="6152528"/>
            <a:ext cx="1274766" cy="410197"/>
          </a:xfrm>
          <a:prstGeom prst="rect">
            <a:avLst/>
          </a:prstGeom>
        </p:spPr>
      </p:pic>
      <p:sp>
        <p:nvSpPr>
          <p:cNvPr id="14" name="Slide Number Placeholder 5">
            <a:extLst>
              <a:ext uri="{FF2B5EF4-FFF2-40B4-BE49-F238E27FC236}">
                <a16:creationId xmlns:a16="http://schemas.microsoft.com/office/drawing/2014/main" id="{EC07A45B-F0EF-3DA2-AC14-356368C25050}"/>
              </a:ext>
            </a:extLst>
          </p:cNvPr>
          <p:cNvSpPr>
            <a:spLocks noGrp="1"/>
          </p:cNvSpPr>
          <p:nvPr>
            <p:ph type="sldNum" sz="quarter" idx="4"/>
          </p:nvPr>
        </p:nvSpPr>
        <p:spPr>
          <a:xfrm>
            <a:off x="4015819" y="6197596"/>
            <a:ext cx="7671614" cy="306975"/>
          </a:xfrm>
          <a:prstGeom prst="rect">
            <a:avLst/>
          </a:prstGeom>
        </p:spPr>
        <p:txBody>
          <a:bodyPr vert="horz" lIns="91440" tIns="45720" rIns="91440" bIns="45720" rtlCol="0" anchor="ctr"/>
          <a:lstStyle>
            <a:lvl1pPr algn="r">
              <a:defRPr sz="800" b="1" spc="300">
                <a:solidFill>
                  <a:schemeClr val="bg1"/>
                </a:solidFill>
                <a:latin typeface="Century Gothic" panose="020B0502020202020204" pitchFamily="34" charset="0"/>
              </a:defRPr>
            </a:lvl1pPr>
          </a:lstStyle>
          <a:p>
            <a:r>
              <a:rPr lang="en-US"/>
              <a:t>PAGE </a:t>
            </a:r>
            <a:fld id="{0C066373-3FC5-844D-AB9B-E378AB597340}" type="slidenum">
              <a:rPr lang="en-US" smtClean="0"/>
              <a:pPr/>
              <a:t>‹#›</a:t>
            </a:fld>
            <a:r>
              <a:rPr lang="en-US"/>
              <a:t>  |  DEPARTMENT NAME</a:t>
            </a:r>
          </a:p>
        </p:txBody>
      </p:sp>
      <p:sp>
        <p:nvSpPr>
          <p:cNvPr id="15" name="Title 1">
            <a:extLst>
              <a:ext uri="{FF2B5EF4-FFF2-40B4-BE49-F238E27FC236}">
                <a16:creationId xmlns:a16="http://schemas.microsoft.com/office/drawing/2014/main" id="{FD44D04A-A201-B5A8-B110-F8495CAD55F3}"/>
              </a:ext>
            </a:extLst>
          </p:cNvPr>
          <p:cNvSpPr>
            <a:spLocks noGrp="1"/>
          </p:cNvSpPr>
          <p:nvPr>
            <p:ph type="title"/>
          </p:nvPr>
        </p:nvSpPr>
        <p:spPr>
          <a:xfrm>
            <a:off x="620429" y="779264"/>
            <a:ext cx="6023259" cy="778075"/>
          </a:xfrm>
          <a:prstGeom prst="rect">
            <a:avLst/>
          </a:prstGeom>
        </p:spPr>
        <p:txBody>
          <a:bodyPr anchor="ctr">
            <a:normAutofit/>
          </a:bodyPr>
          <a:lstStyle>
            <a:lvl1pPr>
              <a:defRPr sz="3600" b="1" i="0">
                <a:solidFill>
                  <a:schemeClr val="bg1"/>
                </a:solidFill>
                <a:latin typeface="Lora SemiBold" pitchFamily="2" charset="77"/>
              </a:defRPr>
            </a:lvl1pPr>
          </a:lstStyle>
          <a:p>
            <a:endParaRPr lang="en-US"/>
          </a:p>
        </p:txBody>
      </p:sp>
      <p:sp>
        <p:nvSpPr>
          <p:cNvPr id="11" name="Picture Placeholder 7">
            <a:extLst>
              <a:ext uri="{FF2B5EF4-FFF2-40B4-BE49-F238E27FC236}">
                <a16:creationId xmlns:a16="http://schemas.microsoft.com/office/drawing/2014/main" id="{C270AB25-6193-D7FE-77F3-3E67A400A40B}"/>
              </a:ext>
            </a:extLst>
          </p:cNvPr>
          <p:cNvSpPr>
            <a:spLocks noGrp="1"/>
          </p:cNvSpPr>
          <p:nvPr>
            <p:ph type="pic" sz="quarter" idx="15"/>
          </p:nvPr>
        </p:nvSpPr>
        <p:spPr>
          <a:xfrm>
            <a:off x="7026275" y="171449"/>
            <a:ext cx="5165725" cy="3384771"/>
          </a:xfrm>
          <a:prstGeom prst="rect">
            <a:avLst/>
          </a:prstGeom>
          <a:solidFill>
            <a:schemeClr val="bg2">
              <a:lumMod val="90000"/>
            </a:schemeClr>
          </a:solidFill>
          <a:ln>
            <a:noFill/>
          </a:ln>
        </p:spPr>
        <p:txBody>
          <a:bodyPr anchor="ctr"/>
          <a:lstStyle>
            <a:lvl1pPr marL="0" indent="0" algn="ctr">
              <a:buNone/>
              <a:defRPr/>
            </a:lvl1pPr>
          </a:lstStyle>
          <a:p>
            <a:endParaRPr lang="en-US"/>
          </a:p>
        </p:txBody>
      </p:sp>
      <p:sp>
        <p:nvSpPr>
          <p:cNvPr id="12" name="Picture Placeholder 7">
            <a:extLst>
              <a:ext uri="{FF2B5EF4-FFF2-40B4-BE49-F238E27FC236}">
                <a16:creationId xmlns:a16="http://schemas.microsoft.com/office/drawing/2014/main" id="{6698B619-2A3A-0FE2-7AC2-7BAB29810830}"/>
              </a:ext>
            </a:extLst>
          </p:cNvPr>
          <p:cNvSpPr>
            <a:spLocks noGrp="1"/>
          </p:cNvSpPr>
          <p:nvPr>
            <p:ph type="pic" sz="quarter" idx="16"/>
          </p:nvPr>
        </p:nvSpPr>
        <p:spPr>
          <a:xfrm>
            <a:off x="7026276" y="3556221"/>
            <a:ext cx="2584864" cy="2287946"/>
          </a:xfrm>
          <a:prstGeom prst="rect">
            <a:avLst/>
          </a:prstGeom>
          <a:solidFill>
            <a:schemeClr val="bg2">
              <a:lumMod val="90000"/>
            </a:schemeClr>
          </a:solidFill>
          <a:ln>
            <a:noFill/>
          </a:ln>
        </p:spPr>
        <p:txBody>
          <a:bodyPr anchor="ctr"/>
          <a:lstStyle>
            <a:lvl1pPr marL="0" indent="0" algn="ctr">
              <a:buNone/>
              <a:defRPr/>
            </a:lvl1pPr>
          </a:lstStyle>
          <a:p>
            <a:endParaRPr lang="en-US"/>
          </a:p>
        </p:txBody>
      </p:sp>
      <p:sp>
        <p:nvSpPr>
          <p:cNvPr id="13" name="Picture Placeholder 7">
            <a:extLst>
              <a:ext uri="{FF2B5EF4-FFF2-40B4-BE49-F238E27FC236}">
                <a16:creationId xmlns:a16="http://schemas.microsoft.com/office/drawing/2014/main" id="{A8468787-B2AA-2E5B-1B41-69DB1C6DF149}"/>
              </a:ext>
            </a:extLst>
          </p:cNvPr>
          <p:cNvSpPr>
            <a:spLocks noGrp="1"/>
          </p:cNvSpPr>
          <p:nvPr>
            <p:ph type="pic" sz="quarter" idx="17"/>
          </p:nvPr>
        </p:nvSpPr>
        <p:spPr>
          <a:xfrm>
            <a:off x="9609137" y="3556221"/>
            <a:ext cx="2584864" cy="2287946"/>
          </a:xfrm>
          <a:prstGeom prst="rect">
            <a:avLst/>
          </a:prstGeom>
          <a:solidFill>
            <a:schemeClr val="bg2">
              <a:lumMod val="90000"/>
            </a:schemeClr>
          </a:solidFill>
          <a:ln>
            <a:noFill/>
          </a:ln>
        </p:spPr>
        <p:txBody>
          <a:bodyPr anchor="ctr"/>
          <a:lstStyle>
            <a:lvl1pPr marL="0" indent="0" algn="ctr">
              <a:buNone/>
              <a:defRPr/>
            </a:lvl1pPr>
          </a:lstStyle>
          <a:p>
            <a:endParaRPr lang="en-US"/>
          </a:p>
        </p:txBody>
      </p:sp>
      <p:sp>
        <p:nvSpPr>
          <p:cNvPr id="5" name="Text Placeholder 2">
            <a:extLst>
              <a:ext uri="{FF2B5EF4-FFF2-40B4-BE49-F238E27FC236}">
                <a16:creationId xmlns:a16="http://schemas.microsoft.com/office/drawing/2014/main" id="{9630D3A8-E7DF-29AB-7626-150B9E893D35}"/>
              </a:ext>
            </a:extLst>
          </p:cNvPr>
          <p:cNvSpPr>
            <a:spLocks noGrp="1"/>
          </p:cNvSpPr>
          <p:nvPr>
            <p:ph idx="1" hasCustomPrompt="1"/>
          </p:nvPr>
        </p:nvSpPr>
        <p:spPr>
          <a:xfrm>
            <a:off x="620430" y="1628779"/>
            <a:ext cx="6023258" cy="3869638"/>
          </a:xfrm>
          <a:prstGeom prst="rect">
            <a:avLst/>
          </a:prstGeom>
        </p:spPr>
        <p:txBody>
          <a:bodyPr vert="horz" lIns="91440" tIns="45720" rIns="91440" bIns="45720" rtlCol="0">
            <a:normAutofit/>
          </a:bodyPr>
          <a:lstStyle>
            <a:lvl1pPr marL="0" indent="0">
              <a:lnSpc>
                <a:spcPct val="150000"/>
              </a:lnSpc>
              <a:buNone/>
              <a:defRPr sz="2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Pellentesque</a:t>
            </a:r>
            <a:r>
              <a:rPr lang="en-US"/>
              <a:t> </a:t>
            </a:r>
            <a:r>
              <a:rPr lang="en-US" err="1"/>
              <a:t>tempor</a:t>
            </a:r>
            <a:r>
              <a:rPr lang="en-US"/>
              <a:t> fermentum </a:t>
            </a:r>
            <a:r>
              <a:rPr lang="en-US" err="1"/>
              <a:t>odio</a:t>
            </a:r>
            <a:r>
              <a:rPr lang="en-US"/>
              <a:t>. </a:t>
            </a:r>
            <a:r>
              <a:rPr lang="en-US" err="1"/>
              <a:t>Mauris</a:t>
            </a:r>
            <a:r>
              <a:rPr lang="en-US"/>
              <a:t> </a:t>
            </a:r>
            <a:r>
              <a:rPr lang="en-US" err="1"/>
              <a:t>pellentesque</a:t>
            </a:r>
            <a:r>
              <a:rPr lang="en-US"/>
              <a:t> </a:t>
            </a:r>
            <a:r>
              <a:rPr lang="en-US" err="1"/>
              <a:t>lobortis</a:t>
            </a:r>
            <a:r>
              <a:rPr lang="en-US"/>
              <a:t> ipsum, vel </a:t>
            </a:r>
            <a:r>
              <a:rPr lang="en-US" err="1"/>
              <a:t>finibus</a:t>
            </a:r>
            <a:r>
              <a:rPr lang="en-US"/>
              <a:t> </a:t>
            </a:r>
            <a:r>
              <a:rPr lang="en-US" err="1"/>
              <a:t>erat</a:t>
            </a:r>
            <a:r>
              <a:rPr lang="en-US"/>
              <a:t> </a:t>
            </a:r>
            <a:r>
              <a:rPr lang="en-US" err="1"/>
              <a:t>pretium</a:t>
            </a:r>
            <a:r>
              <a:rPr lang="en-US"/>
              <a:t> et. </a:t>
            </a:r>
            <a:r>
              <a:rPr lang="en-US" err="1"/>
              <a:t>Orci</a:t>
            </a:r>
            <a:r>
              <a:rPr lang="en-US"/>
              <a:t> </a:t>
            </a:r>
            <a:r>
              <a:rPr lang="en-US" err="1"/>
              <a:t>varius</a:t>
            </a:r>
            <a:r>
              <a:rPr lang="en-US"/>
              <a:t> </a:t>
            </a:r>
            <a:r>
              <a:rPr lang="en-US" err="1"/>
              <a:t>natoque</a:t>
            </a:r>
            <a:r>
              <a:rPr lang="en-US"/>
              <a:t> </a:t>
            </a:r>
            <a:r>
              <a:rPr lang="en-US" err="1"/>
              <a:t>penatibus</a:t>
            </a:r>
            <a:r>
              <a:rPr lang="en-US"/>
              <a:t> et </a:t>
            </a:r>
            <a:r>
              <a:rPr lang="en-US" err="1"/>
              <a:t>magnis</a:t>
            </a:r>
            <a:r>
              <a:rPr lang="en-US"/>
              <a:t> dis parturient </a:t>
            </a:r>
            <a:r>
              <a:rPr lang="en-US" err="1"/>
              <a:t>montes</a:t>
            </a:r>
            <a:r>
              <a:rPr lang="en-US"/>
              <a:t>, </a:t>
            </a:r>
            <a:r>
              <a:rPr lang="en-US" err="1"/>
              <a:t>nascetur</a:t>
            </a:r>
            <a:r>
              <a:rPr lang="en-US"/>
              <a:t> </a:t>
            </a:r>
            <a:r>
              <a:rPr lang="en-US" err="1"/>
              <a:t>ridiculus</a:t>
            </a:r>
            <a:r>
              <a:rPr lang="en-US"/>
              <a:t> mus. Morbi </a:t>
            </a:r>
            <a:r>
              <a:rPr lang="en-US" err="1"/>
              <a:t>sagittis</a:t>
            </a:r>
            <a:r>
              <a:rPr lang="en-US"/>
              <a:t> </a:t>
            </a:r>
            <a:r>
              <a:rPr lang="en-US" err="1"/>
              <a:t>felis</a:t>
            </a:r>
            <a:r>
              <a:rPr lang="en-US"/>
              <a:t> vel </a:t>
            </a:r>
            <a:r>
              <a:rPr lang="en-US" err="1"/>
              <a:t>mollis</a:t>
            </a:r>
            <a:r>
              <a:rPr lang="en-US"/>
              <a:t> </a:t>
            </a:r>
            <a:r>
              <a:rPr lang="en-US" err="1"/>
              <a:t>sagittis</a:t>
            </a:r>
            <a:r>
              <a:rPr lang="en-US"/>
              <a:t>. </a:t>
            </a:r>
            <a:r>
              <a:rPr lang="en-US" err="1"/>
              <a:t>Suspendisse</a:t>
            </a:r>
            <a:r>
              <a:rPr lang="en-US"/>
              <a:t> </a:t>
            </a:r>
            <a:r>
              <a:rPr lang="en-US" err="1"/>
              <a:t>blandit</a:t>
            </a:r>
            <a:r>
              <a:rPr lang="en-US"/>
              <a:t> fermentum </a:t>
            </a:r>
            <a:r>
              <a:rPr lang="en-US" err="1"/>
              <a:t>felis</a:t>
            </a:r>
            <a:r>
              <a:rPr lang="en-US"/>
              <a:t>, </a:t>
            </a:r>
            <a:r>
              <a:rPr lang="en-US" err="1"/>
              <a:t>quis</a:t>
            </a:r>
            <a:r>
              <a:rPr lang="en-US"/>
              <a:t> </a:t>
            </a:r>
            <a:r>
              <a:rPr lang="en-US" err="1"/>
              <a:t>tempor</a:t>
            </a:r>
            <a:r>
              <a:rPr lang="en-US"/>
              <a:t> diam </a:t>
            </a:r>
            <a:r>
              <a:rPr lang="en-US" err="1"/>
              <a:t>luctus</a:t>
            </a:r>
            <a:r>
              <a:rPr lang="en-US"/>
              <a:t> sed.</a:t>
            </a:r>
          </a:p>
        </p:txBody>
      </p:sp>
    </p:spTree>
    <p:extLst>
      <p:ext uri="{BB962C8B-B14F-4D97-AF65-F5344CB8AC3E}">
        <p14:creationId xmlns:p14="http://schemas.microsoft.com/office/powerpoint/2010/main" val="38567145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 Multi-Image (Whit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C424B6B-6EA1-0826-F963-DE65D0A09C60}"/>
              </a:ext>
            </a:extLst>
          </p:cNvPr>
          <p:cNvSpPr/>
          <p:nvPr userDrawn="1"/>
        </p:nvSpPr>
        <p:spPr>
          <a:xfrm>
            <a:off x="-3882" y="-1"/>
            <a:ext cx="12187063" cy="685800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3B61CD39-2CF3-08F7-AAC3-407B83174F4F}"/>
              </a:ext>
            </a:extLst>
          </p:cNvPr>
          <p:cNvPicPr>
            <a:picLocks noChangeAspect="1"/>
          </p:cNvPicPr>
          <p:nvPr userDrawn="1"/>
        </p:nvPicPr>
        <p:blipFill>
          <a:blip r:embed="rId2"/>
          <a:srcRect/>
          <a:stretch/>
        </p:blipFill>
        <p:spPr>
          <a:xfrm>
            <a:off x="8819" y="1"/>
            <a:ext cx="12187063" cy="6857999"/>
          </a:xfrm>
          <a:prstGeom prst="rect">
            <a:avLst/>
          </a:prstGeom>
        </p:spPr>
      </p:pic>
      <p:pic>
        <p:nvPicPr>
          <p:cNvPr id="4" name="Picture 3" descr="A picture containing text&#10;&#10;Description automatically generated">
            <a:extLst>
              <a:ext uri="{FF2B5EF4-FFF2-40B4-BE49-F238E27FC236}">
                <a16:creationId xmlns:a16="http://schemas.microsoft.com/office/drawing/2014/main" id="{B8B19AC2-B7C2-ADE2-10DB-341D4BFEB9D6}"/>
              </a:ext>
            </a:extLst>
          </p:cNvPr>
          <p:cNvPicPr>
            <a:picLocks noChangeAspect="1"/>
          </p:cNvPicPr>
          <p:nvPr userDrawn="1"/>
        </p:nvPicPr>
        <p:blipFill>
          <a:blip r:embed="rId3"/>
          <a:stretch>
            <a:fillRect/>
          </a:stretch>
        </p:blipFill>
        <p:spPr>
          <a:xfrm>
            <a:off x="845945" y="6121747"/>
            <a:ext cx="1698423" cy="429376"/>
          </a:xfrm>
          <a:prstGeom prst="rect">
            <a:avLst/>
          </a:prstGeom>
        </p:spPr>
      </p:pic>
      <p:pic>
        <p:nvPicPr>
          <p:cNvPr id="8" name="Picture 7" descr="University of Vermont logo: A white letter V outlined by a dark green shield and the text University of Vermont">
            <a:extLst>
              <a:ext uri="{FF2B5EF4-FFF2-40B4-BE49-F238E27FC236}">
                <a16:creationId xmlns:a16="http://schemas.microsoft.com/office/drawing/2014/main" id="{752BE84D-7D32-7DBC-8BA3-73C79A2AFAF9}"/>
              </a:ext>
            </a:extLst>
          </p:cNvPr>
          <p:cNvPicPr>
            <a:picLocks noChangeAspect="1"/>
          </p:cNvPicPr>
          <p:nvPr userDrawn="1"/>
        </p:nvPicPr>
        <p:blipFill>
          <a:blip r:embed="rId4"/>
          <a:srcRect/>
          <a:stretch/>
        </p:blipFill>
        <p:spPr>
          <a:xfrm>
            <a:off x="706388" y="6152528"/>
            <a:ext cx="1274769" cy="410197"/>
          </a:xfrm>
          <a:prstGeom prst="rect">
            <a:avLst/>
          </a:prstGeom>
        </p:spPr>
      </p:pic>
      <p:sp>
        <p:nvSpPr>
          <p:cNvPr id="14" name="Slide Number Placeholder 5">
            <a:extLst>
              <a:ext uri="{FF2B5EF4-FFF2-40B4-BE49-F238E27FC236}">
                <a16:creationId xmlns:a16="http://schemas.microsoft.com/office/drawing/2014/main" id="{EC07A45B-F0EF-3DA2-AC14-356368C25050}"/>
              </a:ext>
            </a:extLst>
          </p:cNvPr>
          <p:cNvSpPr>
            <a:spLocks noGrp="1"/>
          </p:cNvSpPr>
          <p:nvPr>
            <p:ph type="sldNum" sz="quarter" idx="4"/>
          </p:nvPr>
        </p:nvSpPr>
        <p:spPr>
          <a:xfrm>
            <a:off x="4015819" y="6197596"/>
            <a:ext cx="7671614" cy="306975"/>
          </a:xfrm>
          <a:prstGeom prst="rect">
            <a:avLst/>
          </a:prstGeom>
        </p:spPr>
        <p:txBody>
          <a:bodyPr vert="horz" lIns="91440" tIns="45720" rIns="91440" bIns="45720" rtlCol="0" anchor="ctr"/>
          <a:lstStyle>
            <a:lvl1pPr algn="r">
              <a:defRPr sz="800" b="1" spc="300">
                <a:solidFill>
                  <a:srgbClr val="154734"/>
                </a:solidFill>
                <a:latin typeface="Century Gothic" panose="020B0502020202020204" pitchFamily="34" charset="0"/>
              </a:defRPr>
            </a:lvl1pPr>
          </a:lstStyle>
          <a:p>
            <a:r>
              <a:rPr lang="en-US"/>
              <a:t>PAGE </a:t>
            </a:r>
            <a:fld id="{0C066373-3FC5-844D-AB9B-E378AB597340}" type="slidenum">
              <a:rPr lang="en-US" smtClean="0"/>
              <a:pPr/>
              <a:t>‹#›</a:t>
            </a:fld>
            <a:r>
              <a:rPr lang="en-US"/>
              <a:t>  |  DEPARTMENT NAME</a:t>
            </a:r>
          </a:p>
        </p:txBody>
      </p:sp>
      <p:sp>
        <p:nvSpPr>
          <p:cNvPr id="15" name="Title 1">
            <a:extLst>
              <a:ext uri="{FF2B5EF4-FFF2-40B4-BE49-F238E27FC236}">
                <a16:creationId xmlns:a16="http://schemas.microsoft.com/office/drawing/2014/main" id="{FD44D04A-A201-B5A8-B110-F8495CAD55F3}"/>
              </a:ext>
            </a:extLst>
          </p:cNvPr>
          <p:cNvSpPr>
            <a:spLocks noGrp="1"/>
          </p:cNvSpPr>
          <p:nvPr>
            <p:ph type="title"/>
          </p:nvPr>
        </p:nvSpPr>
        <p:spPr>
          <a:xfrm>
            <a:off x="620429" y="779264"/>
            <a:ext cx="6023259" cy="778075"/>
          </a:xfrm>
          <a:prstGeom prst="rect">
            <a:avLst/>
          </a:prstGeom>
        </p:spPr>
        <p:txBody>
          <a:bodyPr anchor="ctr">
            <a:normAutofit/>
          </a:bodyPr>
          <a:lstStyle>
            <a:lvl1pPr>
              <a:defRPr sz="3600" b="1" i="0">
                <a:solidFill>
                  <a:srgbClr val="154734"/>
                </a:solidFill>
                <a:latin typeface="Lora SemiBold" pitchFamily="2" charset="77"/>
              </a:defRPr>
            </a:lvl1pPr>
          </a:lstStyle>
          <a:p>
            <a:endParaRPr lang="en-US"/>
          </a:p>
        </p:txBody>
      </p:sp>
      <p:sp>
        <p:nvSpPr>
          <p:cNvPr id="11" name="Picture Placeholder 7">
            <a:extLst>
              <a:ext uri="{FF2B5EF4-FFF2-40B4-BE49-F238E27FC236}">
                <a16:creationId xmlns:a16="http://schemas.microsoft.com/office/drawing/2014/main" id="{C270AB25-6193-D7FE-77F3-3E67A400A40B}"/>
              </a:ext>
            </a:extLst>
          </p:cNvPr>
          <p:cNvSpPr>
            <a:spLocks noGrp="1"/>
          </p:cNvSpPr>
          <p:nvPr>
            <p:ph type="pic" sz="quarter" idx="15"/>
          </p:nvPr>
        </p:nvSpPr>
        <p:spPr>
          <a:xfrm>
            <a:off x="7026275" y="171449"/>
            <a:ext cx="5165725" cy="3384771"/>
          </a:xfrm>
          <a:prstGeom prst="rect">
            <a:avLst/>
          </a:prstGeom>
          <a:solidFill>
            <a:schemeClr val="bg2">
              <a:lumMod val="90000"/>
            </a:schemeClr>
          </a:solidFill>
          <a:ln>
            <a:noFill/>
          </a:ln>
        </p:spPr>
        <p:txBody>
          <a:bodyPr anchor="ctr"/>
          <a:lstStyle>
            <a:lvl1pPr marL="0" indent="0" algn="ctr">
              <a:buNone/>
              <a:defRPr/>
            </a:lvl1pPr>
          </a:lstStyle>
          <a:p>
            <a:endParaRPr lang="en-US"/>
          </a:p>
        </p:txBody>
      </p:sp>
      <p:sp>
        <p:nvSpPr>
          <p:cNvPr id="12" name="Picture Placeholder 7">
            <a:extLst>
              <a:ext uri="{FF2B5EF4-FFF2-40B4-BE49-F238E27FC236}">
                <a16:creationId xmlns:a16="http://schemas.microsoft.com/office/drawing/2014/main" id="{6698B619-2A3A-0FE2-7AC2-7BAB29810830}"/>
              </a:ext>
            </a:extLst>
          </p:cNvPr>
          <p:cNvSpPr>
            <a:spLocks noGrp="1"/>
          </p:cNvSpPr>
          <p:nvPr>
            <p:ph type="pic" sz="quarter" idx="16"/>
          </p:nvPr>
        </p:nvSpPr>
        <p:spPr>
          <a:xfrm>
            <a:off x="7026276" y="3556221"/>
            <a:ext cx="2584864" cy="2287946"/>
          </a:xfrm>
          <a:prstGeom prst="rect">
            <a:avLst/>
          </a:prstGeom>
          <a:solidFill>
            <a:schemeClr val="bg2">
              <a:lumMod val="90000"/>
            </a:schemeClr>
          </a:solidFill>
          <a:ln>
            <a:noFill/>
          </a:ln>
        </p:spPr>
        <p:txBody>
          <a:bodyPr anchor="ctr"/>
          <a:lstStyle>
            <a:lvl1pPr marL="0" indent="0" algn="ctr">
              <a:buNone/>
              <a:defRPr/>
            </a:lvl1pPr>
          </a:lstStyle>
          <a:p>
            <a:endParaRPr lang="en-US"/>
          </a:p>
        </p:txBody>
      </p:sp>
      <p:sp>
        <p:nvSpPr>
          <p:cNvPr id="13" name="Picture Placeholder 7">
            <a:extLst>
              <a:ext uri="{FF2B5EF4-FFF2-40B4-BE49-F238E27FC236}">
                <a16:creationId xmlns:a16="http://schemas.microsoft.com/office/drawing/2014/main" id="{A8468787-B2AA-2E5B-1B41-69DB1C6DF149}"/>
              </a:ext>
            </a:extLst>
          </p:cNvPr>
          <p:cNvSpPr>
            <a:spLocks noGrp="1"/>
          </p:cNvSpPr>
          <p:nvPr>
            <p:ph type="pic" sz="quarter" idx="17"/>
          </p:nvPr>
        </p:nvSpPr>
        <p:spPr>
          <a:xfrm>
            <a:off x="9609137" y="3556221"/>
            <a:ext cx="2584864" cy="2287946"/>
          </a:xfrm>
          <a:prstGeom prst="rect">
            <a:avLst/>
          </a:prstGeom>
          <a:solidFill>
            <a:schemeClr val="bg2">
              <a:lumMod val="90000"/>
            </a:schemeClr>
          </a:solidFill>
          <a:ln>
            <a:noFill/>
          </a:ln>
        </p:spPr>
        <p:txBody>
          <a:bodyPr anchor="ctr"/>
          <a:lstStyle>
            <a:lvl1pPr marL="0" indent="0" algn="ctr">
              <a:buNone/>
              <a:defRPr/>
            </a:lvl1pPr>
          </a:lstStyle>
          <a:p>
            <a:endParaRPr lang="en-US"/>
          </a:p>
        </p:txBody>
      </p:sp>
      <p:sp>
        <p:nvSpPr>
          <p:cNvPr id="5" name="Text Placeholder 2">
            <a:extLst>
              <a:ext uri="{FF2B5EF4-FFF2-40B4-BE49-F238E27FC236}">
                <a16:creationId xmlns:a16="http://schemas.microsoft.com/office/drawing/2014/main" id="{66C9D6F0-A494-7697-828F-653B8AD3284F}"/>
              </a:ext>
            </a:extLst>
          </p:cNvPr>
          <p:cNvSpPr>
            <a:spLocks noGrp="1"/>
          </p:cNvSpPr>
          <p:nvPr>
            <p:ph idx="1" hasCustomPrompt="1"/>
          </p:nvPr>
        </p:nvSpPr>
        <p:spPr>
          <a:xfrm>
            <a:off x="620430" y="1628779"/>
            <a:ext cx="6023258" cy="3869638"/>
          </a:xfrm>
          <a:prstGeom prst="rect">
            <a:avLst/>
          </a:prstGeom>
        </p:spPr>
        <p:txBody>
          <a:bodyPr vert="horz" lIns="91440" tIns="45720" rIns="91440" bIns="45720" rtlCol="0">
            <a:normAutofit/>
          </a:bodyPr>
          <a:lstStyle>
            <a:lvl1pPr marL="0" indent="0">
              <a:lnSpc>
                <a:spcPct val="150000"/>
              </a:lnSpc>
              <a:buNone/>
              <a:defRPr sz="200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Pellentesque</a:t>
            </a:r>
            <a:r>
              <a:rPr lang="en-US"/>
              <a:t> </a:t>
            </a:r>
            <a:r>
              <a:rPr lang="en-US" err="1"/>
              <a:t>tempor</a:t>
            </a:r>
            <a:r>
              <a:rPr lang="en-US"/>
              <a:t> fermentum </a:t>
            </a:r>
            <a:r>
              <a:rPr lang="en-US" err="1"/>
              <a:t>odio</a:t>
            </a:r>
            <a:r>
              <a:rPr lang="en-US"/>
              <a:t>. </a:t>
            </a:r>
            <a:r>
              <a:rPr lang="en-US" err="1"/>
              <a:t>Mauris</a:t>
            </a:r>
            <a:r>
              <a:rPr lang="en-US"/>
              <a:t> </a:t>
            </a:r>
            <a:r>
              <a:rPr lang="en-US" err="1"/>
              <a:t>pellentesque</a:t>
            </a:r>
            <a:r>
              <a:rPr lang="en-US"/>
              <a:t> </a:t>
            </a:r>
            <a:r>
              <a:rPr lang="en-US" err="1"/>
              <a:t>lobortis</a:t>
            </a:r>
            <a:r>
              <a:rPr lang="en-US"/>
              <a:t> ipsum, vel </a:t>
            </a:r>
            <a:r>
              <a:rPr lang="en-US" err="1"/>
              <a:t>finibus</a:t>
            </a:r>
            <a:r>
              <a:rPr lang="en-US"/>
              <a:t> </a:t>
            </a:r>
            <a:r>
              <a:rPr lang="en-US" err="1"/>
              <a:t>erat</a:t>
            </a:r>
            <a:r>
              <a:rPr lang="en-US"/>
              <a:t> </a:t>
            </a:r>
            <a:r>
              <a:rPr lang="en-US" err="1"/>
              <a:t>pretium</a:t>
            </a:r>
            <a:r>
              <a:rPr lang="en-US"/>
              <a:t> et. </a:t>
            </a:r>
            <a:r>
              <a:rPr lang="en-US" err="1"/>
              <a:t>Orci</a:t>
            </a:r>
            <a:r>
              <a:rPr lang="en-US"/>
              <a:t> </a:t>
            </a:r>
            <a:r>
              <a:rPr lang="en-US" err="1"/>
              <a:t>varius</a:t>
            </a:r>
            <a:r>
              <a:rPr lang="en-US"/>
              <a:t> </a:t>
            </a:r>
            <a:r>
              <a:rPr lang="en-US" err="1"/>
              <a:t>natoque</a:t>
            </a:r>
            <a:r>
              <a:rPr lang="en-US"/>
              <a:t> </a:t>
            </a:r>
            <a:r>
              <a:rPr lang="en-US" err="1"/>
              <a:t>penatibus</a:t>
            </a:r>
            <a:r>
              <a:rPr lang="en-US"/>
              <a:t> et </a:t>
            </a:r>
            <a:r>
              <a:rPr lang="en-US" err="1"/>
              <a:t>magnis</a:t>
            </a:r>
            <a:r>
              <a:rPr lang="en-US"/>
              <a:t> dis parturient </a:t>
            </a:r>
            <a:r>
              <a:rPr lang="en-US" err="1"/>
              <a:t>montes</a:t>
            </a:r>
            <a:r>
              <a:rPr lang="en-US"/>
              <a:t>, </a:t>
            </a:r>
            <a:r>
              <a:rPr lang="en-US" err="1"/>
              <a:t>nascetur</a:t>
            </a:r>
            <a:r>
              <a:rPr lang="en-US"/>
              <a:t> </a:t>
            </a:r>
            <a:r>
              <a:rPr lang="en-US" err="1"/>
              <a:t>ridiculus</a:t>
            </a:r>
            <a:r>
              <a:rPr lang="en-US"/>
              <a:t> mus. Morbi </a:t>
            </a:r>
            <a:r>
              <a:rPr lang="en-US" err="1"/>
              <a:t>sagittis</a:t>
            </a:r>
            <a:r>
              <a:rPr lang="en-US"/>
              <a:t> </a:t>
            </a:r>
            <a:r>
              <a:rPr lang="en-US" err="1"/>
              <a:t>felis</a:t>
            </a:r>
            <a:r>
              <a:rPr lang="en-US"/>
              <a:t> vel </a:t>
            </a:r>
            <a:r>
              <a:rPr lang="en-US" err="1"/>
              <a:t>mollis</a:t>
            </a:r>
            <a:r>
              <a:rPr lang="en-US"/>
              <a:t> </a:t>
            </a:r>
            <a:r>
              <a:rPr lang="en-US" err="1"/>
              <a:t>sagittis</a:t>
            </a:r>
            <a:r>
              <a:rPr lang="en-US"/>
              <a:t>. </a:t>
            </a:r>
            <a:r>
              <a:rPr lang="en-US" err="1"/>
              <a:t>Suspendisse</a:t>
            </a:r>
            <a:r>
              <a:rPr lang="en-US"/>
              <a:t> </a:t>
            </a:r>
            <a:r>
              <a:rPr lang="en-US" err="1"/>
              <a:t>blandit</a:t>
            </a:r>
            <a:r>
              <a:rPr lang="en-US"/>
              <a:t> fermentum </a:t>
            </a:r>
            <a:r>
              <a:rPr lang="en-US" err="1"/>
              <a:t>felis</a:t>
            </a:r>
            <a:r>
              <a:rPr lang="en-US"/>
              <a:t>, </a:t>
            </a:r>
            <a:r>
              <a:rPr lang="en-US" err="1"/>
              <a:t>quis</a:t>
            </a:r>
            <a:r>
              <a:rPr lang="en-US"/>
              <a:t> </a:t>
            </a:r>
            <a:r>
              <a:rPr lang="en-US" err="1"/>
              <a:t>tempor</a:t>
            </a:r>
            <a:r>
              <a:rPr lang="en-US"/>
              <a:t> diam </a:t>
            </a:r>
            <a:r>
              <a:rPr lang="en-US" err="1"/>
              <a:t>luctus</a:t>
            </a:r>
            <a:r>
              <a:rPr lang="en-US"/>
              <a:t> sed.</a:t>
            </a:r>
          </a:p>
        </p:txBody>
      </p:sp>
    </p:spTree>
    <p:extLst>
      <p:ext uri="{BB962C8B-B14F-4D97-AF65-F5344CB8AC3E}">
        <p14:creationId xmlns:p14="http://schemas.microsoft.com/office/powerpoint/2010/main" val="4983264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 Col Text (Green)">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1E8D878-325E-E13E-1E54-D128C9B75F9A}"/>
              </a:ext>
            </a:extLst>
          </p:cNvPr>
          <p:cNvPicPr>
            <a:picLocks noChangeAspect="1"/>
          </p:cNvPicPr>
          <p:nvPr userDrawn="1"/>
        </p:nvPicPr>
        <p:blipFill>
          <a:blip r:embed="rId2"/>
          <a:srcRect/>
          <a:stretch/>
        </p:blipFill>
        <p:spPr>
          <a:xfrm>
            <a:off x="2466" y="0"/>
            <a:ext cx="12189532" cy="6859388"/>
          </a:xfrm>
          <a:prstGeom prst="rect">
            <a:avLst/>
          </a:prstGeom>
        </p:spPr>
      </p:pic>
      <p:sp>
        <p:nvSpPr>
          <p:cNvPr id="3" name="Title 1">
            <a:extLst>
              <a:ext uri="{FF2B5EF4-FFF2-40B4-BE49-F238E27FC236}">
                <a16:creationId xmlns:a16="http://schemas.microsoft.com/office/drawing/2014/main" id="{95BCA301-BC06-3DD5-48A2-A0F9F6CAE44C}"/>
              </a:ext>
            </a:extLst>
          </p:cNvPr>
          <p:cNvSpPr>
            <a:spLocks noGrp="1"/>
          </p:cNvSpPr>
          <p:nvPr>
            <p:ph type="title"/>
          </p:nvPr>
        </p:nvSpPr>
        <p:spPr>
          <a:xfrm>
            <a:off x="620430" y="779264"/>
            <a:ext cx="10835297" cy="778075"/>
          </a:xfrm>
          <a:prstGeom prst="rect">
            <a:avLst/>
          </a:prstGeom>
        </p:spPr>
        <p:txBody>
          <a:bodyPr anchor="ctr">
            <a:normAutofit/>
          </a:bodyPr>
          <a:lstStyle>
            <a:lvl1pPr>
              <a:defRPr sz="3600" b="1" i="0">
                <a:solidFill>
                  <a:schemeClr val="bg1"/>
                </a:solidFill>
                <a:latin typeface="Lora SemiBold" pitchFamily="2" charset="77"/>
              </a:defRPr>
            </a:lvl1pPr>
          </a:lstStyle>
          <a:p>
            <a:endParaRPr lang="en-US"/>
          </a:p>
        </p:txBody>
      </p:sp>
      <p:sp>
        <p:nvSpPr>
          <p:cNvPr id="6" name="Text Placeholder 10">
            <a:extLst>
              <a:ext uri="{FF2B5EF4-FFF2-40B4-BE49-F238E27FC236}">
                <a16:creationId xmlns:a16="http://schemas.microsoft.com/office/drawing/2014/main" id="{5BB6D34C-01AA-92AA-1E8A-17F94D3F0C67}"/>
              </a:ext>
            </a:extLst>
          </p:cNvPr>
          <p:cNvSpPr>
            <a:spLocks noGrp="1"/>
          </p:cNvSpPr>
          <p:nvPr>
            <p:ph type="body" sz="quarter" idx="13" hasCustomPrompt="1"/>
          </p:nvPr>
        </p:nvSpPr>
        <p:spPr>
          <a:xfrm>
            <a:off x="620430" y="2619883"/>
            <a:ext cx="5085664" cy="3323717"/>
          </a:xfrm>
          <a:prstGeom prst="rect">
            <a:avLst/>
          </a:prstGeom>
        </p:spPr>
        <p:txBody>
          <a:bodyPr>
            <a:normAutofit/>
          </a:bodyPr>
          <a:lstStyle>
            <a:lvl1pPr marL="0" indent="0">
              <a:lnSpc>
                <a:spcPct val="150000"/>
              </a:lnSpc>
              <a:spcBef>
                <a:spcPts val="1200"/>
              </a:spcBef>
              <a:buNone/>
              <a:defRPr sz="1600">
                <a:solidFill>
                  <a:schemeClr val="bg1"/>
                </a:solidFill>
              </a:defRPr>
            </a:lvl1pPr>
            <a:lvl2pPr marL="457200" indent="0">
              <a:buNone/>
              <a:defRPr sz="1800"/>
            </a:lvl2pPr>
            <a:lvl3pPr marL="914400" indent="0">
              <a:buNone/>
              <a:defRPr sz="1600"/>
            </a:lvl3pPr>
            <a:lvl4pPr marL="1371600" indent="0">
              <a:buNone/>
              <a:defRPr sz="1400"/>
            </a:lvl4pPr>
            <a:lvl5pPr marL="1828800" indent="0">
              <a:buNone/>
              <a:defRPr sz="1400"/>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Pellentesque</a:t>
            </a:r>
            <a:r>
              <a:rPr lang="en-US"/>
              <a:t> </a:t>
            </a:r>
            <a:r>
              <a:rPr lang="en-US" err="1"/>
              <a:t>tempor</a:t>
            </a:r>
            <a:r>
              <a:rPr lang="en-US"/>
              <a:t> fermentum </a:t>
            </a:r>
            <a:r>
              <a:rPr lang="en-US" err="1"/>
              <a:t>odio</a:t>
            </a:r>
            <a:r>
              <a:rPr lang="en-US"/>
              <a:t>. </a:t>
            </a:r>
            <a:r>
              <a:rPr lang="en-US" err="1"/>
              <a:t>Mauris</a:t>
            </a:r>
            <a:r>
              <a:rPr lang="en-US"/>
              <a:t> </a:t>
            </a:r>
            <a:r>
              <a:rPr lang="en-US" err="1"/>
              <a:t>pellentesque</a:t>
            </a:r>
            <a:r>
              <a:rPr lang="en-US"/>
              <a:t> </a:t>
            </a:r>
            <a:r>
              <a:rPr lang="en-US" err="1"/>
              <a:t>lobortis</a:t>
            </a:r>
            <a:r>
              <a:rPr lang="en-US"/>
              <a:t> ipsum, vel </a:t>
            </a:r>
            <a:r>
              <a:rPr lang="en-US" err="1"/>
              <a:t>finibus</a:t>
            </a:r>
            <a:r>
              <a:rPr lang="en-US"/>
              <a:t> </a:t>
            </a:r>
            <a:r>
              <a:rPr lang="en-US" err="1"/>
              <a:t>erat</a:t>
            </a:r>
            <a:r>
              <a:rPr lang="en-US"/>
              <a:t> </a:t>
            </a:r>
            <a:r>
              <a:rPr lang="en-US" err="1"/>
              <a:t>pretium</a:t>
            </a:r>
            <a:r>
              <a:rPr lang="en-US"/>
              <a:t> et. </a:t>
            </a:r>
            <a:r>
              <a:rPr lang="en-US" err="1"/>
              <a:t>Orci</a:t>
            </a:r>
            <a:r>
              <a:rPr lang="en-US"/>
              <a:t> </a:t>
            </a:r>
            <a:r>
              <a:rPr lang="en-US" err="1"/>
              <a:t>varius</a:t>
            </a:r>
            <a:r>
              <a:rPr lang="en-US"/>
              <a:t> </a:t>
            </a:r>
            <a:r>
              <a:rPr lang="en-US" err="1"/>
              <a:t>natoque</a:t>
            </a:r>
            <a:r>
              <a:rPr lang="en-US"/>
              <a:t> </a:t>
            </a:r>
            <a:r>
              <a:rPr lang="en-US" err="1"/>
              <a:t>penatibus</a:t>
            </a:r>
            <a:r>
              <a:rPr lang="en-US"/>
              <a:t> et </a:t>
            </a:r>
            <a:r>
              <a:rPr lang="en-US" err="1"/>
              <a:t>magnis</a:t>
            </a:r>
            <a:r>
              <a:rPr lang="en-US"/>
              <a:t> dis parturient </a:t>
            </a:r>
            <a:r>
              <a:rPr lang="en-US" err="1"/>
              <a:t>montes</a:t>
            </a:r>
            <a:r>
              <a:rPr lang="en-US"/>
              <a:t>, </a:t>
            </a:r>
            <a:r>
              <a:rPr lang="en-US" err="1"/>
              <a:t>nascetur</a:t>
            </a:r>
            <a:r>
              <a:rPr lang="en-US"/>
              <a:t> </a:t>
            </a:r>
            <a:r>
              <a:rPr lang="en-US" err="1"/>
              <a:t>ridiculus</a:t>
            </a:r>
            <a:r>
              <a:rPr lang="en-US"/>
              <a:t> mus. Morbi </a:t>
            </a:r>
            <a:r>
              <a:rPr lang="en-US" err="1"/>
              <a:t>sagittis</a:t>
            </a:r>
            <a:r>
              <a:rPr lang="en-US"/>
              <a:t> </a:t>
            </a:r>
            <a:r>
              <a:rPr lang="en-US" err="1"/>
              <a:t>felis</a:t>
            </a:r>
            <a:r>
              <a:rPr lang="en-US"/>
              <a:t> vel </a:t>
            </a:r>
            <a:r>
              <a:rPr lang="en-US" err="1"/>
              <a:t>mollis</a:t>
            </a:r>
            <a:r>
              <a:rPr lang="en-US"/>
              <a:t> </a:t>
            </a:r>
            <a:r>
              <a:rPr lang="en-US" err="1"/>
              <a:t>sagittis</a:t>
            </a:r>
            <a:r>
              <a:rPr lang="en-US"/>
              <a:t>. </a:t>
            </a:r>
            <a:r>
              <a:rPr lang="en-US" err="1"/>
              <a:t>Suspendisse</a:t>
            </a:r>
            <a:r>
              <a:rPr lang="en-US"/>
              <a:t> </a:t>
            </a:r>
            <a:r>
              <a:rPr lang="en-US" err="1"/>
              <a:t>blandit</a:t>
            </a:r>
            <a:r>
              <a:rPr lang="en-US"/>
              <a:t> fermentum </a:t>
            </a:r>
            <a:r>
              <a:rPr lang="en-US" err="1"/>
              <a:t>felis</a:t>
            </a:r>
            <a:r>
              <a:rPr lang="en-US"/>
              <a:t>, </a:t>
            </a:r>
            <a:r>
              <a:rPr lang="en-US" err="1"/>
              <a:t>quis</a:t>
            </a:r>
            <a:r>
              <a:rPr lang="en-US"/>
              <a:t> </a:t>
            </a:r>
            <a:r>
              <a:rPr lang="en-US" err="1"/>
              <a:t>tempor</a:t>
            </a:r>
            <a:r>
              <a:rPr lang="en-US"/>
              <a:t> diam </a:t>
            </a:r>
            <a:r>
              <a:rPr lang="en-US" err="1"/>
              <a:t>luctus</a:t>
            </a:r>
            <a:r>
              <a:rPr lang="en-US"/>
              <a:t> sed.</a:t>
            </a:r>
          </a:p>
        </p:txBody>
      </p:sp>
      <p:sp>
        <p:nvSpPr>
          <p:cNvPr id="7" name="Text Placeholder 10">
            <a:extLst>
              <a:ext uri="{FF2B5EF4-FFF2-40B4-BE49-F238E27FC236}">
                <a16:creationId xmlns:a16="http://schemas.microsoft.com/office/drawing/2014/main" id="{DB3B74DB-87A9-4EE9-D3D8-C3BEFA6F0009}"/>
              </a:ext>
            </a:extLst>
          </p:cNvPr>
          <p:cNvSpPr>
            <a:spLocks noGrp="1"/>
          </p:cNvSpPr>
          <p:nvPr>
            <p:ph type="body" sz="quarter" idx="14" hasCustomPrompt="1"/>
          </p:nvPr>
        </p:nvSpPr>
        <p:spPr>
          <a:xfrm>
            <a:off x="620430" y="1905455"/>
            <a:ext cx="5085664" cy="366312"/>
          </a:xfrm>
          <a:prstGeom prst="rect">
            <a:avLst/>
          </a:prstGeom>
        </p:spPr>
        <p:txBody>
          <a:bodyPr anchor="ctr">
            <a:noAutofit/>
          </a:bodyPr>
          <a:lstStyle>
            <a:lvl1pPr marL="0" indent="0">
              <a:lnSpc>
                <a:spcPct val="150000"/>
              </a:lnSpc>
              <a:spcBef>
                <a:spcPts val="1200"/>
              </a:spcBef>
              <a:buNone/>
              <a:defRPr sz="2000" b="1">
                <a:solidFill>
                  <a:srgbClr val="72B0E0"/>
                </a:solidFill>
              </a:defRPr>
            </a:lvl1pPr>
            <a:lvl2pPr marL="457200" indent="0">
              <a:buNone/>
              <a:defRPr sz="1800"/>
            </a:lvl2pPr>
            <a:lvl3pPr marL="914400" indent="0">
              <a:buNone/>
              <a:defRPr sz="1600"/>
            </a:lvl3pPr>
            <a:lvl4pPr marL="1371600" indent="0">
              <a:buNone/>
              <a:defRPr sz="1400"/>
            </a:lvl4pPr>
            <a:lvl5pPr marL="1828800" indent="0">
              <a:buNone/>
              <a:defRPr sz="1400"/>
            </a:lvl5pPr>
          </a:lstStyle>
          <a:p>
            <a:pPr lvl="0"/>
            <a:r>
              <a:rPr lang="en-US"/>
              <a:t>COLUMN 1 TITLE</a:t>
            </a:r>
          </a:p>
        </p:txBody>
      </p:sp>
      <p:sp>
        <p:nvSpPr>
          <p:cNvPr id="9" name="Text Placeholder 10">
            <a:extLst>
              <a:ext uri="{FF2B5EF4-FFF2-40B4-BE49-F238E27FC236}">
                <a16:creationId xmlns:a16="http://schemas.microsoft.com/office/drawing/2014/main" id="{2B3ED1F2-4695-5735-E4D8-7069AF4DC3E8}"/>
              </a:ext>
            </a:extLst>
          </p:cNvPr>
          <p:cNvSpPr>
            <a:spLocks noGrp="1"/>
          </p:cNvSpPr>
          <p:nvPr>
            <p:ph type="body" sz="quarter" idx="15" hasCustomPrompt="1"/>
          </p:nvPr>
        </p:nvSpPr>
        <p:spPr>
          <a:xfrm>
            <a:off x="620430" y="2271768"/>
            <a:ext cx="5085664" cy="366312"/>
          </a:xfrm>
          <a:prstGeom prst="rect">
            <a:avLst/>
          </a:prstGeom>
        </p:spPr>
        <p:txBody>
          <a:bodyPr anchor="ctr">
            <a:noAutofit/>
          </a:bodyPr>
          <a:lstStyle>
            <a:lvl1pPr marL="0" indent="0">
              <a:lnSpc>
                <a:spcPct val="150000"/>
              </a:lnSpc>
              <a:spcBef>
                <a:spcPts val="1200"/>
              </a:spcBef>
              <a:buNone/>
              <a:defRPr sz="1400" b="1" i="1">
                <a:solidFill>
                  <a:schemeClr val="bg1"/>
                </a:solidFill>
                <a:latin typeface="Lora SemiBold" pitchFamily="2" charset="77"/>
              </a:defRPr>
            </a:lvl1pPr>
            <a:lvl2pPr marL="457200" indent="0">
              <a:buNone/>
              <a:defRPr sz="1800"/>
            </a:lvl2pPr>
            <a:lvl3pPr marL="914400" indent="0">
              <a:buNone/>
              <a:defRPr sz="1600"/>
            </a:lvl3pPr>
            <a:lvl4pPr marL="1371600" indent="0">
              <a:buNone/>
              <a:defRPr sz="1400"/>
            </a:lvl4pPr>
            <a:lvl5pPr marL="1828800" indent="0">
              <a:buNone/>
              <a:defRPr sz="1400"/>
            </a:lvl5pPr>
          </a:lstStyle>
          <a:p>
            <a:pPr lvl="0"/>
            <a:r>
              <a:rPr lang="en-US"/>
              <a:t>Subtitle</a:t>
            </a:r>
          </a:p>
        </p:txBody>
      </p:sp>
      <p:sp>
        <p:nvSpPr>
          <p:cNvPr id="10" name="Text Placeholder 10">
            <a:extLst>
              <a:ext uri="{FF2B5EF4-FFF2-40B4-BE49-F238E27FC236}">
                <a16:creationId xmlns:a16="http://schemas.microsoft.com/office/drawing/2014/main" id="{76D079F8-8613-DBD5-AA65-9B780F23E627}"/>
              </a:ext>
            </a:extLst>
          </p:cNvPr>
          <p:cNvSpPr>
            <a:spLocks noGrp="1"/>
          </p:cNvSpPr>
          <p:nvPr>
            <p:ph type="body" sz="quarter" idx="16" hasCustomPrompt="1"/>
          </p:nvPr>
        </p:nvSpPr>
        <p:spPr>
          <a:xfrm>
            <a:off x="6370063" y="2619883"/>
            <a:ext cx="5085664" cy="3323717"/>
          </a:xfrm>
          <a:prstGeom prst="rect">
            <a:avLst/>
          </a:prstGeom>
        </p:spPr>
        <p:txBody>
          <a:bodyPr>
            <a:normAutofit/>
          </a:bodyPr>
          <a:lstStyle>
            <a:lvl1pPr marL="0" indent="0">
              <a:lnSpc>
                <a:spcPct val="150000"/>
              </a:lnSpc>
              <a:spcBef>
                <a:spcPts val="1200"/>
              </a:spcBef>
              <a:buNone/>
              <a:defRPr sz="1600">
                <a:solidFill>
                  <a:schemeClr val="bg1"/>
                </a:solidFill>
              </a:defRPr>
            </a:lvl1pPr>
            <a:lvl2pPr marL="457200" indent="0">
              <a:buNone/>
              <a:defRPr sz="1800"/>
            </a:lvl2pPr>
            <a:lvl3pPr marL="914400" indent="0">
              <a:buNone/>
              <a:defRPr sz="1600"/>
            </a:lvl3pPr>
            <a:lvl4pPr marL="1371600" indent="0">
              <a:buNone/>
              <a:defRPr sz="1400"/>
            </a:lvl4pPr>
            <a:lvl5pPr marL="1828800" indent="0">
              <a:buNone/>
              <a:defRPr sz="1400"/>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Pellentesque</a:t>
            </a:r>
            <a:r>
              <a:rPr lang="en-US"/>
              <a:t> </a:t>
            </a:r>
            <a:r>
              <a:rPr lang="en-US" err="1"/>
              <a:t>tempor</a:t>
            </a:r>
            <a:r>
              <a:rPr lang="en-US"/>
              <a:t> fermentum </a:t>
            </a:r>
            <a:r>
              <a:rPr lang="en-US" err="1"/>
              <a:t>odio</a:t>
            </a:r>
            <a:r>
              <a:rPr lang="en-US"/>
              <a:t>. </a:t>
            </a:r>
            <a:r>
              <a:rPr lang="en-US" err="1"/>
              <a:t>Mauris</a:t>
            </a:r>
            <a:r>
              <a:rPr lang="en-US"/>
              <a:t> </a:t>
            </a:r>
            <a:r>
              <a:rPr lang="en-US" err="1"/>
              <a:t>pellentesque</a:t>
            </a:r>
            <a:r>
              <a:rPr lang="en-US"/>
              <a:t> </a:t>
            </a:r>
            <a:r>
              <a:rPr lang="en-US" err="1"/>
              <a:t>lobortis</a:t>
            </a:r>
            <a:r>
              <a:rPr lang="en-US"/>
              <a:t> ipsum, vel </a:t>
            </a:r>
            <a:r>
              <a:rPr lang="en-US" err="1"/>
              <a:t>finibus</a:t>
            </a:r>
            <a:r>
              <a:rPr lang="en-US"/>
              <a:t> </a:t>
            </a:r>
            <a:r>
              <a:rPr lang="en-US" err="1"/>
              <a:t>erat</a:t>
            </a:r>
            <a:r>
              <a:rPr lang="en-US"/>
              <a:t> </a:t>
            </a:r>
            <a:r>
              <a:rPr lang="en-US" err="1"/>
              <a:t>pretium</a:t>
            </a:r>
            <a:r>
              <a:rPr lang="en-US"/>
              <a:t> et. </a:t>
            </a:r>
            <a:r>
              <a:rPr lang="en-US" err="1"/>
              <a:t>Orci</a:t>
            </a:r>
            <a:r>
              <a:rPr lang="en-US"/>
              <a:t> </a:t>
            </a:r>
            <a:r>
              <a:rPr lang="en-US" err="1"/>
              <a:t>varius</a:t>
            </a:r>
            <a:r>
              <a:rPr lang="en-US"/>
              <a:t> </a:t>
            </a:r>
            <a:r>
              <a:rPr lang="en-US" err="1"/>
              <a:t>natoque</a:t>
            </a:r>
            <a:r>
              <a:rPr lang="en-US"/>
              <a:t> </a:t>
            </a:r>
            <a:r>
              <a:rPr lang="en-US" err="1"/>
              <a:t>penatibus</a:t>
            </a:r>
            <a:r>
              <a:rPr lang="en-US"/>
              <a:t> et </a:t>
            </a:r>
            <a:r>
              <a:rPr lang="en-US" err="1"/>
              <a:t>magnis</a:t>
            </a:r>
            <a:r>
              <a:rPr lang="en-US"/>
              <a:t> dis parturient </a:t>
            </a:r>
            <a:r>
              <a:rPr lang="en-US" err="1"/>
              <a:t>montes</a:t>
            </a:r>
            <a:r>
              <a:rPr lang="en-US"/>
              <a:t>, </a:t>
            </a:r>
            <a:r>
              <a:rPr lang="en-US" err="1"/>
              <a:t>nascetur</a:t>
            </a:r>
            <a:r>
              <a:rPr lang="en-US"/>
              <a:t> </a:t>
            </a:r>
            <a:r>
              <a:rPr lang="en-US" err="1"/>
              <a:t>ridiculus</a:t>
            </a:r>
            <a:r>
              <a:rPr lang="en-US"/>
              <a:t> mus. Morbi </a:t>
            </a:r>
            <a:r>
              <a:rPr lang="en-US" err="1"/>
              <a:t>sagittis</a:t>
            </a:r>
            <a:r>
              <a:rPr lang="en-US"/>
              <a:t> </a:t>
            </a:r>
            <a:r>
              <a:rPr lang="en-US" err="1"/>
              <a:t>felis</a:t>
            </a:r>
            <a:r>
              <a:rPr lang="en-US"/>
              <a:t> vel </a:t>
            </a:r>
            <a:r>
              <a:rPr lang="en-US" err="1"/>
              <a:t>mollis</a:t>
            </a:r>
            <a:r>
              <a:rPr lang="en-US"/>
              <a:t> </a:t>
            </a:r>
            <a:r>
              <a:rPr lang="en-US" err="1"/>
              <a:t>sagittis</a:t>
            </a:r>
            <a:r>
              <a:rPr lang="en-US"/>
              <a:t>. </a:t>
            </a:r>
            <a:r>
              <a:rPr lang="en-US" err="1"/>
              <a:t>Suspendisse</a:t>
            </a:r>
            <a:r>
              <a:rPr lang="en-US"/>
              <a:t> </a:t>
            </a:r>
            <a:r>
              <a:rPr lang="en-US" err="1"/>
              <a:t>blandit</a:t>
            </a:r>
            <a:r>
              <a:rPr lang="en-US"/>
              <a:t> fermentum </a:t>
            </a:r>
            <a:r>
              <a:rPr lang="en-US" err="1"/>
              <a:t>felis</a:t>
            </a:r>
            <a:r>
              <a:rPr lang="en-US"/>
              <a:t>, </a:t>
            </a:r>
            <a:r>
              <a:rPr lang="en-US" err="1"/>
              <a:t>quis</a:t>
            </a:r>
            <a:r>
              <a:rPr lang="en-US"/>
              <a:t> </a:t>
            </a:r>
            <a:r>
              <a:rPr lang="en-US" err="1"/>
              <a:t>tempor</a:t>
            </a:r>
            <a:r>
              <a:rPr lang="en-US"/>
              <a:t> diam </a:t>
            </a:r>
            <a:r>
              <a:rPr lang="en-US" err="1"/>
              <a:t>luctus</a:t>
            </a:r>
            <a:r>
              <a:rPr lang="en-US"/>
              <a:t> sed.</a:t>
            </a:r>
          </a:p>
        </p:txBody>
      </p:sp>
      <p:sp>
        <p:nvSpPr>
          <p:cNvPr id="11" name="Text Placeholder 10">
            <a:extLst>
              <a:ext uri="{FF2B5EF4-FFF2-40B4-BE49-F238E27FC236}">
                <a16:creationId xmlns:a16="http://schemas.microsoft.com/office/drawing/2014/main" id="{20C0607B-2D5C-E2F6-0177-B066BF036CF3}"/>
              </a:ext>
            </a:extLst>
          </p:cNvPr>
          <p:cNvSpPr>
            <a:spLocks noGrp="1"/>
          </p:cNvSpPr>
          <p:nvPr>
            <p:ph type="body" sz="quarter" idx="17" hasCustomPrompt="1"/>
          </p:nvPr>
        </p:nvSpPr>
        <p:spPr>
          <a:xfrm>
            <a:off x="6370063" y="1905455"/>
            <a:ext cx="5085664" cy="366312"/>
          </a:xfrm>
          <a:prstGeom prst="rect">
            <a:avLst/>
          </a:prstGeom>
        </p:spPr>
        <p:txBody>
          <a:bodyPr anchor="ctr">
            <a:noAutofit/>
          </a:bodyPr>
          <a:lstStyle>
            <a:lvl1pPr marL="0" indent="0">
              <a:lnSpc>
                <a:spcPct val="150000"/>
              </a:lnSpc>
              <a:spcBef>
                <a:spcPts val="1200"/>
              </a:spcBef>
              <a:buNone/>
              <a:defRPr sz="2000" b="1">
                <a:solidFill>
                  <a:srgbClr val="72B0E0"/>
                </a:solidFill>
              </a:defRPr>
            </a:lvl1pPr>
            <a:lvl2pPr marL="457200" indent="0">
              <a:buNone/>
              <a:defRPr sz="1800"/>
            </a:lvl2pPr>
            <a:lvl3pPr marL="914400" indent="0">
              <a:buNone/>
              <a:defRPr sz="1600"/>
            </a:lvl3pPr>
            <a:lvl4pPr marL="1371600" indent="0">
              <a:buNone/>
              <a:defRPr sz="1400"/>
            </a:lvl4pPr>
            <a:lvl5pPr marL="1828800" indent="0">
              <a:buNone/>
              <a:defRPr sz="1400"/>
            </a:lvl5pPr>
          </a:lstStyle>
          <a:p>
            <a:pPr lvl="0"/>
            <a:r>
              <a:rPr lang="en-US"/>
              <a:t>COLUMN 2 TITLE</a:t>
            </a:r>
          </a:p>
        </p:txBody>
      </p:sp>
      <p:sp>
        <p:nvSpPr>
          <p:cNvPr id="12" name="Text Placeholder 10">
            <a:extLst>
              <a:ext uri="{FF2B5EF4-FFF2-40B4-BE49-F238E27FC236}">
                <a16:creationId xmlns:a16="http://schemas.microsoft.com/office/drawing/2014/main" id="{65D258AC-FA3F-A329-C929-C218C92809FF}"/>
              </a:ext>
            </a:extLst>
          </p:cNvPr>
          <p:cNvSpPr>
            <a:spLocks noGrp="1"/>
          </p:cNvSpPr>
          <p:nvPr>
            <p:ph type="body" sz="quarter" idx="18" hasCustomPrompt="1"/>
          </p:nvPr>
        </p:nvSpPr>
        <p:spPr>
          <a:xfrm>
            <a:off x="6370063" y="2271768"/>
            <a:ext cx="5085664" cy="366312"/>
          </a:xfrm>
          <a:prstGeom prst="rect">
            <a:avLst/>
          </a:prstGeom>
        </p:spPr>
        <p:txBody>
          <a:bodyPr anchor="ctr">
            <a:noAutofit/>
          </a:bodyPr>
          <a:lstStyle>
            <a:lvl1pPr marL="0" indent="0">
              <a:lnSpc>
                <a:spcPct val="150000"/>
              </a:lnSpc>
              <a:spcBef>
                <a:spcPts val="1200"/>
              </a:spcBef>
              <a:buNone/>
              <a:defRPr sz="1400" b="1" i="1">
                <a:solidFill>
                  <a:schemeClr val="bg1"/>
                </a:solidFill>
                <a:latin typeface="Lora SemiBold" pitchFamily="2" charset="77"/>
              </a:defRPr>
            </a:lvl1pPr>
            <a:lvl2pPr marL="457200" indent="0">
              <a:buNone/>
              <a:defRPr sz="1800"/>
            </a:lvl2pPr>
            <a:lvl3pPr marL="914400" indent="0">
              <a:buNone/>
              <a:defRPr sz="1600"/>
            </a:lvl3pPr>
            <a:lvl4pPr marL="1371600" indent="0">
              <a:buNone/>
              <a:defRPr sz="1400"/>
            </a:lvl4pPr>
            <a:lvl5pPr marL="1828800" indent="0">
              <a:buNone/>
              <a:defRPr sz="1400"/>
            </a:lvl5pPr>
          </a:lstStyle>
          <a:p>
            <a:pPr lvl="0"/>
            <a:r>
              <a:rPr lang="en-US"/>
              <a:t>Subtitle</a:t>
            </a:r>
          </a:p>
        </p:txBody>
      </p:sp>
      <p:cxnSp>
        <p:nvCxnSpPr>
          <p:cNvPr id="14" name="Straight Connector 13">
            <a:extLst>
              <a:ext uri="{FF2B5EF4-FFF2-40B4-BE49-F238E27FC236}">
                <a16:creationId xmlns:a16="http://schemas.microsoft.com/office/drawing/2014/main" id="{2EEC0CAC-708A-B527-22D6-8428D475A90F}"/>
              </a:ext>
            </a:extLst>
          </p:cNvPr>
          <p:cNvCxnSpPr>
            <a:cxnSpLocks/>
          </p:cNvCxnSpPr>
          <p:nvPr userDrawn="1"/>
        </p:nvCxnSpPr>
        <p:spPr>
          <a:xfrm>
            <a:off x="6045200" y="1905455"/>
            <a:ext cx="0" cy="4010233"/>
          </a:xfrm>
          <a:prstGeom prst="line">
            <a:avLst/>
          </a:prstGeom>
          <a:ln w="19050">
            <a:solidFill>
              <a:schemeClr val="bg2">
                <a:lumMod val="75000"/>
              </a:schemeClr>
            </a:solidFill>
            <a:prstDash val="sysDot"/>
          </a:ln>
        </p:spPr>
        <p:style>
          <a:lnRef idx="1">
            <a:schemeClr val="accent3"/>
          </a:lnRef>
          <a:fillRef idx="0">
            <a:schemeClr val="accent3"/>
          </a:fillRef>
          <a:effectRef idx="0">
            <a:schemeClr val="accent3"/>
          </a:effectRef>
          <a:fontRef idx="minor">
            <a:schemeClr val="tx1"/>
          </a:fontRef>
        </p:style>
      </p:cxnSp>
      <p:sp>
        <p:nvSpPr>
          <p:cNvPr id="15" name="Slide Number Placeholder 5">
            <a:extLst>
              <a:ext uri="{FF2B5EF4-FFF2-40B4-BE49-F238E27FC236}">
                <a16:creationId xmlns:a16="http://schemas.microsoft.com/office/drawing/2014/main" id="{AF03F658-7563-29DE-A3DE-2ECB4A7D7A7B}"/>
              </a:ext>
            </a:extLst>
          </p:cNvPr>
          <p:cNvSpPr>
            <a:spLocks noGrp="1"/>
          </p:cNvSpPr>
          <p:nvPr>
            <p:ph type="sldNum" sz="quarter" idx="4"/>
          </p:nvPr>
        </p:nvSpPr>
        <p:spPr>
          <a:xfrm>
            <a:off x="4015819" y="6197596"/>
            <a:ext cx="7671614" cy="306975"/>
          </a:xfrm>
          <a:prstGeom prst="rect">
            <a:avLst/>
          </a:prstGeom>
        </p:spPr>
        <p:txBody>
          <a:bodyPr vert="horz" lIns="91440" tIns="45720" rIns="91440" bIns="45720" rtlCol="0" anchor="ctr"/>
          <a:lstStyle>
            <a:lvl1pPr algn="r">
              <a:defRPr sz="800" b="1" spc="300">
                <a:solidFill>
                  <a:schemeClr val="bg1"/>
                </a:solidFill>
                <a:latin typeface="Century Gothic" panose="020B0502020202020204" pitchFamily="34" charset="0"/>
              </a:defRPr>
            </a:lvl1pPr>
          </a:lstStyle>
          <a:p>
            <a:r>
              <a:rPr lang="en-US"/>
              <a:t>PAGE </a:t>
            </a:r>
            <a:fld id="{0C066373-3FC5-844D-AB9B-E378AB597340}" type="slidenum">
              <a:rPr lang="en-US" smtClean="0"/>
              <a:pPr/>
              <a:t>‹#›</a:t>
            </a:fld>
            <a:r>
              <a:rPr lang="en-US"/>
              <a:t>  |  DEPARTMENT NAME</a:t>
            </a:r>
          </a:p>
        </p:txBody>
      </p:sp>
      <p:pic>
        <p:nvPicPr>
          <p:cNvPr id="16" name="Picture 15" descr="University of Vermont logo: A dark green letter V outlined by a white shield and the text University of Vermont">
            <a:extLst>
              <a:ext uri="{FF2B5EF4-FFF2-40B4-BE49-F238E27FC236}">
                <a16:creationId xmlns:a16="http://schemas.microsoft.com/office/drawing/2014/main" id="{325FEF2F-3648-E741-D693-B57893458651}"/>
              </a:ext>
            </a:extLst>
          </p:cNvPr>
          <p:cNvPicPr>
            <a:picLocks noChangeAspect="1"/>
          </p:cNvPicPr>
          <p:nvPr userDrawn="1"/>
        </p:nvPicPr>
        <p:blipFill>
          <a:blip r:embed="rId3"/>
          <a:stretch>
            <a:fillRect/>
          </a:stretch>
        </p:blipFill>
        <p:spPr>
          <a:xfrm>
            <a:off x="706388" y="6152528"/>
            <a:ext cx="1274769" cy="410198"/>
          </a:xfrm>
          <a:prstGeom prst="rect">
            <a:avLst/>
          </a:prstGeom>
        </p:spPr>
      </p:pic>
    </p:spTree>
    <p:extLst>
      <p:ext uri="{BB962C8B-B14F-4D97-AF65-F5344CB8AC3E}">
        <p14:creationId xmlns:p14="http://schemas.microsoft.com/office/powerpoint/2010/main" val="27304826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 Col Text (White)">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458E088-937D-DB10-8677-BDC43DBB2E50}"/>
              </a:ext>
            </a:extLst>
          </p:cNvPr>
          <p:cNvGrpSpPr/>
          <p:nvPr userDrawn="1"/>
        </p:nvGrpSpPr>
        <p:grpSpPr>
          <a:xfrm>
            <a:off x="-3882" y="-1"/>
            <a:ext cx="12187063" cy="6858001"/>
            <a:chOff x="-3882" y="-1"/>
            <a:chExt cx="12187063" cy="6858001"/>
          </a:xfrm>
        </p:grpSpPr>
        <p:sp>
          <p:nvSpPr>
            <p:cNvPr id="4" name="Rectangle 3">
              <a:extLst>
                <a:ext uri="{FF2B5EF4-FFF2-40B4-BE49-F238E27FC236}">
                  <a16:creationId xmlns:a16="http://schemas.microsoft.com/office/drawing/2014/main" id="{965D2242-DC62-B263-BECE-3ED661FB98E4}"/>
                </a:ext>
              </a:extLst>
            </p:cNvPr>
            <p:cNvSpPr/>
            <p:nvPr userDrawn="1"/>
          </p:nvSpPr>
          <p:spPr>
            <a:xfrm>
              <a:off x="-3882" y="-1"/>
              <a:ext cx="12187063" cy="685800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1F73F951-8E3E-6E66-C5D1-3372B6EF7B07}"/>
                </a:ext>
              </a:extLst>
            </p:cNvPr>
            <p:cNvPicPr>
              <a:picLocks noChangeAspect="1"/>
            </p:cNvPicPr>
            <p:nvPr userDrawn="1"/>
          </p:nvPicPr>
          <p:blipFill>
            <a:blip r:embed="rId2"/>
            <a:srcRect/>
            <a:stretch/>
          </p:blipFill>
          <p:spPr>
            <a:xfrm>
              <a:off x="-3882" y="1"/>
              <a:ext cx="12187063" cy="6857999"/>
            </a:xfrm>
            <a:prstGeom prst="rect">
              <a:avLst/>
            </a:prstGeom>
          </p:spPr>
        </p:pic>
      </p:grpSp>
      <p:sp>
        <p:nvSpPr>
          <p:cNvPr id="3" name="Title 1">
            <a:extLst>
              <a:ext uri="{FF2B5EF4-FFF2-40B4-BE49-F238E27FC236}">
                <a16:creationId xmlns:a16="http://schemas.microsoft.com/office/drawing/2014/main" id="{95BCA301-BC06-3DD5-48A2-A0F9F6CAE44C}"/>
              </a:ext>
            </a:extLst>
          </p:cNvPr>
          <p:cNvSpPr>
            <a:spLocks noGrp="1"/>
          </p:cNvSpPr>
          <p:nvPr>
            <p:ph type="title"/>
          </p:nvPr>
        </p:nvSpPr>
        <p:spPr>
          <a:xfrm>
            <a:off x="620430" y="779264"/>
            <a:ext cx="10835297" cy="778075"/>
          </a:xfrm>
          <a:prstGeom prst="rect">
            <a:avLst/>
          </a:prstGeom>
        </p:spPr>
        <p:txBody>
          <a:bodyPr anchor="ctr">
            <a:normAutofit/>
          </a:bodyPr>
          <a:lstStyle>
            <a:lvl1pPr>
              <a:defRPr sz="3600" b="1" i="0">
                <a:solidFill>
                  <a:srgbClr val="154734"/>
                </a:solidFill>
                <a:latin typeface="Lora SemiBold" pitchFamily="2" charset="77"/>
              </a:defRPr>
            </a:lvl1pPr>
          </a:lstStyle>
          <a:p>
            <a:endParaRPr lang="en-US"/>
          </a:p>
        </p:txBody>
      </p:sp>
      <p:sp>
        <p:nvSpPr>
          <p:cNvPr id="6" name="Text Placeholder 10">
            <a:extLst>
              <a:ext uri="{FF2B5EF4-FFF2-40B4-BE49-F238E27FC236}">
                <a16:creationId xmlns:a16="http://schemas.microsoft.com/office/drawing/2014/main" id="{5BB6D34C-01AA-92AA-1E8A-17F94D3F0C67}"/>
              </a:ext>
            </a:extLst>
          </p:cNvPr>
          <p:cNvSpPr>
            <a:spLocks noGrp="1"/>
          </p:cNvSpPr>
          <p:nvPr>
            <p:ph type="body" sz="quarter" idx="13" hasCustomPrompt="1"/>
          </p:nvPr>
        </p:nvSpPr>
        <p:spPr>
          <a:xfrm>
            <a:off x="620430" y="2619883"/>
            <a:ext cx="5085664" cy="3323717"/>
          </a:xfrm>
          <a:prstGeom prst="rect">
            <a:avLst/>
          </a:prstGeom>
        </p:spPr>
        <p:txBody>
          <a:bodyPr>
            <a:normAutofit/>
          </a:bodyPr>
          <a:lstStyle>
            <a:lvl1pPr marL="0" indent="0">
              <a:lnSpc>
                <a:spcPct val="150000"/>
              </a:lnSpc>
              <a:spcBef>
                <a:spcPts val="1200"/>
              </a:spcBef>
              <a:buNone/>
              <a:defRPr sz="16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Pellentesque</a:t>
            </a:r>
            <a:r>
              <a:rPr lang="en-US"/>
              <a:t> </a:t>
            </a:r>
            <a:r>
              <a:rPr lang="en-US" err="1"/>
              <a:t>tempor</a:t>
            </a:r>
            <a:r>
              <a:rPr lang="en-US"/>
              <a:t> fermentum </a:t>
            </a:r>
            <a:r>
              <a:rPr lang="en-US" err="1"/>
              <a:t>odio</a:t>
            </a:r>
            <a:r>
              <a:rPr lang="en-US"/>
              <a:t>. </a:t>
            </a:r>
            <a:r>
              <a:rPr lang="en-US" err="1"/>
              <a:t>Mauris</a:t>
            </a:r>
            <a:r>
              <a:rPr lang="en-US"/>
              <a:t> </a:t>
            </a:r>
            <a:r>
              <a:rPr lang="en-US" err="1"/>
              <a:t>pellentesque</a:t>
            </a:r>
            <a:r>
              <a:rPr lang="en-US"/>
              <a:t> </a:t>
            </a:r>
            <a:r>
              <a:rPr lang="en-US" err="1"/>
              <a:t>lobortis</a:t>
            </a:r>
            <a:r>
              <a:rPr lang="en-US"/>
              <a:t> ipsum, vel </a:t>
            </a:r>
            <a:r>
              <a:rPr lang="en-US" err="1"/>
              <a:t>finibus</a:t>
            </a:r>
            <a:r>
              <a:rPr lang="en-US"/>
              <a:t> </a:t>
            </a:r>
            <a:r>
              <a:rPr lang="en-US" err="1"/>
              <a:t>erat</a:t>
            </a:r>
            <a:r>
              <a:rPr lang="en-US"/>
              <a:t> </a:t>
            </a:r>
            <a:r>
              <a:rPr lang="en-US" err="1"/>
              <a:t>pretium</a:t>
            </a:r>
            <a:r>
              <a:rPr lang="en-US"/>
              <a:t> et. </a:t>
            </a:r>
            <a:r>
              <a:rPr lang="en-US" err="1"/>
              <a:t>Orci</a:t>
            </a:r>
            <a:r>
              <a:rPr lang="en-US"/>
              <a:t> </a:t>
            </a:r>
            <a:r>
              <a:rPr lang="en-US" err="1"/>
              <a:t>varius</a:t>
            </a:r>
            <a:r>
              <a:rPr lang="en-US"/>
              <a:t> </a:t>
            </a:r>
            <a:r>
              <a:rPr lang="en-US" err="1"/>
              <a:t>natoque</a:t>
            </a:r>
            <a:r>
              <a:rPr lang="en-US"/>
              <a:t> </a:t>
            </a:r>
            <a:r>
              <a:rPr lang="en-US" err="1"/>
              <a:t>penatibus</a:t>
            </a:r>
            <a:r>
              <a:rPr lang="en-US"/>
              <a:t> et </a:t>
            </a:r>
            <a:r>
              <a:rPr lang="en-US" err="1"/>
              <a:t>magnis</a:t>
            </a:r>
            <a:r>
              <a:rPr lang="en-US"/>
              <a:t> dis parturient </a:t>
            </a:r>
            <a:r>
              <a:rPr lang="en-US" err="1"/>
              <a:t>montes</a:t>
            </a:r>
            <a:r>
              <a:rPr lang="en-US"/>
              <a:t>, </a:t>
            </a:r>
            <a:r>
              <a:rPr lang="en-US" err="1"/>
              <a:t>nascetur</a:t>
            </a:r>
            <a:r>
              <a:rPr lang="en-US"/>
              <a:t> </a:t>
            </a:r>
            <a:r>
              <a:rPr lang="en-US" err="1"/>
              <a:t>ridiculus</a:t>
            </a:r>
            <a:r>
              <a:rPr lang="en-US"/>
              <a:t> mus. Morbi </a:t>
            </a:r>
            <a:r>
              <a:rPr lang="en-US" err="1"/>
              <a:t>sagittis</a:t>
            </a:r>
            <a:r>
              <a:rPr lang="en-US"/>
              <a:t> </a:t>
            </a:r>
            <a:r>
              <a:rPr lang="en-US" err="1"/>
              <a:t>felis</a:t>
            </a:r>
            <a:r>
              <a:rPr lang="en-US"/>
              <a:t> vel </a:t>
            </a:r>
            <a:r>
              <a:rPr lang="en-US" err="1"/>
              <a:t>mollis</a:t>
            </a:r>
            <a:r>
              <a:rPr lang="en-US"/>
              <a:t> </a:t>
            </a:r>
            <a:r>
              <a:rPr lang="en-US" err="1"/>
              <a:t>sagittis</a:t>
            </a:r>
            <a:r>
              <a:rPr lang="en-US"/>
              <a:t>. </a:t>
            </a:r>
            <a:r>
              <a:rPr lang="en-US" err="1"/>
              <a:t>Suspendisse</a:t>
            </a:r>
            <a:r>
              <a:rPr lang="en-US"/>
              <a:t> </a:t>
            </a:r>
            <a:r>
              <a:rPr lang="en-US" err="1"/>
              <a:t>blandit</a:t>
            </a:r>
            <a:r>
              <a:rPr lang="en-US"/>
              <a:t> fermentum </a:t>
            </a:r>
            <a:r>
              <a:rPr lang="en-US" err="1"/>
              <a:t>felis</a:t>
            </a:r>
            <a:r>
              <a:rPr lang="en-US"/>
              <a:t>, </a:t>
            </a:r>
            <a:r>
              <a:rPr lang="en-US" err="1"/>
              <a:t>quis</a:t>
            </a:r>
            <a:r>
              <a:rPr lang="en-US"/>
              <a:t> </a:t>
            </a:r>
            <a:r>
              <a:rPr lang="en-US" err="1"/>
              <a:t>tempor</a:t>
            </a:r>
            <a:r>
              <a:rPr lang="en-US"/>
              <a:t> diam </a:t>
            </a:r>
            <a:r>
              <a:rPr lang="en-US" err="1"/>
              <a:t>luctus</a:t>
            </a:r>
            <a:r>
              <a:rPr lang="en-US"/>
              <a:t> sed.</a:t>
            </a:r>
          </a:p>
        </p:txBody>
      </p:sp>
      <p:sp>
        <p:nvSpPr>
          <p:cNvPr id="7" name="Text Placeholder 10">
            <a:extLst>
              <a:ext uri="{FF2B5EF4-FFF2-40B4-BE49-F238E27FC236}">
                <a16:creationId xmlns:a16="http://schemas.microsoft.com/office/drawing/2014/main" id="{DB3B74DB-87A9-4EE9-D3D8-C3BEFA6F0009}"/>
              </a:ext>
            </a:extLst>
          </p:cNvPr>
          <p:cNvSpPr>
            <a:spLocks noGrp="1"/>
          </p:cNvSpPr>
          <p:nvPr>
            <p:ph type="body" sz="quarter" idx="14" hasCustomPrompt="1"/>
          </p:nvPr>
        </p:nvSpPr>
        <p:spPr>
          <a:xfrm>
            <a:off x="620430" y="1905455"/>
            <a:ext cx="5085664" cy="366312"/>
          </a:xfrm>
          <a:prstGeom prst="rect">
            <a:avLst/>
          </a:prstGeom>
        </p:spPr>
        <p:txBody>
          <a:bodyPr anchor="ctr">
            <a:noAutofit/>
          </a:bodyPr>
          <a:lstStyle>
            <a:lvl1pPr marL="0" indent="0">
              <a:lnSpc>
                <a:spcPct val="150000"/>
              </a:lnSpc>
              <a:spcBef>
                <a:spcPts val="1200"/>
              </a:spcBef>
              <a:buNone/>
              <a:defRPr sz="2000" b="1">
                <a:solidFill>
                  <a:srgbClr val="4195D1"/>
                </a:solidFill>
              </a:defRPr>
            </a:lvl1pPr>
            <a:lvl2pPr marL="457200" indent="0">
              <a:buNone/>
              <a:defRPr sz="1800"/>
            </a:lvl2pPr>
            <a:lvl3pPr marL="914400" indent="0">
              <a:buNone/>
              <a:defRPr sz="1600"/>
            </a:lvl3pPr>
            <a:lvl4pPr marL="1371600" indent="0">
              <a:buNone/>
              <a:defRPr sz="1400"/>
            </a:lvl4pPr>
            <a:lvl5pPr marL="1828800" indent="0">
              <a:buNone/>
              <a:defRPr sz="1400"/>
            </a:lvl5pPr>
          </a:lstStyle>
          <a:p>
            <a:pPr lvl="0"/>
            <a:r>
              <a:rPr lang="en-US"/>
              <a:t>COLUMN 1 TITLE</a:t>
            </a:r>
          </a:p>
        </p:txBody>
      </p:sp>
      <p:sp>
        <p:nvSpPr>
          <p:cNvPr id="9" name="Text Placeholder 10">
            <a:extLst>
              <a:ext uri="{FF2B5EF4-FFF2-40B4-BE49-F238E27FC236}">
                <a16:creationId xmlns:a16="http://schemas.microsoft.com/office/drawing/2014/main" id="{2B3ED1F2-4695-5735-E4D8-7069AF4DC3E8}"/>
              </a:ext>
            </a:extLst>
          </p:cNvPr>
          <p:cNvSpPr>
            <a:spLocks noGrp="1"/>
          </p:cNvSpPr>
          <p:nvPr>
            <p:ph type="body" sz="quarter" idx="15" hasCustomPrompt="1"/>
          </p:nvPr>
        </p:nvSpPr>
        <p:spPr>
          <a:xfrm>
            <a:off x="620430" y="2271768"/>
            <a:ext cx="5085664" cy="366312"/>
          </a:xfrm>
          <a:prstGeom prst="rect">
            <a:avLst/>
          </a:prstGeom>
        </p:spPr>
        <p:txBody>
          <a:bodyPr anchor="ctr">
            <a:noAutofit/>
          </a:bodyPr>
          <a:lstStyle>
            <a:lvl1pPr marL="0" indent="0">
              <a:lnSpc>
                <a:spcPct val="150000"/>
              </a:lnSpc>
              <a:spcBef>
                <a:spcPts val="1200"/>
              </a:spcBef>
              <a:buNone/>
              <a:defRPr sz="1400" b="1" i="1">
                <a:solidFill>
                  <a:schemeClr val="tx1"/>
                </a:solidFill>
                <a:latin typeface="Lora SemiBold" pitchFamily="2" charset="77"/>
              </a:defRPr>
            </a:lvl1pPr>
            <a:lvl2pPr marL="457200" indent="0">
              <a:buNone/>
              <a:defRPr sz="1800"/>
            </a:lvl2pPr>
            <a:lvl3pPr marL="914400" indent="0">
              <a:buNone/>
              <a:defRPr sz="1600"/>
            </a:lvl3pPr>
            <a:lvl4pPr marL="1371600" indent="0">
              <a:buNone/>
              <a:defRPr sz="1400"/>
            </a:lvl4pPr>
            <a:lvl5pPr marL="1828800" indent="0">
              <a:buNone/>
              <a:defRPr sz="1400"/>
            </a:lvl5pPr>
          </a:lstStyle>
          <a:p>
            <a:pPr lvl="0"/>
            <a:r>
              <a:rPr lang="en-US"/>
              <a:t>Subtitle</a:t>
            </a:r>
          </a:p>
        </p:txBody>
      </p:sp>
      <p:sp>
        <p:nvSpPr>
          <p:cNvPr id="10" name="Text Placeholder 10">
            <a:extLst>
              <a:ext uri="{FF2B5EF4-FFF2-40B4-BE49-F238E27FC236}">
                <a16:creationId xmlns:a16="http://schemas.microsoft.com/office/drawing/2014/main" id="{76D079F8-8613-DBD5-AA65-9B780F23E627}"/>
              </a:ext>
            </a:extLst>
          </p:cNvPr>
          <p:cNvSpPr>
            <a:spLocks noGrp="1"/>
          </p:cNvSpPr>
          <p:nvPr>
            <p:ph type="body" sz="quarter" idx="16" hasCustomPrompt="1"/>
          </p:nvPr>
        </p:nvSpPr>
        <p:spPr>
          <a:xfrm>
            <a:off x="6370063" y="2619883"/>
            <a:ext cx="5085664" cy="3323717"/>
          </a:xfrm>
          <a:prstGeom prst="rect">
            <a:avLst/>
          </a:prstGeom>
        </p:spPr>
        <p:txBody>
          <a:bodyPr>
            <a:normAutofit/>
          </a:bodyPr>
          <a:lstStyle>
            <a:lvl1pPr marL="0" indent="0">
              <a:lnSpc>
                <a:spcPct val="150000"/>
              </a:lnSpc>
              <a:spcBef>
                <a:spcPts val="1200"/>
              </a:spcBef>
              <a:buNone/>
              <a:defRPr sz="16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Pellentesque</a:t>
            </a:r>
            <a:r>
              <a:rPr lang="en-US"/>
              <a:t> </a:t>
            </a:r>
            <a:r>
              <a:rPr lang="en-US" err="1"/>
              <a:t>tempor</a:t>
            </a:r>
            <a:r>
              <a:rPr lang="en-US"/>
              <a:t> fermentum </a:t>
            </a:r>
            <a:r>
              <a:rPr lang="en-US" err="1"/>
              <a:t>odio</a:t>
            </a:r>
            <a:r>
              <a:rPr lang="en-US"/>
              <a:t>. </a:t>
            </a:r>
            <a:r>
              <a:rPr lang="en-US" err="1"/>
              <a:t>Mauris</a:t>
            </a:r>
            <a:r>
              <a:rPr lang="en-US"/>
              <a:t> </a:t>
            </a:r>
            <a:r>
              <a:rPr lang="en-US" err="1"/>
              <a:t>pellentesque</a:t>
            </a:r>
            <a:r>
              <a:rPr lang="en-US"/>
              <a:t> </a:t>
            </a:r>
            <a:r>
              <a:rPr lang="en-US" err="1"/>
              <a:t>lobortis</a:t>
            </a:r>
            <a:r>
              <a:rPr lang="en-US"/>
              <a:t> ipsum, vel </a:t>
            </a:r>
            <a:r>
              <a:rPr lang="en-US" err="1"/>
              <a:t>finibus</a:t>
            </a:r>
            <a:r>
              <a:rPr lang="en-US"/>
              <a:t> </a:t>
            </a:r>
            <a:r>
              <a:rPr lang="en-US" err="1"/>
              <a:t>erat</a:t>
            </a:r>
            <a:r>
              <a:rPr lang="en-US"/>
              <a:t> </a:t>
            </a:r>
            <a:r>
              <a:rPr lang="en-US" err="1"/>
              <a:t>pretium</a:t>
            </a:r>
            <a:r>
              <a:rPr lang="en-US"/>
              <a:t> et. </a:t>
            </a:r>
            <a:r>
              <a:rPr lang="en-US" err="1"/>
              <a:t>Orci</a:t>
            </a:r>
            <a:r>
              <a:rPr lang="en-US"/>
              <a:t> </a:t>
            </a:r>
            <a:r>
              <a:rPr lang="en-US" err="1"/>
              <a:t>varius</a:t>
            </a:r>
            <a:r>
              <a:rPr lang="en-US"/>
              <a:t> </a:t>
            </a:r>
            <a:r>
              <a:rPr lang="en-US" err="1"/>
              <a:t>natoque</a:t>
            </a:r>
            <a:r>
              <a:rPr lang="en-US"/>
              <a:t> </a:t>
            </a:r>
            <a:r>
              <a:rPr lang="en-US" err="1"/>
              <a:t>penatibus</a:t>
            </a:r>
            <a:r>
              <a:rPr lang="en-US"/>
              <a:t> et </a:t>
            </a:r>
            <a:r>
              <a:rPr lang="en-US" err="1"/>
              <a:t>magnis</a:t>
            </a:r>
            <a:r>
              <a:rPr lang="en-US"/>
              <a:t> dis parturient </a:t>
            </a:r>
            <a:r>
              <a:rPr lang="en-US" err="1"/>
              <a:t>montes</a:t>
            </a:r>
            <a:r>
              <a:rPr lang="en-US"/>
              <a:t>, </a:t>
            </a:r>
            <a:r>
              <a:rPr lang="en-US" err="1"/>
              <a:t>nascetur</a:t>
            </a:r>
            <a:r>
              <a:rPr lang="en-US"/>
              <a:t> </a:t>
            </a:r>
            <a:r>
              <a:rPr lang="en-US" err="1"/>
              <a:t>ridiculus</a:t>
            </a:r>
            <a:r>
              <a:rPr lang="en-US"/>
              <a:t> mus. Morbi </a:t>
            </a:r>
            <a:r>
              <a:rPr lang="en-US" err="1"/>
              <a:t>sagittis</a:t>
            </a:r>
            <a:r>
              <a:rPr lang="en-US"/>
              <a:t> </a:t>
            </a:r>
            <a:r>
              <a:rPr lang="en-US" err="1"/>
              <a:t>felis</a:t>
            </a:r>
            <a:r>
              <a:rPr lang="en-US"/>
              <a:t> vel </a:t>
            </a:r>
            <a:r>
              <a:rPr lang="en-US" err="1"/>
              <a:t>mollis</a:t>
            </a:r>
            <a:r>
              <a:rPr lang="en-US"/>
              <a:t> </a:t>
            </a:r>
            <a:r>
              <a:rPr lang="en-US" err="1"/>
              <a:t>sagittis</a:t>
            </a:r>
            <a:r>
              <a:rPr lang="en-US"/>
              <a:t>. </a:t>
            </a:r>
            <a:r>
              <a:rPr lang="en-US" err="1"/>
              <a:t>Suspendisse</a:t>
            </a:r>
            <a:r>
              <a:rPr lang="en-US"/>
              <a:t> </a:t>
            </a:r>
            <a:r>
              <a:rPr lang="en-US" err="1"/>
              <a:t>blandit</a:t>
            </a:r>
            <a:r>
              <a:rPr lang="en-US"/>
              <a:t> fermentum </a:t>
            </a:r>
            <a:r>
              <a:rPr lang="en-US" err="1"/>
              <a:t>felis</a:t>
            </a:r>
            <a:r>
              <a:rPr lang="en-US"/>
              <a:t>, </a:t>
            </a:r>
            <a:r>
              <a:rPr lang="en-US" err="1"/>
              <a:t>quis</a:t>
            </a:r>
            <a:r>
              <a:rPr lang="en-US"/>
              <a:t> </a:t>
            </a:r>
            <a:r>
              <a:rPr lang="en-US" err="1"/>
              <a:t>tempor</a:t>
            </a:r>
            <a:r>
              <a:rPr lang="en-US"/>
              <a:t> diam </a:t>
            </a:r>
            <a:r>
              <a:rPr lang="en-US" err="1"/>
              <a:t>luctus</a:t>
            </a:r>
            <a:r>
              <a:rPr lang="en-US"/>
              <a:t> sed.</a:t>
            </a:r>
          </a:p>
        </p:txBody>
      </p:sp>
      <p:sp>
        <p:nvSpPr>
          <p:cNvPr id="11" name="Text Placeholder 10">
            <a:extLst>
              <a:ext uri="{FF2B5EF4-FFF2-40B4-BE49-F238E27FC236}">
                <a16:creationId xmlns:a16="http://schemas.microsoft.com/office/drawing/2014/main" id="{20C0607B-2D5C-E2F6-0177-B066BF036CF3}"/>
              </a:ext>
            </a:extLst>
          </p:cNvPr>
          <p:cNvSpPr>
            <a:spLocks noGrp="1"/>
          </p:cNvSpPr>
          <p:nvPr>
            <p:ph type="body" sz="quarter" idx="17" hasCustomPrompt="1"/>
          </p:nvPr>
        </p:nvSpPr>
        <p:spPr>
          <a:xfrm>
            <a:off x="6370063" y="1905455"/>
            <a:ext cx="5085664" cy="366312"/>
          </a:xfrm>
          <a:prstGeom prst="rect">
            <a:avLst/>
          </a:prstGeom>
        </p:spPr>
        <p:txBody>
          <a:bodyPr anchor="ctr">
            <a:noAutofit/>
          </a:bodyPr>
          <a:lstStyle>
            <a:lvl1pPr marL="0" indent="0">
              <a:lnSpc>
                <a:spcPct val="150000"/>
              </a:lnSpc>
              <a:spcBef>
                <a:spcPts val="1200"/>
              </a:spcBef>
              <a:buNone/>
              <a:defRPr sz="2000" b="1">
                <a:solidFill>
                  <a:srgbClr val="4195D1"/>
                </a:solidFill>
              </a:defRPr>
            </a:lvl1pPr>
            <a:lvl2pPr marL="457200" indent="0">
              <a:buNone/>
              <a:defRPr sz="1800"/>
            </a:lvl2pPr>
            <a:lvl3pPr marL="914400" indent="0">
              <a:buNone/>
              <a:defRPr sz="1600"/>
            </a:lvl3pPr>
            <a:lvl4pPr marL="1371600" indent="0">
              <a:buNone/>
              <a:defRPr sz="1400"/>
            </a:lvl4pPr>
            <a:lvl5pPr marL="1828800" indent="0">
              <a:buNone/>
              <a:defRPr sz="1400"/>
            </a:lvl5pPr>
          </a:lstStyle>
          <a:p>
            <a:pPr lvl="0"/>
            <a:r>
              <a:rPr lang="en-US"/>
              <a:t>COLUMN 2 TITLE</a:t>
            </a:r>
          </a:p>
        </p:txBody>
      </p:sp>
      <p:sp>
        <p:nvSpPr>
          <p:cNvPr id="12" name="Text Placeholder 10">
            <a:extLst>
              <a:ext uri="{FF2B5EF4-FFF2-40B4-BE49-F238E27FC236}">
                <a16:creationId xmlns:a16="http://schemas.microsoft.com/office/drawing/2014/main" id="{65D258AC-FA3F-A329-C929-C218C92809FF}"/>
              </a:ext>
            </a:extLst>
          </p:cNvPr>
          <p:cNvSpPr>
            <a:spLocks noGrp="1"/>
          </p:cNvSpPr>
          <p:nvPr>
            <p:ph type="body" sz="quarter" idx="18" hasCustomPrompt="1"/>
          </p:nvPr>
        </p:nvSpPr>
        <p:spPr>
          <a:xfrm>
            <a:off x="6370063" y="2271768"/>
            <a:ext cx="5085664" cy="366312"/>
          </a:xfrm>
          <a:prstGeom prst="rect">
            <a:avLst/>
          </a:prstGeom>
        </p:spPr>
        <p:txBody>
          <a:bodyPr anchor="ctr">
            <a:noAutofit/>
          </a:bodyPr>
          <a:lstStyle>
            <a:lvl1pPr marL="0" indent="0">
              <a:lnSpc>
                <a:spcPct val="150000"/>
              </a:lnSpc>
              <a:spcBef>
                <a:spcPts val="1200"/>
              </a:spcBef>
              <a:buNone/>
              <a:defRPr sz="1400" b="1" i="1">
                <a:solidFill>
                  <a:schemeClr val="tx1"/>
                </a:solidFill>
                <a:latin typeface="Lora SemiBold" pitchFamily="2" charset="77"/>
              </a:defRPr>
            </a:lvl1pPr>
            <a:lvl2pPr marL="457200" indent="0">
              <a:buNone/>
              <a:defRPr sz="1800"/>
            </a:lvl2pPr>
            <a:lvl3pPr marL="914400" indent="0">
              <a:buNone/>
              <a:defRPr sz="1600"/>
            </a:lvl3pPr>
            <a:lvl4pPr marL="1371600" indent="0">
              <a:buNone/>
              <a:defRPr sz="1400"/>
            </a:lvl4pPr>
            <a:lvl5pPr marL="1828800" indent="0">
              <a:buNone/>
              <a:defRPr sz="1400"/>
            </a:lvl5pPr>
          </a:lstStyle>
          <a:p>
            <a:pPr lvl="0"/>
            <a:r>
              <a:rPr lang="en-US"/>
              <a:t>Subtitle</a:t>
            </a:r>
          </a:p>
        </p:txBody>
      </p:sp>
      <p:cxnSp>
        <p:nvCxnSpPr>
          <p:cNvPr id="14" name="Straight Connector 13">
            <a:extLst>
              <a:ext uri="{FF2B5EF4-FFF2-40B4-BE49-F238E27FC236}">
                <a16:creationId xmlns:a16="http://schemas.microsoft.com/office/drawing/2014/main" id="{2EEC0CAC-708A-B527-22D6-8428D475A90F}"/>
              </a:ext>
            </a:extLst>
          </p:cNvPr>
          <p:cNvCxnSpPr>
            <a:cxnSpLocks/>
          </p:cNvCxnSpPr>
          <p:nvPr userDrawn="1"/>
        </p:nvCxnSpPr>
        <p:spPr>
          <a:xfrm>
            <a:off x="6045200" y="1905455"/>
            <a:ext cx="0" cy="4010233"/>
          </a:xfrm>
          <a:prstGeom prst="line">
            <a:avLst/>
          </a:prstGeom>
          <a:ln w="19050">
            <a:solidFill>
              <a:schemeClr val="bg2">
                <a:lumMod val="75000"/>
              </a:schemeClr>
            </a:solidFill>
            <a:prstDash val="sysDot"/>
          </a:ln>
        </p:spPr>
        <p:style>
          <a:lnRef idx="1">
            <a:schemeClr val="accent3"/>
          </a:lnRef>
          <a:fillRef idx="0">
            <a:schemeClr val="accent3"/>
          </a:fillRef>
          <a:effectRef idx="0">
            <a:schemeClr val="accent3"/>
          </a:effectRef>
          <a:fontRef idx="minor">
            <a:schemeClr val="tx1"/>
          </a:fontRef>
        </p:style>
      </p:cxnSp>
      <p:sp>
        <p:nvSpPr>
          <p:cNvPr id="15" name="Slide Number Placeholder 5">
            <a:extLst>
              <a:ext uri="{FF2B5EF4-FFF2-40B4-BE49-F238E27FC236}">
                <a16:creationId xmlns:a16="http://schemas.microsoft.com/office/drawing/2014/main" id="{AF03F658-7563-29DE-A3DE-2ECB4A7D7A7B}"/>
              </a:ext>
            </a:extLst>
          </p:cNvPr>
          <p:cNvSpPr>
            <a:spLocks noGrp="1"/>
          </p:cNvSpPr>
          <p:nvPr>
            <p:ph type="sldNum" sz="quarter" idx="4"/>
          </p:nvPr>
        </p:nvSpPr>
        <p:spPr>
          <a:xfrm>
            <a:off x="4015819" y="6197596"/>
            <a:ext cx="7671614" cy="306975"/>
          </a:xfrm>
          <a:prstGeom prst="rect">
            <a:avLst/>
          </a:prstGeom>
        </p:spPr>
        <p:txBody>
          <a:bodyPr vert="horz" lIns="91440" tIns="45720" rIns="91440" bIns="45720" rtlCol="0" anchor="ctr"/>
          <a:lstStyle>
            <a:lvl1pPr algn="r">
              <a:defRPr sz="800" b="1" spc="300">
                <a:solidFill>
                  <a:srgbClr val="154734"/>
                </a:solidFill>
                <a:latin typeface="Century Gothic" panose="020B0502020202020204" pitchFamily="34" charset="0"/>
              </a:defRPr>
            </a:lvl1pPr>
          </a:lstStyle>
          <a:p>
            <a:r>
              <a:rPr lang="en-US"/>
              <a:t>PAGE </a:t>
            </a:r>
            <a:fld id="{0C066373-3FC5-844D-AB9B-E378AB597340}" type="slidenum">
              <a:rPr lang="en-US" smtClean="0"/>
              <a:pPr/>
              <a:t>‹#›</a:t>
            </a:fld>
            <a:r>
              <a:rPr lang="en-US"/>
              <a:t>  |  DEPARTMENT NAME</a:t>
            </a:r>
          </a:p>
        </p:txBody>
      </p:sp>
      <p:pic>
        <p:nvPicPr>
          <p:cNvPr id="16" name="Picture 15" descr="University of Vermont logo: A white letter V outlined by a dark green shield and the text University of Vermont">
            <a:extLst>
              <a:ext uri="{FF2B5EF4-FFF2-40B4-BE49-F238E27FC236}">
                <a16:creationId xmlns:a16="http://schemas.microsoft.com/office/drawing/2014/main" id="{325FEF2F-3648-E741-D693-B57893458651}"/>
              </a:ext>
            </a:extLst>
          </p:cNvPr>
          <p:cNvPicPr>
            <a:picLocks noChangeAspect="1"/>
          </p:cNvPicPr>
          <p:nvPr userDrawn="1"/>
        </p:nvPicPr>
        <p:blipFill>
          <a:blip r:embed="rId3"/>
          <a:srcRect/>
          <a:stretch/>
        </p:blipFill>
        <p:spPr>
          <a:xfrm>
            <a:off x="706388" y="6152528"/>
            <a:ext cx="1274769" cy="410197"/>
          </a:xfrm>
          <a:prstGeom prst="rect">
            <a:avLst/>
          </a:prstGeom>
        </p:spPr>
      </p:pic>
    </p:spTree>
    <p:extLst>
      <p:ext uri="{BB962C8B-B14F-4D97-AF65-F5344CB8AC3E}">
        <p14:creationId xmlns:p14="http://schemas.microsoft.com/office/powerpoint/2010/main" val="4249119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 Col IMG + Text (Green)">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1E8D878-325E-E13E-1E54-D128C9B75F9A}"/>
              </a:ext>
            </a:extLst>
          </p:cNvPr>
          <p:cNvPicPr>
            <a:picLocks noChangeAspect="1"/>
          </p:cNvPicPr>
          <p:nvPr userDrawn="1"/>
        </p:nvPicPr>
        <p:blipFill>
          <a:blip r:embed="rId2"/>
          <a:srcRect/>
          <a:stretch/>
        </p:blipFill>
        <p:spPr>
          <a:xfrm>
            <a:off x="2466" y="0"/>
            <a:ext cx="12189532" cy="6859388"/>
          </a:xfrm>
          <a:prstGeom prst="rect">
            <a:avLst/>
          </a:prstGeom>
        </p:spPr>
      </p:pic>
      <p:sp>
        <p:nvSpPr>
          <p:cNvPr id="3" name="Title 1">
            <a:extLst>
              <a:ext uri="{FF2B5EF4-FFF2-40B4-BE49-F238E27FC236}">
                <a16:creationId xmlns:a16="http://schemas.microsoft.com/office/drawing/2014/main" id="{95BCA301-BC06-3DD5-48A2-A0F9F6CAE44C}"/>
              </a:ext>
            </a:extLst>
          </p:cNvPr>
          <p:cNvSpPr>
            <a:spLocks noGrp="1"/>
          </p:cNvSpPr>
          <p:nvPr>
            <p:ph type="title"/>
          </p:nvPr>
        </p:nvSpPr>
        <p:spPr>
          <a:xfrm>
            <a:off x="620430" y="779264"/>
            <a:ext cx="10835297" cy="778075"/>
          </a:xfrm>
          <a:prstGeom prst="rect">
            <a:avLst/>
          </a:prstGeom>
        </p:spPr>
        <p:txBody>
          <a:bodyPr anchor="ctr">
            <a:normAutofit/>
          </a:bodyPr>
          <a:lstStyle>
            <a:lvl1pPr>
              <a:defRPr sz="3600" b="1" i="0">
                <a:solidFill>
                  <a:schemeClr val="bg1"/>
                </a:solidFill>
                <a:latin typeface="Lora SemiBold" pitchFamily="2" charset="77"/>
              </a:defRPr>
            </a:lvl1pPr>
          </a:lstStyle>
          <a:p>
            <a:endParaRPr lang="en-US"/>
          </a:p>
        </p:txBody>
      </p:sp>
      <p:sp>
        <p:nvSpPr>
          <p:cNvPr id="6" name="Text Placeholder 10">
            <a:extLst>
              <a:ext uri="{FF2B5EF4-FFF2-40B4-BE49-F238E27FC236}">
                <a16:creationId xmlns:a16="http://schemas.microsoft.com/office/drawing/2014/main" id="{5BB6D34C-01AA-92AA-1E8A-17F94D3F0C67}"/>
              </a:ext>
            </a:extLst>
          </p:cNvPr>
          <p:cNvSpPr>
            <a:spLocks noGrp="1"/>
          </p:cNvSpPr>
          <p:nvPr>
            <p:ph type="body" sz="quarter" idx="13" hasCustomPrompt="1"/>
          </p:nvPr>
        </p:nvSpPr>
        <p:spPr>
          <a:xfrm>
            <a:off x="620430" y="4281632"/>
            <a:ext cx="5085664" cy="1596400"/>
          </a:xfrm>
          <a:prstGeom prst="rect">
            <a:avLst/>
          </a:prstGeom>
        </p:spPr>
        <p:txBody>
          <a:bodyPr>
            <a:normAutofit/>
          </a:bodyPr>
          <a:lstStyle>
            <a:lvl1pPr marL="0" indent="0">
              <a:lnSpc>
                <a:spcPct val="150000"/>
              </a:lnSpc>
              <a:spcBef>
                <a:spcPts val="1200"/>
              </a:spcBef>
              <a:buNone/>
              <a:defRPr sz="1600">
                <a:solidFill>
                  <a:schemeClr val="bg1"/>
                </a:solidFill>
              </a:defRPr>
            </a:lvl1pPr>
            <a:lvl2pPr marL="457200" indent="0">
              <a:buNone/>
              <a:defRPr sz="1800"/>
            </a:lvl2pPr>
            <a:lvl3pPr marL="914400" indent="0">
              <a:buNone/>
              <a:defRPr sz="1600"/>
            </a:lvl3pPr>
            <a:lvl4pPr marL="1371600" indent="0">
              <a:buNone/>
              <a:defRPr sz="1400"/>
            </a:lvl4pPr>
            <a:lvl5pPr marL="1828800" indent="0">
              <a:buNone/>
              <a:defRPr sz="1400"/>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Pellentesque</a:t>
            </a:r>
            <a:r>
              <a:rPr lang="en-US"/>
              <a:t> </a:t>
            </a:r>
            <a:r>
              <a:rPr lang="en-US" err="1"/>
              <a:t>tempor</a:t>
            </a:r>
            <a:r>
              <a:rPr lang="en-US"/>
              <a:t> fermentum </a:t>
            </a:r>
            <a:r>
              <a:rPr lang="en-US" err="1"/>
              <a:t>odio</a:t>
            </a:r>
            <a:r>
              <a:rPr lang="en-US"/>
              <a:t>. </a:t>
            </a:r>
            <a:r>
              <a:rPr lang="en-US" err="1"/>
              <a:t>Mauris</a:t>
            </a:r>
            <a:r>
              <a:rPr lang="en-US"/>
              <a:t> </a:t>
            </a:r>
            <a:r>
              <a:rPr lang="en-US" err="1"/>
              <a:t>pellentesque</a:t>
            </a:r>
            <a:r>
              <a:rPr lang="en-US"/>
              <a:t> </a:t>
            </a:r>
            <a:r>
              <a:rPr lang="en-US" err="1"/>
              <a:t>lobortis</a:t>
            </a:r>
            <a:r>
              <a:rPr lang="en-US"/>
              <a:t> ipsum, vel </a:t>
            </a:r>
            <a:r>
              <a:rPr lang="en-US" err="1"/>
              <a:t>finibus</a:t>
            </a:r>
            <a:r>
              <a:rPr lang="en-US"/>
              <a:t> </a:t>
            </a:r>
            <a:r>
              <a:rPr lang="en-US" err="1"/>
              <a:t>erat</a:t>
            </a:r>
            <a:r>
              <a:rPr lang="en-US"/>
              <a:t> </a:t>
            </a:r>
            <a:r>
              <a:rPr lang="en-US" err="1"/>
              <a:t>pretium</a:t>
            </a:r>
            <a:r>
              <a:rPr lang="en-US"/>
              <a:t> et. </a:t>
            </a:r>
          </a:p>
        </p:txBody>
      </p:sp>
      <p:sp>
        <p:nvSpPr>
          <p:cNvPr id="7" name="Text Placeholder 10">
            <a:extLst>
              <a:ext uri="{FF2B5EF4-FFF2-40B4-BE49-F238E27FC236}">
                <a16:creationId xmlns:a16="http://schemas.microsoft.com/office/drawing/2014/main" id="{DB3B74DB-87A9-4EE9-D3D8-C3BEFA6F0009}"/>
              </a:ext>
            </a:extLst>
          </p:cNvPr>
          <p:cNvSpPr>
            <a:spLocks noGrp="1"/>
          </p:cNvSpPr>
          <p:nvPr>
            <p:ph type="body" sz="quarter" idx="14" hasCustomPrompt="1"/>
          </p:nvPr>
        </p:nvSpPr>
        <p:spPr>
          <a:xfrm>
            <a:off x="620429" y="3839275"/>
            <a:ext cx="5085664" cy="366312"/>
          </a:xfrm>
          <a:prstGeom prst="rect">
            <a:avLst/>
          </a:prstGeom>
        </p:spPr>
        <p:txBody>
          <a:bodyPr anchor="ctr">
            <a:noAutofit/>
          </a:bodyPr>
          <a:lstStyle>
            <a:lvl1pPr marL="0" indent="0">
              <a:lnSpc>
                <a:spcPct val="150000"/>
              </a:lnSpc>
              <a:spcBef>
                <a:spcPts val="1200"/>
              </a:spcBef>
              <a:buNone/>
              <a:defRPr sz="2000" b="1">
                <a:solidFill>
                  <a:srgbClr val="72B0E0"/>
                </a:solidFill>
              </a:defRPr>
            </a:lvl1pPr>
            <a:lvl2pPr marL="457200" indent="0">
              <a:buNone/>
              <a:defRPr sz="1800"/>
            </a:lvl2pPr>
            <a:lvl3pPr marL="914400" indent="0">
              <a:buNone/>
              <a:defRPr sz="1600"/>
            </a:lvl3pPr>
            <a:lvl4pPr marL="1371600" indent="0">
              <a:buNone/>
              <a:defRPr sz="1400"/>
            </a:lvl4pPr>
            <a:lvl5pPr marL="1828800" indent="0">
              <a:buNone/>
              <a:defRPr sz="1400"/>
            </a:lvl5pPr>
          </a:lstStyle>
          <a:p>
            <a:pPr lvl="0"/>
            <a:r>
              <a:rPr lang="en-US"/>
              <a:t>COLUMN 1 TITLE</a:t>
            </a:r>
          </a:p>
        </p:txBody>
      </p:sp>
      <p:sp>
        <p:nvSpPr>
          <p:cNvPr id="10" name="Text Placeholder 10">
            <a:extLst>
              <a:ext uri="{FF2B5EF4-FFF2-40B4-BE49-F238E27FC236}">
                <a16:creationId xmlns:a16="http://schemas.microsoft.com/office/drawing/2014/main" id="{76D079F8-8613-DBD5-AA65-9B780F23E627}"/>
              </a:ext>
            </a:extLst>
          </p:cNvPr>
          <p:cNvSpPr>
            <a:spLocks noGrp="1"/>
          </p:cNvSpPr>
          <p:nvPr>
            <p:ph type="body" sz="quarter" idx="16" hasCustomPrompt="1"/>
          </p:nvPr>
        </p:nvSpPr>
        <p:spPr>
          <a:xfrm>
            <a:off x="6370063" y="4281632"/>
            <a:ext cx="5085664" cy="1596400"/>
          </a:xfrm>
          <a:prstGeom prst="rect">
            <a:avLst/>
          </a:prstGeom>
        </p:spPr>
        <p:txBody>
          <a:bodyPr>
            <a:normAutofit/>
          </a:bodyPr>
          <a:lstStyle>
            <a:lvl1pPr marL="0" indent="0">
              <a:lnSpc>
                <a:spcPct val="150000"/>
              </a:lnSpc>
              <a:spcBef>
                <a:spcPts val="1200"/>
              </a:spcBef>
              <a:buNone/>
              <a:defRPr sz="1600">
                <a:solidFill>
                  <a:schemeClr val="bg1"/>
                </a:solidFill>
              </a:defRPr>
            </a:lvl1pPr>
            <a:lvl2pPr marL="457200" indent="0">
              <a:buNone/>
              <a:defRPr sz="1800"/>
            </a:lvl2pPr>
            <a:lvl3pPr marL="914400" indent="0">
              <a:buNone/>
              <a:defRPr sz="1600"/>
            </a:lvl3pPr>
            <a:lvl4pPr marL="1371600" indent="0">
              <a:buNone/>
              <a:defRPr sz="1400"/>
            </a:lvl4pPr>
            <a:lvl5pPr marL="1828800" indent="0">
              <a:buNone/>
              <a:defRPr sz="1400"/>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Pellentesque</a:t>
            </a:r>
            <a:r>
              <a:rPr lang="en-US"/>
              <a:t> </a:t>
            </a:r>
            <a:r>
              <a:rPr lang="en-US" err="1"/>
              <a:t>tempor</a:t>
            </a:r>
            <a:r>
              <a:rPr lang="en-US"/>
              <a:t> fermentum </a:t>
            </a:r>
            <a:r>
              <a:rPr lang="en-US" err="1"/>
              <a:t>odio</a:t>
            </a:r>
            <a:r>
              <a:rPr lang="en-US"/>
              <a:t>. </a:t>
            </a:r>
            <a:r>
              <a:rPr lang="en-US" err="1"/>
              <a:t>Mauris</a:t>
            </a:r>
            <a:r>
              <a:rPr lang="en-US"/>
              <a:t> </a:t>
            </a:r>
            <a:r>
              <a:rPr lang="en-US" err="1"/>
              <a:t>pellentesque</a:t>
            </a:r>
            <a:r>
              <a:rPr lang="en-US"/>
              <a:t> </a:t>
            </a:r>
            <a:r>
              <a:rPr lang="en-US" err="1"/>
              <a:t>lobortis</a:t>
            </a:r>
            <a:r>
              <a:rPr lang="en-US"/>
              <a:t> ipsum, vel </a:t>
            </a:r>
            <a:r>
              <a:rPr lang="en-US" err="1"/>
              <a:t>finibus</a:t>
            </a:r>
            <a:r>
              <a:rPr lang="en-US"/>
              <a:t> </a:t>
            </a:r>
            <a:r>
              <a:rPr lang="en-US" err="1"/>
              <a:t>erat</a:t>
            </a:r>
            <a:r>
              <a:rPr lang="en-US"/>
              <a:t> </a:t>
            </a:r>
            <a:r>
              <a:rPr lang="en-US" err="1"/>
              <a:t>pretium</a:t>
            </a:r>
            <a:r>
              <a:rPr lang="en-US"/>
              <a:t> et. </a:t>
            </a:r>
          </a:p>
        </p:txBody>
      </p:sp>
      <p:sp>
        <p:nvSpPr>
          <p:cNvPr id="11" name="Text Placeholder 10">
            <a:extLst>
              <a:ext uri="{FF2B5EF4-FFF2-40B4-BE49-F238E27FC236}">
                <a16:creationId xmlns:a16="http://schemas.microsoft.com/office/drawing/2014/main" id="{20C0607B-2D5C-E2F6-0177-B066BF036CF3}"/>
              </a:ext>
            </a:extLst>
          </p:cNvPr>
          <p:cNvSpPr>
            <a:spLocks noGrp="1"/>
          </p:cNvSpPr>
          <p:nvPr>
            <p:ph type="body" sz="quarter" idx="17" hasCustomPrompt="1"/>
          </p:nvPr>
        </p:nvSpPr>
        <p:spPr>
          <a:xfrm>
            <a:off x="6370063" y="3839275"/>
            <a:ext cx="5085664" cy="366312"/>
          </a:xfrm>
          <a:prstGeom prst="rect">
            <a:avLst/>
          </a:prstGeom>
        </p:spPr>
        <p:txBody>
          <a:bodyPr anchor="ctr">
            <a:noAutofit/>
          </a:bodyPr>
          <a:lstStyle>
            <a:lvl1pPr marL="0" indent="0">
              <a:lnSpc>
                <a:spcPct val="150000"/>
              </a:lnSpc>
              <a:spcBef>
                <a:spcPts val="1200"/>
              </a:spcBef>
              <a:buNone/>
              <a:defRPr sz="2000" b="1">
                <a:solidFill>
                  <a:srgbClr val="72B0E0"/>
                </a:solidFill>
              </a:defRPr>
            </a:lvl1pPr>
            <a:lvl2pPr marL="457200" indent="0">
              <a:buNone/>
              <a:defRPr sz="1800"/>
            </a:lvl2pPr>
            <a:lvl3pPr marL="914400" indent="0">
              <a:buNone/>
              <a:defRPr sz="1600"/>
            </a:lvl3pPr>
            <a:lvl4pPr marL="1371600" indent="0">
              <a:buNone/>
              <a:defRPr sz="1400"/>
            </a:lvl4pPr>
            <a:lvl5pPr marL="1828800" indent="0">
              <a:buNone/>
              <a:defRPr sz="1400"/>
            </a:lvl5pPr>
          </a:lstStyle>
          <a:p>
            <a:pPr lvl="0"/>
            <a:r>
              <a:rPr lang="en-US"/>
              <a:t>COLUMN 2 TITLE</a:t>
            </a:r>
          </a:p>
        </p:txBody>
      </p:sp>
      <p:sp>
        <p:nvSpPr>
          <p:cNvPr id="15" name="Slide Number Placeholder 5">
            <a:extLst>
              <a:ext uri="{FF2B5EF4-FFF2-40B4-BE49-F238E27FC236}">
                <a16:creationId xmlns:a16="http://schemas.microsoft.com/office/drawing/2014/main" id="{AF03F658-7563-29DE-A3DE-2ECB4A7D7A7B}"/>
              </a:ext>
            </a:extLst>
          </p:cNvPr>
          <p:cNvSpPr>
            <a:spLocks noGrp="1"/>
          </p:cNvSpPr>
          <p:nvPr>
            <p:ph type="sldNum" sz="quarter" idx="4"/>
          </p:nvPr>
        </p:nvSpPr>
        <p:spPr>
          <a:xfrm>
            <a:off x="4015819" y="6197596"/>
            <a:ext cx="7671614" cy="306975"/>
          </a:xfrm>
          <a:prstGeom prst="rect">
            <a:avLst/>
          </a:prstGeom>
        </p:spPr>
        <p:txBody>
          <a:bodyPr vert="horz" lIns="91440" tIns="45720" rIns="91440" bIns="45720" rtlCol="0" anchor="ctr"/>
          <a:lstStyle>
            <a:lvl1pPr algn="r">
              <a:defRPr sz="800" b="1" spc="300">
                <a:solidFill>
                  <a:schemeClr val="bg1"/>
                </a:solidFill>
                <a:latin typeface="Century Gothic" panose="020B0502020202020204" pitchFamily="34" charset="0"/>
              </a:defRPr>
            </a:lvl1pPr>
          </a:lstStyle>
          <a:p>
            <a:r>
              <a:rPr lang="en-US"/>
              <a:t>PAGE </a:t>
            </a:r>
            <a:fld id="{0C066373-3FC5-844D-AB9B-E378AB597340}" type="slidenum">
              <a:rPr lang="en-US" smtClean="0"/>
              <a:pPr/>
              <a:t>‹#›</a:t>
            </a:fld>
            <a:r>
              <a:rPr lang="en-US"/>
              <a:t>  |  DEPARTMENT NAME</a:t>
            </a:r>
          </a:p>
        </p:txBody>
      </p:sp>
      <p:pic>
        <p:nvPicPr>
          <p:cNvPr id="16" name="Picture 15" descr="University of Vermont logo: A dark green letter V outlined by a white shield and the text University of Vermont">
            <a:extLst>
              <a:ext uri="{FF2B5EF4-FFF2-40B4-BE49-F238E27FC236}">
                <a16:creationId xmlns:a16="http://schemas.microsoft.com/office/drawing/2014/main" id="{325FEF2F-3648-E741-D693-B57893458651}"/>
              </a:ext>
            </a:extLst>
          </p:cNvPr>
          <p:cNvPicPr>
            <a:picLocks noChangeAspect="1"/>
          </p:cNvPicPr>
          <p:nvPr userDrawn="1"/>
        </p:nvPicPr>
        <p:blipFill>
          <a:blip r:embed="rId3"/>
          <a:stretch>
            <a:fillRect/>
          </a:stretch>
        </p:blipFill>
        <p:spPr>
          <a:xfrm>
            <a:off x="706388" y="6152528"/>
            <a:ext cx="1274769" cy="410198"/>
          </a:xfrm>
          <a:prstGeom prst="rect">
            <a:avLst/>
          </a:prstGeom>
        </p:spPr>
      </p:pic>
      <p:sp>
        <p:nvSpPr>
          <p:cNvPr id="2" name="Picture Placeholder 7">
            <a:extLst>
              <a:ext uri="{FF2B5EF4-FFF2-40B4-BE49-F238E27FC236}">
                <a16:creationId xmlns:a16="http://schemas.microsoft.com/office/drawing/2014/main" id="{7134BB87-AD1A-0F85-3894-83865AA66A78}"/>
              </a:ext>
            </a:extLst>
          </p:cNvPr>
          <p:cNvSpPr>
            <a:spLocks noGrp="1"/>
          </p:cNvSpPr>
          <p:nvPr>
            <p:ph type="pic" sz="quarter" idx="19"/>
          </p:nvPr>
        </p:nvSpPr>
        <p:spPr>
          <a:xfrm>
            <a:off x="620429" y="1876903"/>
            <a:ext cx="5099895" cy="1886328"/>
          </a:xfrm>
          <a:prstGeom prst="rect">
            <a:avLst/>
          </a:prstGeom>
          <a:solidFill>
            <a:schemeClr val="bg2">
              <a:lumMod val="90000"/>
            </a:schemeClr>
          </a:solidFill>
          <a:ln>
            <a:noFill/>
          </a:ln>
        </p:spPr>
        <p:txBody>
          <a:bodyPr anchor="ctr"/>
          <a:lstStyle>
            <a:lvl1pPr marL="0" indent="0" algn="ctr">
              <a:buNone/>
              <a:defRPr/>
            </a:lvl1pPr>
          </a:lstStyle>
          <a:p>
            <a:endParaRPr lang="en-US"/>
          </a:p>
        </p:txBody>
      </p:sp>
      <p:sp>
        <p:nvSpPr>
          <p:cNvPr id="4" name="Picture Placeholder 7">
            <a:extLst>
              <a:ext uri="{FF2B5EF4-FFF2-40B4-BE49-F238E27FC236}">
                <a16:creationId xmlns:a16="http://schemas.microsoft.com/office/drawing/2014/main" id="{186CB49D-423C-F078-9058-14B85BDB1C65}"/>
              </a:ext>
            </a:extLst>
          </p:cNvPr>
          <p:cNvSpPr>
            <a:spLocks noGrp="1"/>
          </p:cNvSpPr>
          <p:nvPr>
            <p:ph type="pic" sz="quarter" idx="20"/>
          </p:nvPr>
        </p:nvSpPr>
        <p:spPr>
          <a:xfrm>
            <a:off x="6338288" y="1876903"/>
            <a:ext cx="5117440" cy="1886328"/>
          </a:xfrm>
          <a:prstGeom prst="rect">
            <a:avLst/>
          </a:prstGeom>
          <a:solidFill>
            <a:schemeClr val="bg2">
              <a:lumMod val="90000"/>
            </a:schemeClr>
          </a:solidFill>
          <a:ln>
            <a:noFill/>
          </a:ln>
        </p:spPr>
        <p:txBody>
          <a:bodyPr anchor="ctr"/>
          <a:lstStyle>
            <a:lvl1pPr marL="0" indent="0" algn="ctr">
              <a:buNone/>
              <a:defRPr/>
            </a:lvl1pPr>
          </a:lstStyle>
          <a:p>
            <a:endParaRPr lang="en-US"/>
          </a:p>
        </p:txBody>
      </p:sp>
      <p:cxnSp>
        <p:nvCxnSpPr>
          <p:cNvPr id="13" name="Straight Connector 12">
            <a:extLst>
              <a:ext uri="{FF2B5EF4-FFF2-40B4-BE49-F238E27FC236}">
                <a16:creationId xmlns:a16="http://schemas.microsoft.com/office/drawing/2014/main" id="{9F2909AB-DFBE-863A-662A-3836CBB0D020}"/>
              </a:ext>
            </a:extLst>
          </p:cNvPr>
          <p:cNvCxnSpPr>
            <a:cxnSpLocks/>
          </p:cNvCxnSpPr>
          <p:nvPr userDrawn="1"/>
        </p:nvCxnSpPr>
        <p:spPr>
          <a:xfrm>
            <a:off x="6045200" y="1905455"/>
            <a:ext cx="0" cy="4010233"/>
          </a:xfrm>
          <a:prstGeom prst="line">
            <a:avLst/>
          </a:prstGeom>
          <a:ln w="19050">
            <a:solidFill>
              <a:schemeClr val="bg2">
                <a:lumMod val="75000"/>
              </a:schemeClr>
            </a:solidFill>
            <a:prstDash val="sysDot"/>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39639013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 Col IMG + Text (White)">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B527DC0B-667A-7C2A-A251-70BA5DB4E1C1}"/>
              </a:ext>
            </a:extLst>
          </p:cNvPr>
          <p:cNvGrpSpPr/>
          <p:nvPr userDrawn="1"/>
        </p:nvGrpSpPr>
        <p:grpSpPr>
          <a:xfrm>
            <a:off x="-3882" y="-1"/>
            <a:ext cx="12187063" cy="6858001"/>
            <a:chOff x="-3882" y="-1"/>
            <a:chExt cx="12187063" cy="6858001"/>
          </a:xfrm>
        </p:grpSpPr>
        <p:sp>
          <p:nvSpPr>
            <p:cNvPr id="9" name="Rectangle 8">
              <a:extLst>
                <a:ext uri="{FF2B5EF4-FFF2-40B4-BE49-F238E27FC236}">
                  <a16:creationId xmlns:a16="http://schemas.microsoft.com/office/drawing/2014/main" id="{7E5CE99F-5379-46BE-69C4-261A964D565C}"/>
                </a:ext>
              </a:extLst>
            </p:cNvPr>
            <p:cNvSpPr/>
            <p:nvPr userDrawn="1"/>
          </p:nvSpPr>
          <p:spPr>
            <a:xfrm>
              <a:off x="-3882" y="-1"/>
              <a:ext cx="12187063" cy="685800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F726AABD-C0A5-40CB-D6B9-D61E51C9A8E8}"/>
                </a:ext>
              </a:extLst>
            </p:cNvPr>
            <p:cNvPicPr>
              <a:picLocks noChangeAspect="1"/>
            </p:cNvPicPr>
            <p:nvPr userDrawn="1"/>
          </p:nvPicPr>
          <p:blipFill>
            <a:blip r:embed="rId2"/>
            <a:srcRect/>
            <a:stretch/>
          </p:blipFill>
          <p:spPr>
            <a:xfrm>
              <a:off x="-3882" y="1"/>
              <a:ext cx="12187063" cy="6857999"/>
            </a:xfrm>
            <a:prstGeom prst="rect">
              <a:avLst/>
            </a:prstGeom>
          </p:spPr>
        </p:pic>
      </p:grpSp>
      <p:sp>
        <p:nvSpPr>
          <p:cNvPr id="3" name="Title 1">
            <a:extLst>
              <a:ext uri="{FF2B5EF4-FFF2-40B4-BE49-F238E27FC236}">
                <a16:creationId xmlns:a16="http://schemas.microsoft.com/office/drawing/2014/main" id="{95BCA301-BC06-3DD5-48A2-A0F9F6CAE44C}"/>
              </a:ext>
            </a:extLst>
          </p:cNvPr>
          <p:cNvSpPr>
            <a:spLocks noGrp="1"/>
          </p:cNvSpPr>
          <p:nvPr>
            <p:ph type="title"/>
          </p:nvPr>
        </p:nvSpPr>
        <p:spPr>
          <a:xfrm>
            <a:off x="620430" y="779264"/>
            <a:ext cx="10835297" cy="778075"/>
          </a:xfrm>
          <a:prstGeom prst="rect">
            <a:avLst/>
          </a:prstGeom>
        </p:spPr>
        <p:txBody>
          <a:bodyPr anchor="ctr">
            <a:normAutofit/>
          </a:bodyPr>
          <a:lstStyle>
            <a:lvl1pPr>
              <a:defRPr sz="3600" b="1" i="0">
                <a:solidFill>
                  <a:srgbClr val="154734"/>
                </a:solidFill>
                <a:latin typeface="Lora SemiBold" pitchFamily="2" charset="77"/>
              </a:defRPr>
            </a:lvl1pPr>
          </a:lstStyle>
          <a:p>
            <a:endParaRPr lang="en-US"/>
          </a:p>
        </p:txBody>
      </p:sp>
      <p:sp>
        <p:nvSpPr>
          <p:cNvPr id="6" name="Text Placeholder 10">
            <a:extLst>
              <a:ext uri="{FF2B5EF4-FFF2-40B4-BE49-F238E27FC236}">
                <a16:creationId xmlns:a16="http://schemas.microsoft.com/office/drawing/2014/main" id="{5BB6D34C-01AA-92AA-1E8A-17F94D3F0C67}"/>
              </a:ext>
            </a:extLst>
          </p:cNvPr>
          <p:cNvSpPr>
            <a:spLocks noGrp="1"/>
          </p:cNvSpPr>
          <p:nvPr>
            <p:ph type="body" sz="quarter" idx="13" hasCustomPrompt="1"/>
          </p:nvPr>
        </p:nvSpPr>
        <p:spPr>
          <a:xfrm>
            <a:off x="620430" y="4281632"/>
            <a:ext cx="5085664" cy="1596400"/>
          </a:xfrm>
          <a:prstGeom prst="rect">
            <a:avLst/>
          </a:prstGeom>
        </p:spPr>
        <p:txBody>
          <a:bodyPr>
            <a:normAutofit/>
          </a:bodyPr>
          <a:lstStyle>
            <a:lvl1pPr marL="0" indent="0">
              <a:lnSpc>
                <a:spcPct val="150000"/>
              </a:lnSpc>
              <a:spcBef>
                <a:spcPts val="1200"/>
              </a:spcBef>
              <a:buNone/>
              <a:defRPr sz="16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Pellentesque</a:t>
            </a:r>
            <a:r>
              <a:rPr lang="en-US"/>
              <a:t> </a:t>
            </a:r>
            <a:r>
              <a:rPr lang="en-US" err="1"/>
              <a:t>tempor</a:t>
            </a:r>
            <a:r>
              <a:rPr lang="en-US"/>
              <a:t> fermentum </a:t>
            </a:r>
            <a:r>
              <a:rPr lang="en-US" err="1"/>
              <a:t>odio</a:t>
            </a:r>
            <a:r>
              <a:rPr lang="en-US"/>
              <a:t>. </a:t>
            </a:r>
            <a:r>
              <a:rPr lang="en-US" err="1"/>
              <a:t>Mauris</a:t>
            </a:r>
            <a:r>
              <a:rPr lang="en-US"/>
              <a:t> </a:t>
            </a:r>
            <a:r>
              <a:rPr lang="en-US" err="1"/>
              <a:t>pellentesque</a:t>
            </a:r>
            <a:r>
              <a:rPr lang="en-US"/>
              <a:t> </a:t>
            </a:r>
            <a:r>
              <a:rPr lang="en-US" err="1"/>
              <a:t>lobortis</a:t>
            </a:r>
            <a:r>
              <a:rPr lang="en-US"/>
              <a:t> ipsum, vel </a:t>
            </a:r>
            <a:r>
              <a:rPr lang="en-US" err="1"/>
              <a:t>finibus</a:t>
            </a:r>
            <a:r>
              <a:rPr lang="en-US"/>
              <a:t> </a:t>
            </a:r>
            <a:r>
              <a:rPr lang="en-US" err="1"/>
              <a:t>erat</a:t>
            </a:r>
            <a:r>
              <a:rPr lang="en-US"/>
              <a:t> </a:t>
            </a:r>
            <a:r>
              <a:rPr lang="en-US" err="1"/>
              <a:t>pretium</a:t>
            </a:r>
            <a:r>
              <a:rPr lang="en-US"/>
              <a:t> et. </a:t>
            </a:r>
          </a:p>
        </p:txBody>
      </p:sp>
      <p:sp>
        <p:nvSpPr>
          <p:cNvPr id="7" name="Text Placeholder 10">
            <a:extLst>
              <a:ext uri="{FF2B5EF4-FFF2-40B4-BE49-F238E27FC236}">
                <a16:creationId xmlns:a16="http://schemas.microsoft.com/office/drawing/2014/main" id="{DB3B74DB-87A9-4EE9-D3D8-C3BEFA6F0009}"/>
              </a:ext>
            </a:extLst>
          </p:cNvPr>
          <p:cNvSpPr>
            <a:spLocks noGrp="1"/>
          </p:cNvSpPr>
          <p:nvPr>
            <p:ph type="body" sz="quarter" idx="14" hasCustomPrompt="1"/>
          </p:nvPr>
        </p:nvSpPr>
        <p:spPr>
          <a:xfrm>
            <a:off x="620429" y="3839275"/>
            <a:ext cx="5085664" cy="366312"/>
          </a:xfrm>
          <a:prstGeom prst="rect">
            <a:avLst/>
          </a:prstGeom>
        </p:spPr>
        <p:txBody>
          <a:bodyPr anchor="ctr">
            <a:noAutofit/>
          </a:bodyPr>
          <a:lstStyle>
            <a:lvl1pPr marL="0" indent="0">
              <a:lnSpc>
                <a:spcPct val="150000"/>
              </a:lnSpc>
              <a:spcBef>
                <a:spcPts val="1200"/>
              </a:spcBef>
              <a:buNone/>
              <a:defRPr sz="2000" b="1">
                <a:solidFill>
                  <a:srgbClr val="4195D1"/>
                </a:solidFill>
              </a:defRPr>
            </a:lvl1pPr>
            <a:lvl2pPr marL="457200" indent="0">
              <a:buNone/>
              <a:defRPr sz="1800"/>
            </a:lvl2pPr>
            <a:lvl3pPr marL="914400" indent="0">
              <a:buNone/>
              <a:defRPr sz="1600"/>
            </a:lvl3pPr>
            <a:lvl4pPr marL="1371600" indent="0">
              <a:buNone/>
              <a:defRPr sz="1400"/>
            </a:lvl4pPr>
            <a:lvl5pPr marL="1828800" indent="0">
              <a:buNone/>
              <a:defRPr sz="1400"/>
            </a:lvl5pPr>
          </a:lstStyle>
          <a:p>
            <a:pPr lvl="0"/>
            <a:r>
              <a:rPr lang="en-US"/>
              <a:t>COLUMN 1 TITLE</a:t>
            </a:r>
          </a:p>
        </p:txBody>
      </p:sp>
      <p:sp>
        <p:nvSpPr>
          <p:cNvPr id="10" name="Text Placeholder 10">
            <a:extLst>
              <a:ext uri="{FF2B5EF4-FFF2-40B4-BE49-F238E27FC236}">
                <a16:creationId xmlns:a16="http://schemas.microsoft.com/office/drawing/2014/main" id="{76D079F8-8613-DBD5-AA65-9B780F23E627}"/>
              </a:ext>
            </a:extLst>
          </p:cNvPr>
          <p:cNvSpPr>
            <a:spLocks noGrp="1"/>
          </p:cNvSpPr>
          <p:nvPr>
            <p:ph type="body" sz="quarter" idx="16" hasCustomPrompt="1"/>
          </p:nvPr>
        </p:nvSpPr>
        <p:spPr>
          <a:xfrm>
            <a:off x="6370063" y="4281632"/>
            <a:ext cx="5085664" cy="1596400"/>
          </a:xfrm>
          <a:prstGeom prst="rect">
            <a:avLst/>
          </a:prstGeom>
        </p:spPr>
        <p:txBody>
          <a:bodyPr>
            <a:normAutofit/>
          </a:bodyPr>
          <a:lstStyle>
            <a:lvl1pPr marL="0" indent="0">
              <a:lnSpc>
                <a:spcPct val="150000"/>
              </a:lnSpc>
              <a:spcBef>
                <a:spcPts val="1200"/>
              </a:spcBef>
              <a:buNone/>
              <a:defRPr sz="16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Pellentesque</a:t>
            </a:r>
            <a:r>
              <a:rPr lang="en-US"/>
              <a:t> </a:t>
            </a:r>
            <a:r>
              <a:rPr lang="en-US" err="1"/>
              <a:t>tempor</a:t>
            </a:r>
            <a:r>
              <a:rPr lang="en-US"/>
              <a:t> fermentum </a:t>
            </a:r>
            <a:r>
              <a:rPr lang="en-US" err="1"/>
              <a:t>odio</a:t>
            </a:r>
            <a:r>
              <a:rPr lang="en-US"/>
              <a:t>. </a:t>
            </a:r>
            <a:r>
              <a:rPr lang="en-US" err="1"/>
              <a:t>Mauris</a:t>
            </a:r>
            <a:r>
              <a:rPr lang="en-US"/>
              <a:t> </a:t>
            </a:r>
            <a:r>
              <a:rPr lang="en-US" err="1"/>
              <a:t>pellentesque</a:t>
            </a:r>
            <a:r>
              <a:rPr lang="en-US"/>
              <a:t> </a:t>
            </a:r>
            <a:r>
              <a:rPr lang="en-US" err="1"/>
              <a:t>lobortis</a:t>
            </a:r>
            <a:r>
              <a:rPr lang="en-US"/>
              <a:t> ipsum, vel </a:t>
            </a:r>
            <a:r>
              <a:rPr lang="en-US" err="1"/>
              <a:t>finibus</a:t>
            </a:r>
            <a:r>
              <a:rPr lang="en-US"/>
              <a:t> </a:t>
            </a:r>
            <a:r>
              <a:rPr lang="en-US" err="1"/>
              <a:t>erat</a:t>
            </a:r>
            <a:r>
              <a:rPr lang="en-US"/>
              <a:t> </a:t>
            </a:r>
            <a:r>
              <a:rPr lang="en-US" err="1"/>
              <a:t>pretium</a:t>
            </a:r>
            <a:r>
              <a:rPr lang="en-US"/>
              <a:t> et. </a:t>
            </a:r>
          </a:p>
        </p:txBody>
      </p:sp>
      <p:sp>
        <p:nvSpPr>
          <p:cNvPr id="11" name="Text Placeholder 10">
            <a:extLst>
              <a:ext uri="{FF2B5EF4-FFF2-40B4-BE49-F238E27FC236}">
                <a16:creationId xmlns:a16="http://schemas.microsoft.com/office/drawing/2014/main" id="{20C0607B-2D5C-E2F6-0177-B066BF036CF3}"/>
              </a:ext>
            </a:extLst>
          </p:cNvPr>
          <p:cNvSpPr>
            <a:spLocks noGrp="1"/>
          </p:cNvSpPr>
          <p:nvPr>
            <p:ph type="body" sz="quarter" idx="17" hasCustomPrompt="1"/>
          </p:nvPr>
        </p:nvSpPr>
        <p:spPr>
          <a:xfrm>
            <a:off x="6370063" y="3839275"/>
            <a:ext cx="5085664" cy="366312"/>
          </a:xfrm>
          <a:prstGeom prst="rect">
            <a:avLst/>
          </a:prstGeom>
        </p:spPr>
        <p:txBody>
          <a:bodyPr anchor="ctr">
            <a:noAutofit/>
          </a:bodyPr>
          <a:lstStyle>
            <a:lvl1pPr marL="0" indent="0">
              <a:lnSpc>
                <a:spcPct val="150000"/>
              </a:lnSpc>
              <a:spcBef>
                <a:spcPts val="1200"/>
              </a:spcBef>
              <a:buNone/>
              <a:defRPr sz="2000" b="1">
                <a:solidFill>
                  <a:srgbClr val="4195D1"/>
                </a:solidFill>
              </a:defRPr>
            </a:lvl1pPr>
            <a:lvl2pPr marL="457200" indent="0">
              <a:buNone/>
              <a:defRPr sz="1800"/>
            </a:lvl2pPr>
            <a:lvl3pPr marL="914400" indent="0">
              <a:buNone/>
              <a:defRPr sz="1600"/>
            </a:lvl3pPr>
            <a:lvl4pPr marL="1371600" indent="0">
              <a:buNone/>
              <a:defRPr sz="1400"/>
            </a:lvl4pPr>
            <a:lvl5pPr marL="1828800" indent="0">
              <a:buNone/>
              <a:defRPr sz="1400"/>
            </a:lvl5pPr>
          </a:lstStyle>
          <a:p>
            <a:pPr lvl="0"/>
            <a:r>
              <a:rPr lang="en-US"/>
              <a:t>COLUMN 2 TITLE</a:t>
            </a:r>
          </a:p>
        </p:txBody>
      </p:sp>
      <p:sp>
        <p:nvSpPr>
          <p:cNvPr id="15" name="Slide Number Placeholder 5">
            <a:extLst>
              <a:ext uri="{FF2B5EF4-FFF2-40B4-BE49-F238E27FC236}">
                <a16:creationId xmlns:a16="http://schemas.microsoft.com/office/drawing/2014/main" id="{AF03F658-7563-29DE-A3DE-2ECB4A7D7A7B}"/>
              </a:ext>
            </a:extLst>
          </p:cNvPr>
          <p:cNvSpPr>
            <a:spLocks noGrp="1"/>
          </p:cNvSpPr>
          <p:nvPr>
            <p:ph type="sldNum" sz="quarter" idx="4"/>
          </p:nvPr>
        </p:nvSpPr>
        <p:spPr>
          <a:xfrm>
            <a:off x="4015819" y="6197596"/>
            <a:ext cx="7671614" cy="306975"/>
          </a:xfrm>
          <a:prstGeom prst="rect">
            <a:avLst/>
          </a:prstGeom>
        </p:spPr>
        <p:txBody>
          <a:bodyPr vert="horz" lIns="91440" tIns="45720" rIns="91440" bIns="45720" rtlCol="0" anchor="ctr"/>
          <a:lstStyle>
            <a:lvl1pPr algn="r">
              <a:defRPr sz="800" b="1" spc="300">
                <a:solidFill>
                  <a:srgbClr val="154734"/>
                </a:solidFill>
                <a:latin typeface="Century Gothic" panose="020B0502020202020204" pitchFamily="34" charset="0"/>
              </a:defRPr>
            </a:lvl1pPr>
          </a:lstStyle>
          <a:p>
            <a:r>
              <a:rPr lang="en-US"/>
              <a:t>PAGE </a:t>
            </a:r>
            <a:fld id="{0C066373-3FC5-844D-AB9B-E378AB597340}" type="slidenum">
              <a:rPr lang="en-US" smtClean="0"/>
              <a:pPr/>
              <a:t>‹#›</a:t>
            </a:fld>
            <a:r>
              <a:rPr lang="en-US"/>
              <a:t>  |  DEPARTMENT NAME</a:t>
            </a:r>
          </a:p>
        </p:txBody>
      </p:sp>
      <p:pic>
        <p:nvPicPr>
          <p:cNvPr id="16" name="Picture 15" descr="University of Vermont logo: A white letter V outlined by a dark green shield and the text University of Vermont">
            <a:extLst>
              <a:ext uri="{FF2B5EF4-FFF2-40B4-BE49-F238E27FC236}">
                <a16:creationId xmlns:a16="http://schemas.microsoft.com/office/drawing/2014/main" id="{325FEF2F-3648-E741-D693-B57893458651}"/>
              </a:ext>
            </a:extLst>
          </p:cNvPr>
          <p:cNvPicPr>
            <a:picLocks noChangeAspect="1"/>
          </p:cNvPicPr>
          <p:nvPr userDrawn="1"/>
        </p:nvPicPr>
        <p:blipFill>
          <a:blip r:embed="rId3"/>
          <a:srcRect/>
          <a:stretch/>
        </p:blipFill>
        <p:spPr>
          <a:xfrm>
            <a:off x="706388" y="6152528"/>
            <a:ext cx="1274769" cy="410197"/>
          </a:xfrm>
          <a:prstGeom prst="rect">
            <a:avLst/>
          </a:prstGeom>
        </p:spPr>
      </p:pic>
      <p:sp>
        <p:nvSpPr>
          <p:cNvPr id="2" name="Picture Placeholder 7">
            <a:extLst>
              <a:ext uri="{FF2B5EF4-FFF2-40B4-BE49-F238E27FC236}">
                <a16:creationId xmlns:a16="http://schemas.microsoft.com/office/drawing/2014/main" id="{7134BB87-AD1A-0F85-3894-83865AA66A78}"/>
              </a:ext>
            </a:extLst>
          </p:cNvPr>
          <p:cNvSpPr>
            <a:spLocks noGrp="1"/>
          </p:cNvSpPr>
          <p:nvPr>
            <p:ph type="pic" sz="quarter" idx="19"/>
          </p:nvPr>
        </p:nvSpPr>
        <p:spPr>
          <a:xfrm>
            <a:off x="620429" y="1876903"/>
            <a:ext cx="5099895" cy="1886328"/>
          </a:xfrm>
          <a:prstGeom prst="rect">
            <a:avLst/>
          </a:prstGeom>
          <a:solidFill>
            <a:schemeClr val="bg2">
              <a:lumMod val="90000"/>
            </a:schemeClr>
          </a:solidFill>
          <a:ln>
            <a:noFill/>
          </a:ln>
        </p:spPr>
        <p:txBody>
          <a:bodyPr anchor="ctr"/>
          <a:lstStyle>
            <a:lvl1pPr marL="0" indent="0" algn="ctr">
              <a:buNone/>
              <a:defRPr/>
            </a:lvl1pPr>
          </a:lstStyle>
          <a:p>
            <a:endParaRPr lang="en-US"/>
          </a:p>
        </p:txBody>
      </p:sp>
      <p:sp>
        <p:nvSpPr>
          <p:cNvPr id="4" name="Picture Placeholder 7">
            <a:extLst>
              <a:ext uri="{FF2B5EF4-FFF2-40B4-BE49-F238E27FC236}">
                <a16:creationId xmlns:a16="http://schemas.microsoft.com/office/drawing/2014/main" id="{186CB49D-423C-F078-9058-14B85BDB1C65}"/>
              </a:ext>
            </a:extLst>
          </p:cNvPr>
          <p:cNvSpPr>
            <a:spLocks noGrp="1"/>
          </p:cNvSpPr>
          <p:nvPr>
            <p:ph type="pic" sz="quarter" idx="20"/>
          </p:nvPr>
        </p:nvSpPr>
        <p:spPr>
          <a:xfrm>
            <a:off x="6338288" y="1876903"/>
            <a:ext cx="5117440" cy="1886328"/>
          </a:xfrm>
          <a:prstGeom prst="rect">
            <a:avLst/>
          </a:prstGeom>
          <a:solidFill>
            <a:schemeClr val="bg2">
              <a:lumMod val="90000"/>
            </a:schemeClr>
          </a:solidFill>
          <a:ln>
            <a:noFill/>
          </a:ln>
        </p:spPr>
        <p:txBody>
          <a:bodyPr anchor="ctr"/>
          <a:lstStyle>
            <a:lvl1pPr marL="0" indent="0" algn="ctr">
              <a:buNone/>
              <a:defRPr/>
            </a:lvl1pPr>
          </a:lstStyle>
          <a:p>
            <a:endParaRPr lang="en-US"/>
          </a:p>
        </p:txBody>
      </p:sp>
      <p:cxnSp>
        <p:nvCxnSpPr>
          <p:cNvPr id="13" name="Straight Connector 12">
            <a:extLst>
              <a:ext uri="{FF2B5EF4-FFF2-40B4-BE49-F238E27FC236}">
                <a16:creationId xmlns:a16="http://schemas.microsoft.com/office/drawing/2014/main" id="{9F2909AB-DFBE-863A-662A-3836CBB0D020}"/>
              </a:ext>
            </a:extLst>
          </p:cNvPr>
          <p:cNvCxnSpPr>
            <a:cxnSpLocks/>
          </p:cNvCxnSpPr>
          <p:nvPr userDrawn="1"/>
        </p:nvCxnSpPr>
        <p:spPr>
          <a:xfrm>
            <a:off x="6045200" y="1905455"/>
            <a:ext cx="0" cy="4010233"/>
          </a:xfrm>
          <a:prstGeom prst="line">
            <a:avLst/>
          </a:prstGeom>
          <a:ln w="19050">
            <a:solidFill>
              <a:schemeClr val="bg2">
                <a:lumMod val="75000"/>
              </a:schemeClr>
            </a:solidFill>
            <a:prstDash val="sysDot"/>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275742632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 Col Text (Green)">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1E8D878-325E-E13E-1E54-D128C9B75F9A}"/>
              </a:ext>
            </a:extLst>
          </p:cNvPr>
          <p:cNvPicPr>
            <a:picLocks noChangeAspect="1"/>
          </p:cNvPicPr>
          <p:nvPr userDrawn="1"/>
        </p:nvPicPr>
        <p:blipFill>
          <a:blip r:embed="rId2"/>
          <a:srcRect/>
          <a:stretch/>
        </p:blipFill>
        <p:spPr>
          <a:xfrm>
            <a:off x="2466" y="0"/>
            <a:ext cx="12189532" cy="6859387"/>
          </a:xfrm>
          <a:prstGeom prst="rect">
            <a:avLst/>
          </a:prstGeom>
        </p:spPr>
      </p:pic>
      <p:sp>
        <p:nvSpPr>
          <p:cNvPr id="3" name="Title 1">
            <a:extLst>
              <a:ext uri="{FF2B5EF4-FFF2-40B4-BE49-F238E27FC236}">
                <a16:creationId xmlns:a16="http://schemas.microsoft.com/office/drawing/2014/main" id="{95BCA301-BC06-3DD5-48A2-A0F9F6CAE44C}"/>
              </a:ext>
            </a:extLst>
          </p:cNvPr>
          <p:cNvSpPr>
            <a:spLocks noGrp="1"/>
          </p:cNvSpPr>
          <p:nvPr>
            <p:ph type="title"/>
          </p:nvPr>
        </p:nvSpPr>
        <p:spPr>
          <a:xfrm>
            <a:off x="620430" y="779264"/>
            <a:ext cx="11066998" cy="778075"/>
          </a:xfrm>
          <a:prstGeom prst="rect">
            <a:avLst/>
          </a:prstGeom>
        </p:spPr>
        <p:txBody>
          <a:bodyPr anchor="ctr">
            <a:normAutofit/>
          </a:bodyPr>
          <a:lstStyle>
            <a:lvl1pPr>
              <a:defRPr sz="3600" b="1" i="0">
                <a:solidFill>
                  <a:schemeClr val="bg1"/>
                </a:solidFill>
                <a:latin typeface="Lora SemiBold" pitchFamily="2" charset="77"/>
              </a:defRPr>
            </a:lvl1pPr>
          </a:lstStyle>
          <a:p>
            <a:endParaRPr lang="en-US"/>
          </a:p>
        </p:txBody>
      </p:sp>
      <p:sp>
        <p:nvSpPr>
          <p:cNvPr id="6" name="Text Placeholder 10">
            <a:extLst>
              <a:ext uri="{FF2B5EF4-FFF2-40B4-BE49-F238E27FC236}">
                <a16:creationId xmlns:a16="http://schemas.microsoft.com/office/drawing/2014/main" id="{5BB6D34C-01AA-92AA-1E8A-17F94D3F0C67}"/>
              </a:ext>
            </a:extLst>
          </p:cNvPr>
          <p:cNvSpPr>
            <a:spLocks noGrp="1"/>
          </p:cNvSpPr>
          <p:nvPr>
            <p:ph type="body" sz="quarter" idx="13" hasCustomPrompt="1"/>
          </p:nvPr>
        </p:nvSpPr>
        <p:spPr>
          <a:xfrm>
            <a:off x="620430" y="2619883"/>
            <a:ext cx="3222902" cy="3323717"/>
          </a:xfrm>
          <a:prstGeom prst="rect">
            <a:avLst/>
          </a:prstGeom>
        </p:spPr>
        <p:txBody>
          <a:bodyPr>
            <a:noAutofit/>
          </a:bodyPr>
          <a:lstStyle>
            <a:lvl1pPr marL="0" indent="0">
              <a:lnSpc>
                <a:spcPct val="150000"/>
              </a:lnSpc>
              <a:spcBef>
                <a:spcPts val="1200"/>
              </a:spcBef>
              <a:buNone/>
              <a:defRPr sz="1400">
                <a:solidFill>
                  <a:schemeClr val="bg1"/>
                </a:solidFill>
              </a:defRPr>
            </a:lvl1pPr>
            <a:lvl2pPr marL="457200" indent="0">
              <a:buNone/>
              <a:defRPr sz="1800"/>
            </a:lvl2pPr>
            <a:lvl3pPr marL="914400" indent="0">
              <a:buNone/>
              <a:defRPr sz="1600"/>
            </a:lvl3pPr>
            <a:lvl4pPr marL="1371600" indent="0">
              <a:buNone/>
              <a:defRPr sz="1400"/>
            </a:lvl4pPr>
            <a:lvl5pPr marL="1828800" indent="0">
              <a:buNone/>
              <a:defRPr sz="1400"/>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Pellentesque</a:t>
            </a:r>
            <a:r>
              <a:rPr lang="en-US"/>
              <a:t> </a:t>
            </a:r>
            <a:r>
              <a:rPr lang="en-US" err="1"/>
              <a:t>tempor</a:t>
            </a:r>
            <a:r>
              <a:rPr lang="en-US"/>
              <a:t> fermentum </a:t>
            </a:r>
            <a:r>
              <a:rPr lang="en-US" err="1"/>
              <a:t>odio</a:t>
            </a:r>
            <a:r>
              <a:rPr lang="en-US"/>
              <a:t>. </a:t>
            </a:r>
            <a:r>
              <a:rPr lang="en-US" err="1"/>
              <a:t>Mauris</a:t>
            </a:r>
            <a:r>
              <a:rPr lang="en-US"/>
              <a:t> </a:t>
            </a:r>
            <a:r>
              <a:rPr lang="en-US" err="1"/>
              <a:t>pellentesque</a:t>
            </a:r>
            <a:r>
              <a:rPr lang="en-US"/>
              <a:t> </a:t>
            </a:r>
            <a:r>
              <a:rPr lang="en-US" err="1"/>
              <a:t>lobortis</a:t>
            </a:r>
            <a:r>
              <a:rPr lang="en-US"/>
              <a:t> ipsum, vel </a:t>
            </a:r>
            <a:r>
              <a:rPr lang="en-US" err="1"/>
              <a:t>finibus</a:t>
            </a:r>
            <a:r>
              <a:rPr lang="en-US"/>
              <a:t> </a:t>
            </a:r>
            <a:r>
              <a:rPr lang="en-US" err="1"/>
              <a:t>erat</a:t>
            </a:r>
            <a:r>
              <a:rPr lang="en-US"/>
              <a:t> </a:t>
            </a:r>
            <a:r>
              <a:rPr lang="en-US" err="1"/>
              <a:t>pretium</a:t>
            </a:r>
            <a:r>
              <a:rPr lang="en-US"/>
              <a:t> et. </a:t>
            </a:r>
            <a:r>
              <a:rPr lang="en-US" err="1"/>
              <a:t>Orci</a:t>
            </a:r>
            <a:r>
              <a:rPr lang="en-US"/>
              <a:t> </a:t>
            </a:r>
            <a:r>
              <a:rPr lang="en-US" err="1"/>
              <a:t>varius</a:t>
            </a:r>
            <a:r>
              <a:rPr lang="en-US"/>
              <a:t> </a:t>
            </a:r>
            <a:r>
              <a:rPr lang="en-US" err="1"/>
              <a:t>natoque</a:t>
            </a:r>
            <a:r>
              <a:rPr lang="en-US"/>
              <a:t> </a:t>
            </a:r>
            <a:r>
              <a:rPr lang="en-US" err="1"/>
              <a:t>penatibus</a:t>
            </a:r>
            <a:r>
              <a:rPr lang="en-US"/>
              <a:t> et </a:t>
            </a:r>
            <a:r>
              <a:rPr lang="en-US" err="1"/>
              <a:t>magnis</a:t>
            </a:r>
            <a:r>
              <a:rPr lang="en-US"/>
              <a:t> dis parturient </a:t>
            </a:r>
            <a:r>
              <a:rPr lang="en-US" err="1"/>
              <a:t>montes</a:t>
            </a:r>
            <a:r>
              <a:rPr lang="en-US"/>
              <a:t>, </a:t>
            </a:r>
            <a:r>
              <a:rPr lang="en-US" err="1"/>
              <a:t>nascetur</a:t>
            </a:r>
            <a:r>
              <a:rPr lang="en-US"/>
              <a:t> </a:t>
            </a:r>
            <a:r>
              <a:rPr lang="en-US" err="1"/>
              <a:t>ridiculus</a:t>
            </a:r>
            <a:r>
              <a:rPr lang="en-US"/>
              <a:t> mus. </a:t>
            </a:r>
          </a:p>
        </p:txBody>
      </p:sp>
      <p:sp>
        <p:nvSpPr>
          <p:cNvPr id="7" name="Text Placeholder 10">
            <a:extLst>
              <a:ext uri="{FF2B5EF4-FFF2-40B4-BE49-F238E27FC236}">
                <a16:creationId xmlns:a16="http://schemas.microsoft.com/office/drawing/2014/main" id="{DB3B74DB-87A9-4EE9-D3D8-C3BEFA6F0009}"/>
              </a:ext>
            </a:extLst>
          </p:cNvPr>
          <p:cNvSpPr>
            <a:spLocks noGrp="1"/>
          </p:cNvSpPr>
          <p:nvPr>
            <p:ph type="body" sz="quarter" idx="14" hasCustomPrompt="1"/>
          </p:nvPr>
        </p:nvSpPr>
        <p:spPr>
          <a:xfrm>
            <a:off x="620430" y="1905455"/>
            <a:ext cx="3222902" cy="366312"/>
          </a:xfrm>
          <a:prstGeom prst="rect">
            <a:avLst/>
          </a:prstGeom>
        </p:spPr>
        <p:txBody>
          <a:bodyPr anchor="ctr">
            <a:noAutofit/>
          </a:bodyPr>
          <a:lstStyle>
            <a:lvl1pPr marL="0" indent="0">
              <a:lnSpc>
                <a:spcPct val="150000"/>
              </a:lnSpc>
              <a:spcBef>
                <a:spcPts val="1200"/>
              </a:spcBef>
              <a:buNone/>
              <a:defRPr sz="2000" b="1">
                <a:solidFill>
                  <a:srgbClr val="72B0E0"/>
                </a:solidFill>
              </a:defRPr>
            </a:lvl1pPr>
            <a:lvl2pPr marL="457200" indent="0">
              <a:buNone/>
              <a:defRPr sz="1800"/>
            </a:lvl2pPr>
            <a:lvl3pPr marL="914400" indent="0">
              <a:buNone/>
              <a:defRPr sz="1600"/>
            </a:lvl3pPr>
            <a:lvl4pPr marL="1371600" indent="0">
              <a:buNone/>
              <a:defRPr sz="1400"/>
            </a:lvl4pPr>
            <a:lvl5pPr marL="1828800" indent="0">
              <a:buNone/>
              <a:defRPr sz="1400"/>
            </a:lvl5pPr>
          </a:lstStyle>
          <a:p>
            <a:pPr lvl="0"/>
            <a:r>
              <a:rPr lang="en-US"/>
              <a:t>COLUMN 1 TITLE</a:t>
            </a:r>
          </a:p>
        </p:txBody>
      </p:sp>
      <p:sp>
        <p:nvSpPr>
          <p:cNvPr id="9" name="Text Placeholder 10">
            <a:extLst>
              <a:ext uri="{FF2B5EF4-FFF2-40B4-BE49-F238E27FC236}">
                <a16:creationId xmlns:a16="http://schemas.microsoft.com/office/drawing/2014/main" id="{2B3ED1F2-4695-5735-E4D8-7069AF4DC3E8}"/>
              </a:ext>
            </a:extLst>
          </p:cNvPr>
          <p:cNvSpPr>
            <a:spLocks noGrp="1"/>
          </p:cNvSpPr>
          <p:nvPr>
            <p:ph type="body" sz="quarter" idx="15" hasCustomPrompt="1"/>
          </p:nvPr>
        </p:nvSpPr>
        <p:spPr>
          <a:xfrm>
            <a:off x="620430" y="2271768"/>
            <a:ext cx="3222902" cy="366312"/>
          </a:xfrm>
          <a:prstGeom prst="rect">
            <a:avLst/>
          </a:prstGeom>
        </p:spPr>
        <p:txBody>
          <a:bodyPr anchor="ctr">
            <a:noAutofit/>
          </a:bodyPr>
          <a:lstStyle>
            <a:lvl1pPr marL="0" indent="0">
              <a:lnSpc>
                <a:spcPct val="150000"/>
              </a:lnSpc>
              <a:spcBef>
                <a:spcPts val="1200"/>
              </a:spcBef>
              <a:buNone/>
              <a:defRPr sz="1400" b="1" i="1">
                <a:solidFill>
                  <a:schemeClr val="bg1"/>
                </a:solidFill>
                <a:latin typeface="Lora SemiBold" pitchFamily="2" charset="77"/>
              </a:defRPr>
            </a:lvl1pPr>
            <a:lvl2pPr marL="457200" indent="0">
              <a:buNone/>
              <a:defRPr sz="1800"/>
            </a:lvl2pPr>
            <a:lvl3pPr marL="914400" indent="0">
              <a:buNone/>
              <a:defRPr sz="1600"/>
            </a:lvl3pPr>
            <a:lvl4pPr marL="1371600" indent="0">
              <a:buNone/>
              <a:defRPr sz="1400"/>
            </a:lvl4pPr>
            <a:lvl5pPr marL="1828800" indent="0">
              <a:buNone/>
              <a:defRPr sz="1400"/>
            </a:lvl5pPr>
          </a:lstStyle>
          <a:p>
            <a:pPr lvl="0"/>
            <a:r>
              <a:rPr lang="en-US"/>
              <a:t>Sub Line</a:t>
            </a:r>
          </a:p>
        </p:txBody>
      </p:sp>
      <p:cxnSp>
        <p:nvCxnSpPr>
          <p:cNvPr id="14" name="Straight Connector 13">
            <a:extLst>
              <a:ext uri="{FF2B5EF4-FFF2-40B4-BE49-F238E27FC236}">
                <a16:creationId xmlns:a16="http://schemas.microsoft.com/office/drawing/2014/main" id="{2EEC0CAC-708A-B527-22D6-8428D475A90F}"/>
              </a:ext>
            </a:extLst>
          </p:cNvPr>
          <p:cNvCxnSpPr>
            <a:cxnSpLocks/>
          </p:cNvCxnSpPr>
          <p:nvPr userDrawn="1"/>
        </p:nvCxnSpPr>
        <p:spPr>
          <a:xfrm>
            <a:off x="4202113" y="1905455"/>
            <a:ext cx="0" cy="4010233"/>
          </a:xfrm>
          <a:prstGeom prst="line">
            <a:avLst/>
          </a:prstGeom>
          <a:ln w="19050">
            <a:solidFill>
              <a:schemeClr val="bg2">
                <a:lumMod val="75000"/>
              </a:schemeClr>
            </a:solidFill>
            <a:prstDash val="sysDot"/>
          </a:ln>
        </p:spPr>
        <p:style>
          <a:lnRef idx="1">
            <a:schemeClr val="accent3"/>
          </a:lnRef>
          <a:fillRef idx="0">
            <a:schemeClr val="accent3"/>
          </a:fillRef>
          <a:effectRef idx="0">
            <a:schemeClr val="accent3"/>
          </a:effectRef>
          <a:fontRef idx="minor">
            <a:schemeClr val="tx1"/>
          </a:fontRef>
        </p:style>
      </p:cxnSp>
      <p:sp>
        <p:nvSpPr>
          <p:cNvPr id="15" name="Slide Number Placeholder 5">
            <a:extLst>
              <a:ext uri="{FF2B5EF4-FFF2-40B4-BE49-F238E27FC236}">
                <a16:creationId xmlns:a16="http://schemas.microsoft.com/office/drawing/2014/main" id="{AF03F658-7563-29DE-A3DE-2ECB4A7D7A7B}"/>
              </a:ext>
            </a:extLst>
          </p:cNvPr>
          <p:cNvSpPr>
            <a:spLocks noGrp="1"/>
          </p:cNvSpPr>
          <p:nvPr>
            <p:ph type="sldNum" sz="quarter" idx="4"/>
          </p:nvPr>
        </p:nvSpPr>
        <p:spPr>
          <a:xfrm>
            <a:off x="4015819" y="6197596"/>
            <a:ext cx="7671614" cy="306975"/>
          </a:xfrm>
          <a:prstGeom prst="rect">
            <a:avLst/>
          </a:prstGeom>
        </p:spPr>
        <p:txBody>
          <a:bodyPr vert="horz" lIns="91440" tIns="45720" rIns="91440" bIns="45720" rtlCol="0" anchor="ctr"/>
          <a:lstStyle>
            <a:lvl1pPr algn="r">
              <a:defRPr sz="800" b="1" spc="300">
                <a:solidFill>
                  <a:schemeClr val="bg1"/>
                </a:solidFill>
                <a:latin typeface="Century Gothic" panose="020B0502020202020204" pitchFamily="34" charset="0"/>
              </a:defRPr>
            </a:lvl1pPr>
          </a:lstStyle>
          <a:p>
            <a:r>
              <a:rPr lang="en-US"/>
              <a:t>PAGE </a:t>
            </a:r>
            <a:fld id="{0C066373-3FC5-844D-AB9B-E378AB597340}" type="slidenum">
              <a:rPr lang="en-US" smtClean="0"/>
              <a:pPr/>
              <a:t>‹#›</a:t>
            </a:fld>
            <a:r>
              <a:rPr lang="en-US"/>
              <a:t>  |  DEPARTMENT NAME</a:t>
            </a:r>
          </a:p>
        </p:txBody>
      </p:sp>
      <p:pic>
        <p:nvPicPr>
          <p:cNvPr id="16" name="Picture 15" descr="University of Vermont logo: A dark green letter V outlined by a white shield and the text University of Vermont">
            <a:extLst>
              <a:ext uri="{FF2B5EF4-FFF2-40B4-BE49-F238E27FC236}">
                <a16:creationId xmlns:a16="http://schemas.microsoft.com/office/drawing/2014/main" id="{325FEF2F-3648-E741-D693-B57893458651}"/>
              </a:ext>
            </a:extLst>
          </p:cNvPr>
          <p:cNvPicPr>
            <a:picLocks noChangeAspect="1"/>
          </p:cNvPicPr>
          <p:nvPr userDrawn="1"/>
        </p:nvPicPr>
        <p:blipFill>
          <a:blip r:embed="rId3"/>
          <a:stretch>
            <a:fillRect/>
          </a:stretch>
        </p:blipFill>
        <p:spPr>
          <a:xfrm>
            <a:off x="706388" y="6152528"/>
            <a:ext cx="1274769" cy="410198"/>
          </a:xfrm>
          <a:prstGeom prst="rect">
            <a:avLst/>
          </a:prstGeom>
        </p:spPr>
      </p:pic>
      <p:cxnSp>
        <p:nvCxnSpPr>
          <p:cNvPr id="2" name="Straight Connector 1">
            <a:extLst>
              <a:ext uri="{FF2B5EF4-FFF2-40B4-BE49-F238E27FC236}">
                <a16:creationId xmlns:a16="http://schemas.microsoft.com/office/drawing/2014/main" id="{AA974A3C-B02D-FD3E-0C2A-66C14E773FD5}"/>
              </a:ext>
            </a:extLst>
          </p:cNvPr>
          <p:cNvCxnSpPr>
            <a:cxnSpLocks/>
          </p:cNvCxnSpPr>
          <p:nvPr userDrawn="1"/>
        </p:nvCxnSpPr>
        <p:spPr>
          <a:xfrm>
            <a:off x="8131176" y="1905455"/>
            <a:ext cx="0" cy="4010233"/>
          </a:xfrm>
          <a:prstGeom prst="line">
            <a:avLst/>
          </a:prstGeom>
          <a:ln w="19050">
            <a:solidFill>
              <a:schemeClr val="bg2">
                <a:lumMod val="75000"/>
              </a:schemeClr>
            </a:solidFill>
            <a:prstDash val="sysDot"/>
          </a:ln>
        </p:spPr>
        <p:style>
          <a:lnRef idx="1">
            <a:schemeClr val="accent3"/>
          </a:lnRef>
          <a:fillRef idx="0">
            <a:schemeClr val="accent3"/>
          </a:fillRef>
          <a:effectRef idx="0">
            <a:schemeClr val="accent3"/>
          </a:effectRef>
          <a:fontRef idx="minor">
            <a:schemeClr val="tx1"/>
          </a:fontRef>
        </p:style>
      </p:cxnSp>
      <p:sp>
        <p:nvSpPr>
          <p:cNvPr id="4" name="Text Placeholder 10">
            <a:extLst>
              <a:ext uri="{FF2B5EF4-FFF2-40B4-BE49-F238E27FC236}">
                <a16:creationId xmlns:a16="http://schemas.microsoft.com/office/drawing/2014/main" id="{CAC7ED03-825C-1943-083A-75729A445D4D}"/>
              </a:ext>
            </a:extLst>
          </p:cNvPr>
          <p:cNvSpPr>
            <a:spLocks noGrp="1"/>
          </p:cNvSpPr>
          <p:nvPr>
            <p:ph type="body" sz="quarter" idx="16" hasCustomPrompt="1"/>
          </p:nvPr>
        </p:nvSpPr>
        <p:spPr>
          <a:xfrm>
            <a:off x="4541701" y="2619883"/>
            <a:ext cx="3222902" cy="3323717"/>
          </a:xfrm>
          <a:prstGeom prst="rect">
            <a:avLst/>
          </a:prstGeom>
        </p:spPr>
        <p:txBody>
          <a:bodyPr>
            <a:noAutofit/>
          </a:bodyPr>
          <a:lstStyle>
            <a:lvl1pPr marL="0" indent="0">
              <a:lnSpc>
                <a:spcPct val="150000"/>
              </a:lnSpc>
              <a:spcBef>
                <a:spcPts val="1200"/>
              </a:spcBef>
              <a:buNone/>
              <a:defRPr sz="1400">
                <a:solidFill>
                  <a:schemeClr val="bg1"/>
                </a:solidFill>
              </a:defRPr>
            </a:lvl1pPr>
            <a:lvl2pPr marL="457200" indent="0">
              <a:buNone/>
              <a:defRPr sz="1800"/>
            </a:lvl2pPr>
            <a:lvl3pPr marL="914400" indent="0">
              <a:buNone/>
              <a:defRPr sz="1600"/>
            </a:lvl3pPr>
            <a:lvl4pPr marL="1371600" indent="0">
              <a:buNone/>
              <a:defRPr sz="1400"/>
            </a:lvl4pPr>
            <a:lvl5pPr marL="1828800" indent="0">
              <a:buNone/>
              <a:defRPr sz="1400"/>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Pellentesque</a:t>
            </a:r>
            <a:r>
              <a:rPr lang="en-US"/>
              <a:t> </a:t>
            </a:r>
            <a:r>
              <a:rPr lang="en-US" err="1"/>
              <a:t>tempor</a:t>
            </a:r>
            <a:r>
              <a:rPr lang="en-US"/>
              <a:t> fermentum </a:t>
            </a:r>
            <a:r>
              <a:rPr lang="en-US" err="1"/>
              <a:t>odio</a:t>
            </a:r>
            <a:r>
              <a:rPr lang="en-US"/>
              <a:t>. </a:t>
            </a:r>
            <a:r>
              <a:rPr lang="en-US" err="1"/>
              <a:t>Mauris</a:t>
            </a:r>
            <a:r>
              <a:rPr lang="en-US"/>
              <a:t> </a:t>
            </a:r>
            <a:r>
              <a:rPr lang="en-US" err="1"/>
              <a:t>pellentesque</a:t>
            </a:r>
            <a:r>
              <a:rPr lang="en-US"/>
              <a:t> </a:t>
            </a:r>
            <a:r>
              <a:rPr lang="en-US" err="1"/>
              <a:t>lobortis</a:t>
            </a:r>
            <a:r>
              <a:rPr lang="en-US"/>
              <a:t> ipsum, vel </a:t>
            </a:r>
            <a:r>
              <a:rPr lang="en-US" err="1"/>
              <a:t>finibus</a:t>
            </a:r>
            <a:r>
              <a:rPr lang="en-US"/>
              <a:t> </a:t>
            </a:r>
            <a:r>
              <a:rPr lang="en-US" err="1"/>
              <a:t>erat</a:t>
            </a:r>
            <a:r>
              <a:rPr lang="en-US"/>
              <a:t> </a:t>
            </a:r>
            <a:r>
              <a:rPr lang="en-US" err="1"/>
              <a:t>pretium</a:t>
            </a:r>
            <a:r>
              <a:rPr lang="en-US"/>
              <a:t> et. </a:t>
            </a:r>
            <a:r>
              <a:rPr lang="en-US" err="1"/>
              <a:t>Orci</a:t>
            </a:r>
            <a:r>
              <a:rPr lang="en-US"/>
              <a:t> </a:t>
            </a:r>
            <a:r>
              <a:rPr lang="en-US" err="1"/>
              <a:t>varius</a:t>
            </a:r>
            <a:r>
              <a:rPr lang="en-US"/>
              <a:t> </a:t>
            </a:r>
            <a:r>
              <a:rPr lang="en-US" err="1"/>
              <a:t>natoque</a:t>
            </a:r>
            <a:r>
              <a:rPr lang="en-US"/>
              <a:t> </a:t>
            </a:r>
            <a:r>
              <a:rPr lang="en-US" err="1"/>
              <a:t>penatibus</a:t>
            </a:r>
            <a:r>
              <a:rPr lang="en-US"/>
              <a:t> et </a:t>
            </a:r>
            <a:r>
              <a:rPr lang="en-US" err="1"/>
              <a:t>magnis</a:t>
            </a:r>
            <a:r>
              <a:rPr lang="en-US"/>
              <a:t> dis parturient </a:t>
            </a:r>
            <a:r>
              <a:rPr lang="en-US" err="1"/>
              <a:t>montes</a:t>
            </a:r>
            <a:r>
              <a:rPr lang="en-US"/>
              <a:t>, </a:t>
            </a:r>
            <a:r>
              <a:rPr lang="en-US" err="1"/>
              <a:t>nascetur</a:t>
            </a:r>
            <a:r>
              <a:rPr lang="en-US"/>
              <a:t> </a:t>
            </a:r>
            <a:r>
              <a:rPr lang="en-US" err="1"/>
              <a:t>ridiculus</a:t>
            </a:r>
            <a:r>
              <a:rPr lang="en-US"/>
              <a:t> mus. </a:t>
            </a:r>
          </a:p>
        </p:txBody>
      </p:sp>
      <p:sp>
        <p:nvSpPr>
          <p:cNvPr id="8" name="Text Placeholder 10">
            <a:extLst>
              <a:ext uri="{FF2B5EF4-FFF2-40B4-BE49-F238E27FC236}">
                <a16:creationId xmlns:a16="http://schemas.microsoft.com/office/drawing/2014/main" id="{916D0FB4-8EE6-E514-E4B2-2266CA22DB77}"/>
              </a:ext>
            </a:extLst>
          </p:cNvPr>
          <p:cNvSpPr>
            <a:spLocks noGrp="1"/>
          </p:cNvSpPr>
          <p:nvPr>
            <p:ph type="body" sz="quarter" idx="17" hasCustomPrompt="1"/>
          </p:nvPr>
        </p:nvSpPr>
        <p:spPr>
          <a:xfrm>
            <a:off x="4541701" y="1905455"/>
            <a:ext cx="3222902" cy="366312"/>
          </a:xfrm>
          <a:prstGeom prst="rect">
            <a:avLst/>
          </a:prstGeom>
        </p:spPr>
        <p:txBody>
          <a:bodyPr anchor="ctr">
            <a:noAutofit/>
          </a:bodyPr>
          <a:lstStyle>
            <a:lvl1pPr marL="0" indent="0">
              <a:lnSpc>
                <a:spcPct val="150000"/>
              </a:lnSpc>
              <a:spcBef>
                <a:spcPts val="1200"/>
              </a:spcBef>
              <a:buNone/>
              <a:defRPr sz="2000" b="1">
                <a:solidFill>
                  <a:srgbClr val="72B0E0"/>
                </a:solidFill>
              </a:defRPr>
            </a:lvl1pPr>
            <a:lvl2pPr marL="457200" indent="0">
              <a:buNone/>
              <a:defRPr sz="1800"/>
            </a:lvl2pPr>
            <a:lvl3pPr marL="914400" indent="0">
              <a:buNone/>
              <a:defRPr sz="1600"/>
            </a:lvl3pPr>
            <a:lvl4pPr marL="1371600" indent="0">
              <a:buNone/>
              <a:defRPr sz="1400"/>
            </a:lvl4pPr>
            <a:lvl5pPr marL="1828800" indent="0">
              <a:buNone/>
              <a:defRPr sz="1400"/>
            </a:lvl5pPr>
          </a:lstStyle>
          <a:p>
            <a:pPr lvl="0"/>
            <a:r>
              <a:rPr lang="en-US"/>
              <a:t>COLUMN 2 TITLE</a:t>
            </a:r>
          </a:p>
        </p:txBody>
      </p:sp>
      <p:sp>
        <p:nvSpPr>
          <p:cNvPr id="13" name="Text Placeholder 10">
            <a:extLst>
              <a:ext uri="{FF2B5EF4-FFF2-40B4-BE49-F238E27FC236}">
                <a16:creationId xmlns:a16="http://schemas.microsoft.com/office/drawing/2014/main" id="{0CF57C96-C251-CDE5-D7AD-231AF6331BE8}"/>
              </a:ext>
            </a:extLst>
          </p:cNvPr>
          <p:cNvSpPr>
            <a:spLocks noGrp="1"/>
          </p:cNvSpPr>
          <p:nvPr>
            <p:ph type="body" sz="quarter" idx="18" hasCustomPrompt="1"/>
          </p:nvPr>
        </p:nvSpPr>
        <p:spPr>
          <a:xfrm>
            <a:off x="4541701" y="2271768"/>
            <a:ext cx="3222902" cy="366312"/>
          </a:xfrm>
          <a:prstGeom prst="rect">
            <a:avLst/>
          </a:prstGeom>
        </p:spPr>
        <p:txBody>
          <a:bodyPr anchor="ctr">
            <a:noAutofit/>
          </a:bodyPr>
          <a:lstStyle>
            <a:lvl1pPr marL="0" indent="0">
              <a:lnSpc>
                <a:spcPct val="150000"/>
              </a:lnSpc>
              <a:spcBef>
                <a:spcPts val="1200"/>
              </a:spcBef>
              <a:buNone/>
              <a:defRPr sz="1400" b="1" i="1">
                <a:solidFill>
                  <a:schemeClr val="bg1"/>
                </a:solidFill>
                <a:latin typeface="Lora SemiBold" pitchFamily="2" charset="77"/>
              </a:defRPr>
            </a:lvl1pPr>
            <a:lvl2pPr marL="457200" indent="0">
              <a:buNone/>
              <a:defRPr sz="1800"/>
            </a:lvl2pPr>
            <a:lvl3pPr marL="914400" indent="0">
              <a:buNone/>
              <a:defRPr sz="1600"/>
            </a:lvl3pPr>
            <a:lvl4pPr marL="1371600" indent="0">
              <a:buNone/>
              <a:defRPr sz="1400"/>
            </a:lvl4pPr>
            <a:lvl5pPr marL="1828800" indent="0">
              <a:buNone/>
              <a:defRPr sz="1400"/>
            </a:lvl5pPr>
          </a:lstStyle>
          <a:p>
            <a:pPr lvl="0"/>
            <a:r>
              <a:rPr lang="en-US"/>
              <a:t>Sub Line</a:t>
            </a:r>
          </a:p>
        </p:txBody>
      </p:sp>
      <p:sp>
        <p:nvSpPr>
          <p:cNvPr id="17" name="Text Placeholder 10">
            <a:extLst>
              <a:ext uri="{FF2B5EF4-FFF2-40B4-BE49-F238E27FC236}">
                <a16:creationId xmlns:a16="http://schemas.microsoft.com/office/drawing/2014/main" id="{43F79B29-AE05-3225-2AD1-7FC58B06F1F5}"/>
              </a:ext>
            </a:extLst>
          </p:cNvPr>
          <p:cNvSpPr>
            <a:spLocks noGrp="1"/>
          </p:cNvSpPr>
          <p:nvPr>
            <p:ph type="body" sz="quarter" idx="19" hasCustomPrompt="1"/>
          </p:nvPr>
        </p:nvSpPr>
        <p:spPr>
          <a:xfrm>
            <a:off x="8464526" y="2619883"/>
            <a:ext cx="3222902" cy="3323717"/>
          </a:xfrm>
          <a:prstGeom prst="rect">
            <a:avLst/>
          </a:prstGeom>
        </p:spPr>
        <p:txBody>
          <a:bodyPr>
            <a:noAutofit/>
          </a:bodyPr>
          <a:lstStyle>
            <a:lvl1pPr marL="0" indent="0">
              <a:lnSpc>
                <a:spcPct val="150000"/>
              </a:lnSpc>
              <a:spcBef>
                <a:spcPts val="1200"/>
              </a:spcBef>
              <a:buNone/>
              <a:defRPr sz="1400">
                <a:solidFill>
                  <a:schemeClr val="bg1"/>
                </a:solidFill>
              </a:defRPr>
            </a:lvl1pPr>
            <a:lvl2pPr marL="457200" indent="0">
              <a:buNone/>
              <a:defRPr sz="1800"/>
            </a:lvl2pPr>
            <a:lvl3pPr marL="914400" indent="0">
              <a:buNone/>
              <a:defRPr sz="1600"/>
            </a:lvl3pPr>
            <a:lvl4pPr marL="1371600" indent="0">
              <a:buNone/>
              <a:defRPr sz="1400"/>
            </a:lvl4pPr>
            <a:lvl5pPr marL="1828800" indent="0">
              <a:buNone/>
              <a:defRPr sz="1400"/>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Pellentesque</a:t>
            </a:r>
            <a:r>
              <a:rPr lang="en-US"/>
              <a:t> </a:t>
            </a:r>
            <a:r>
              <a:rPr lang="en-US" err="1"/>
              <a:t>tempor</a:t>
            </a:r>
            <a:r>
              <a:rPr lang="en-US"/>
              <a:t> fermentum </a:t>
            </a:r>
            <a:r>
              <a:rPr lang="en-US" err="1"/>
              <a:t>odio</a:t>
            </a:r>
            <a:r>
              <a:rPr lang="en-US"/>
              <a:t>. </a:t>
            </a:r>
            <a:r>
              <a:rPr lang="en-US" err="1"/>
              <a:t>Mauris</a:t>
            </a:r>
            <a:r>
              <a:rPr lang="en-US"/>
              <a:t> </a:t>
            </a:r>
            <a:r>
              <a:rPr lang="en-US" err="1"/>
              <a:t>pellentesque</a:t>
            </a:r>
            <a:r>
              <a:rPr lang="en-US"/>
              <a:t> </a:t>
            </a:r>
            <a:r>
              <a:rPr lang="en-US" err="1"/>
              <a:t>lobortis</a:t>
            </a:r>
            <a:r>
              <a:rPr lang="en-US"/>
              <a:t> ipsum, vel </a:t>
            </a:r>
            <a:r>
              <a:rPr lang="en-US" err="1"/>
              <a:t>finibus</a:t>
            </a:r>
            <a:r>
              <a:rPr lang="en-US"/>
              <a:t> </a:t>
            </a:r>
            <a:r>
              <a:rPr lang="en-US" err="1"/>
              <a:t>erat</a:t>
            </a:r>
            <a:r>
              <a:rPr lang="en-US"/>
              <a:t> </a:t>
            </a:r>
            <a:r>
              <a:rPr lang="en-US" err="1"/>
              <a:t>pretium</a:t>
            </a:r>
            <a:r>
              <a:rPr lang="en-US"/>
              <a:t> et. </a:t>
            </a:r>
            <a:r>
              <a:rPr lang="en-US" err="1"/>
              <a:t>Orci</a:t>
            </a:r>
            <a:r>
              <a:rPr lang="en-US"/>
              <a:t> </a:t>
            </a:r>
            <a:r>
              <a:rPr lang="en-US" err="1"/>
              <a:t>varius</a:t>
            </a:r>
            <a:r>
              <a:rPr lang="en-US"/>
              <a:t> </a:t>
            </a:r>
            <a:r>
              <a:rPr lang="en-US" err="1"/>
              <a:t>natoque</a:t>
            </a:r>
            <a:r>
              <a:rPr lang="en-US"/>
              <a:t> </a:t>
            </a:r>
            <a:r>
              <a:rPr lang="en-US" err="1"/>
              <a:t>penatibus</a:t>
            </a:r>
            <a:r>
              <a:rPr lang="en-US"/>
              <a:t> et </a:t>
            </a:r>
            <a:r>
              <a:rPr lang="en-US" err="1"/>
              <a:t>magnis</a:t>
            </a:r>
            <a:r>
              <a:rPr lang="en-US"/>
              <a:t> dis parturient </a:t>
            </a:r>
            <a:r>
              <a:rPr lang="en-US" err="1"/>
              <a:t>montes</a:t>
            </a:r>
            <a:r>
              <a:rPr lang="en-US"/>
              <a:t>, </a:t>
            </a:r>
            <a:r>
              <a:rPr lang="en-US" err="1"/>
              <a:t>nascetur</a:t>
            </a:r>
            <a:r>
              <a:rPr lang="en-US"/>
              <a:t> </a:t>
            </a:r>
            <a:r>
              <a:rPr lang="en-US" err="1"/>
              <a:t>ridiculus</a:t>
            </a:r>
            <a:r>
              <a:rPr lang="en-US"/>
              <a:t> mus. </a:t>
            </a:r>
          </a:p>
        </p:txBody>
      </p:sp>
      <p:sp>
        <p:nvSpPr>
          <p:cNvPr id="18" name="Text Placeholder 10">
            <a:extLst>
              <a:ext uri="{FF2B5EF4-FFF2-40B4-BE49-F238E27FC236}">
                <a16:creationId xmlns:a16="http://schemas.microsoft.com/office/drawing/2014/main" id="{A52EF80F-88C6-0F57-2E7B-71B731AB06B2}"/>
              </a:ext>
            </a:extLst>
          </p:cNvPr>
          <p:cNvSpPr>
            <a:spLocks noGrp="1"/>
          </p:cNvSpPr>
          <p:nvPr>
            <p:ph type="body" sz="quarter" idx="20" hasCustomPrompt="1"/>
          </p:nvPr>
        </p:nvSpPr>
        <p:spPr>
          <a:xfrm>
            <a:off x="8464526" y="1905455"/>
            <a:ext cx="3222902" cy="366312"/>
          </a:xfrm>
          <a:prstGeom prst="rect">
            <a:avLst/>
          </a:prstGeom>
        </p:spPr>
        <p:txBody>
          <a:bodyPr anchor="ctr">
            <a:noAutofit/>
          </a:bodyPr>
          <a:lstStyle>
            <a:lvl1pPr marL="0" indent="0">
              <a:lnSpc>
                <a:spcPct val="150000"/>
              </a:lnSpc>
              <a:spcBef>
                <a:spcPts val="1200"/>
              </a:spcBef>
              <a:buNone/>
              <a:defRPr sz="2000" b="1">
                <a:solidFill>
                  <a:srgbClr val="72B0E0"/>
                </a:solidFill>
              </a:defRPr>
            </a:lvl1pPr>
            <a:lvl2pPr marL="457200" indent="0">
              <a:buNone/>
              <a:defRPr sz="1800"/>
            </a:lvl2pPr>
            <a:lvl3pPr marL="914400" indent="0">
              <a:buNone/>
              <a:defRPr sz="1600"/>
            </a:lvl3pPr>
            <a:lvl4pPr marL="1371600" indent="0">
              <a:buNone/>
              <a:defRPr sz="1400"/>
            </a:lvl4pPr>
            <a:lvl5pPr marL="1828800" indent="0">
              <a:buNone/>
              <a:defRPr sz="1400"/>
            </a:lvl5pPr>
          </a:lstStyle>
          <a:p>
            <a:pPr lvl="0"/>
            <a:r>
              <a:rPr lang="en-US"/>
              <a:t>COLUMN 3 TITLE</a:t>
            </a:r>
          </a:p>
        </p:txBody>
      </p:sp>
      <p:sp>
        <p:nvSpPr>
          <p:cNvPr id="19" name="Text Placeholder 10">
            <a:extLst>
              <a:ext uri="{FF2B5EF4-FFF2-40B4-BE49-F238E27FC236}">
                <a16:creationId xmlns:a16="http://schemas.microsoft.com/office/drawing/2014/main" id="{8EF532F1-6C2D-02D6-B035-09B01ED3222A}"/>
              </a:ext>
            </a:extLst>
          </p:cNvPr>
          <p:cNvSpPr>
            <a:spLocks noGrp="1"/>
          </p:cNvSpPr>
          <p:nvPr>
            <p:ph type="body" sz="quarter" idx="21" hasCustomPrompt="1"/>
          </p:nvPr>
        </p:nvSpPr>
        <p:spPr>
          <a:xfrm>
            <a:off x="8464526" y="2271768"/>
            <a:ext cx="3222902" cy="366312"/>
          </a:xfrm>
          <a:prstGeom prst="rect">
            <a:avLst/>
          </a:prstGeom>
        </p:spPr>
        <p:txBody>
          <a:bodyPr anchor="ctr">
            <a:noAutofit/>
          </a:bodyPr>
          <a:lstStyle>
            <a:lvl1pPr marL="0" indent="0">
              <a:lnSpc>
                <a:spcPct val="150000"/>
              </a:lnSpc>
              <a:spcBef>
                <a:spcPts val="1200"/>
              </a:spcBef>
              <a:buNone/>
              <a:defRPr sz="1400" b="1" i="1">
                <a:solidFill>
                  <a:schemeClr val="bg1"/>
                </a:solidFill>
                <a:latin typeface="Lora SemiBold" pitchFamily="2" charset="77"/>
              </a:defRPr>
            </a:lvl1pPr>
            <a:lvl2pPr marL="457200" indent="0">
              <a:buNone/>
              <a:defRPr sz="1800"/>
            </a:lvl2pPr>
            <a:lvl3pPr marL="914400" indent="0">
              <a:buNone/>
              <a:defRPr sz="1600"/>
            </a:lvl3pPr>
            <a:lvl4pPr marL="1371600" indent="0">
              <a:buNone/>
              <a:defRPr sz="1400"/>
            </a:lvl4pPr>
            <a:lvl5pPr marL="1828800" indent="0">
              <a:buNone/>
              <a:defRPr sz="1400"/>
            </a:lvl5pPr>
          </a:lstStyle>
          <a:p>
            <a:pPr lvl="0"/>
            <a:r>
              <a:rPr lang="en-US"/>
              <a:t>Sub Line</a:t>
            </a:r>
          </a:p>
        </p:txBody>
      </p:sp>
    </p:spTree>
    <p:extLst>
      <p:ext uri="{BB962C8B-B14F-4D97-AF65-F5344CB8AC3E}">
        <p14:creationId xmlns:p14="http://schemas.microsoft.com/office/powerpoint/2010/main" val="21766919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 Col Text (White)">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895BC352-C1F2-5223-79A3-D1951D40320D}"/>
              </a:ext>
            </a:extLst>
          </p:cNvPr>
          <p:cNvGrpSpPr/>
          <p:nvPr userDrawn="1"/>
        </p:nvGrpSpPr>
        <p:grpSpPr>
          <a:xfrm>
            <a:off x="-3882" y="-1"/>
            <a:ext cx="12187063" cy="6858001"/>
            <a:chOff x="-3882" y="-1"/>
            <a:chExt cx="12187063" cy="6858001"/>
          </a:xfrm>
        </p:grpSpPr>
        <p:sp>
          <p:nvSpPr>
            <p:cNvPr id="11" name="Rectangle 10">
              <a:extLst>
                <a:ext uri="{FF2B5EF4-FFF2-40B4-BE49-F238E27FC236}">
                  <a16:creationId xmlns:a16="http://schemas.microsoft.com/office/drawing/2014/main" id="{28B49361-80AE-3695-3B7E-B660F898A78A}"/>
                </a:ext>
              </a:extLst>
            </p:cNvPr>
            <p:cNvSpPr/>
            <p:nvPr userDrawn="1"/>
          </p:nvSpPr>
          <p:spPr>
            <a:xfrm>
              <a:off x="-3882" y="-1"/>
              <a:ext cx="12187063" cy="685800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CFF86AFD-E447-F877-521E-A273D2C0037D}"/>
                </a:ext>
              </a:extLst>
            </p:cNvPr>
            <p:cNvPicPr>
              <a:picLocks noChangeAspect="1"/>
            </p:cNvPicPr>
            <p:nvPr userDrawn="1"/>
          </p:nvPicPr>
          <p:blipFill>
            <a:blip r:embed="rId2"/>
            <a:srcRect/>
            <a:stretch/>
          </p:blipFill>
          <p:spPr>
            <a:xfrm>
              <a:off x="-3882" y="1"/>
              <a:ext cx="12187063" cy="6857999"/>
            </a:xfrm>
            <a:prstGeom prst="rect">
              <a:avLst/>
            </a:prstGeom>
          </p:spPr>
        </p:pic>
      </p:grpSp>
      <p:sp>
        <p:nvSpPr>
          <p:cNvPr id="3" name="Title 1">
            <a:extLst>
              <a:ext uri="{FF2B5EF4-FFF2-40B4-BE49-F238E27FC236}">
                <a16:creationId xmlns:a16="http://schemas.microsoft.com/office/drawing/2014/main" id="{95BCA301-BC06-3DD5-48A2-A0F9F6CAE44C}"/>
              </a:ext>
            </a:extLst>
          </p:cNvPr>
          <p:cNvSpPr>
            <a:spLocks noGrp="1"/>
          </p:cNvSpPr>
          <p:nvPr>
            <p:ph type="title"/>
          </p:nvPr>
        </p:nvSpPr>
        <p:spPr>
          <a:xfrm>
            <a:off x="620430" y="779264"/>
            <a:ext cx="11066998" cy="778075"/>
          </a:xfrm>
          <a:prstGeom prst="rect">
            <a:avLst/>
          </a:prstGeom>
        </p:spPr>
        <p:txBody>
          <a:bodyPr anchor="ctr">
            <a:normAutofit/>
          </a:bodyPr>
          <a:lstStyle>
            <a:lvl1pPr>
              <a:defRPr sz="3600" b="1" i="0">
                <a:solidFill>
                  <a:srgbClr val="154734"/>
                </a:solidFill>
                <a:latin typeface="Lora SemiBold" pitchFamily="2" charset="77"/>
              </a:defRPr>
            </a:lvl1pPr>
          </a:lstStyle>
          <a:p>
            <a:endParaRPr lang="en-US"/>
          </a:p>
        </p:txBody>
      </p:sp>
      <p:sp>
        <p:nvSpPr>
          <p:cNvPr id="6" name="Text Placeholder 10">
            <a:extLst>
              <a:ext uri="{FF2B5EF4-FFF2-40B4-BE49-F238E27FC236}">
                <a16:creationId xmlns:a16="http://schemas.microsoft.com/office/drawing/2014/main" id="{5BB6D34C-01AA-92AA-1E8A-17F94D3F0C67}"/>
              </a:ext>
            </a:extLst>
          </p:cNvPr>
          <p:cNvSpPr>
            <a:spLocks noGrp="1"/>
          </p:cNvSpPr>
          <p:nvPr>
            <p:ph type="body" sz="quarter" idx="13" hasCustomPrompt="1"/>
          </p:nvPr>
        </p:nvSpPr>
        <p:spPr>
          <a:xfrm>
            <a:off x="620430" y="2619883"/>
            <a:ext cx="3222902" cy="3323717"/>
          </a:xfrm>
          <a:prstGeom prst="rect">
            <a:avLst/>
          </a:prstGeom>
        </p:spPr>
        <p:txBody>
          <a:bodyPr>
            <a:noAutofit/>
          </a:bodyPr>
          <a:lstStyle>
            <a:lvl1pPr marL="0" indent="0">
              <a:lnSpc>
                <a:spcPct val="150000"/>
              </a:lnSpc>
              <a:spcBef>
                <a:spcPts val="1200"/>
              </a:spcBef>
              <a:buNone/>
              <a:defRPr sz="14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Pellentesque</a:t>
            </a:r>
            <a:r>
              <a:rPr lang="en-US"/>
              <a:t> </a:t>
            </a:r>
            <a:r>
              <a:rPr lang="en-US" err="1"/>
              <a:t>tempor</a:t>
            </a:r>
            <a:r>
              <a:rPr lang="en-US"/>
              <a:t> fermentum </a:t>
            </a:r>
            <a:r>
              <a:rPr lang="en-US" err="1"/>
              <a:t>odio</a:t>
            </a:r>
            <a:r>
              <a:rPr lang="en-US"/>
              <a:t>. </a:t>
            </a:r>
            <a:r>
              <a:rPr lang="en-US" err="1"/>
              <a:t>Mauris</a:t>
            </a:r>
            <a:r>
              <a:rPr lang="en-US"/>
              <a:t> </a:t>
            </a:r>
            <a:r>
              <a:rPr lang="en-US" err="1"/>
              <a:t>pellentesque</a:t>
            </a:r>
            <a:r>
              <a:rPr lang="en-US"/>
              <a:t> </a:t>
            </a:r>
            <a:r>
              <a:rPr lang="en-US" err="1"/>
              <a:t>lobortis</a:t>
            </a:r>
            <a:r>
              <a:rPr lang="en-US"/>
              <a:t> ipsum, vel </a:t>
            </a:r>
            <a:r>
              <a:rPr lang="en-US" err="1"/>
              <a:t>finibus</a:t>
            </a:r>
            <a:r>
              <a:rPr lang="en-US"/>
              <a:t> </a:t>
            </a:r>
            <a:r>
              <a:rPr lang="en-US" err="1"/>
              <a:t>erat</a:t>
            </a:r>
            <a:r>
              <a:rPr lang="en-US"/>
              <a:t> </a:t>
            </a:r>
            <a:r>
              <a:rPr lang="en-US" err="1"/>
              <a:t>pretium</a:t>
            </a:r>
            <a:r>
              <a:rPr lang="en-US"/>
              <a:t> et. </a:t>
            </a:r>
            <a:r>
              <a:rPr lang="en-US" err="1"/>
              <a:t>Orci</a:t>
            </a:r>
            <a:r>
              <a:rPr lang="en-US"/>
              <a:t> </a:t>
            </a:r>
            <a:r>
              <a:rPr lang="en-US" err="1"/>
              <a:t>varius</a:t>
            </a:r>
            <a:r>
              <a:rPr lang="en-US"/>
              <a:t> </a:t>
            </a:r>
            <a:r>
              <a:rPr lang="en-US" err="1"/>
              <a:t>natoque</a:t>
            </a:r>
            <a:r>
              <a:rPr lang="en-US"/>
              <a:t> </a:t>
            </a:r>
            <a:r>
              <a:rPr lang="en-US" err="1"/>
              <a:t>penatibus</a:t>
            </a:r>
            <a:r>
              <a:rPr lang="en-US"/>
              <a:t> et </a:t>
            </a:r>
            <a:r>
              <a:rPr lang="en-US" err="1"/>
              <a:t>magnis</a:t>
            </a:r>
            <a:r>
              <a:rPr lang="en-US"/>
              <a:t> dis parturient </a:t>
            </a:r>
            <a:r>
              <a:rPr lang="en-US" err="1"/>
              <a:t>montes</a:t>
            </a:r>
            <a:r>
              <a:rPr lang="en-US"/>
              <a:t>, </a:t>
            </a:r>
            <a:r>
              <a:rPr lang="en-US" err="1"/>
              <a:t>nascetur</a:t>
            </a:r>
            <a:r>
              <a:rPr lang="en-US"/>
              <a:t> </a:t>
            </a:r>
            <a:r>
              <a:rPr lang="en-US" err="1"/>
              <a:t>ridiculus</a:t>
            </a:r>
            <a:r>
              <a:rPr lang="en-US"/>
              <a:t> mus. </a:t>
            </a:r>
          </a:p>
        </p:txBody>
      </p:sp>
      <p:sp>
        <p:nvSpPr>
          <p:cNvPr id="7" name="Text Placeholder 10">
            <a:extLst>
              <a:ext uri="{FF2B5EF4-FFF2-40B4-BE49-F238E27FC236}">
                <a16:creationId xmlns:a16="http://schemas.microsoft.com/office/drawing/2014/main" id="{DB3B74DB-87A9-4EE9-D3D8-C3BEFA6F0009}"/>
              </a:ext>
            </a:extLst>
          </p:cNvPr>
          <p:cNvSpPr>
            <a:spLocks noGrp="1"/>
          </p:cNvSpPr>
          <p:nvPr>
            <p:ph type="body" sz="quarter" idx="14" hasCustomPrompt="1"/>
          </p:nvPr>
        </p:nvSpPr>
        <p:spPr>
          <a:xfrm>
            <a:off x="620430" y="1905455"/>
            <a:ext cx="3222902" cy="366312"/>
          </a:xfrm>
          <a:prstGeom prst="rect">
            <a:avLst/>
          </a:prstGeom>
        </p:spPr>
        <p:txBody>
          <a:bodyPr anchor="ctr">
            <a:noAutofit/>
          </a:bodyPr>
          <a:lstStyle>
            <a:lvl1pPr marL="0" indent="0">
              <a:lnSpc>
                <a:spcPct val="150000"/>
              </a:lnSpc>
              <a:spcBef>
                <a:spcPts val="1200"/>
              </a:spcBef>
              <a:buNone/>
              <a:defRPr sz="2000" b="1">
                <a:solidFill>
                  <a:srgbClr val="4195D1"/>
                </a:solidFill>
              </a:defRPr>
            </a:lvl1pPr>
            <a:lvl2pPr marL="457200" indent="0">
              <a:buNone/>
              <a:defRPr sz="1800"/>
            </a:lvl2pPr>
            <a:lvl3pPr marL="914400" indent="0">
              <a:buNone/>
              <a:defRPr sz="1600"/>
            </a:lvl3pPr>
            <a:lvl4pPr marL="1371600" indent="0">
              <a:buNone/>
              <a:defRPr sz="1400"/>
            </a:lvl4pPr>
            <a:lvl5pPr marL="1828800" indent="0">
              <a:buNone/>
              <a:defRPr sz="1400"/>
            </a:lvl5pPr>
          </a:lstStyle>
          <a:p>
            <a:pPr lvl="0"/>
            <a:r>
              <a:rPr lang="en-US"/>
              <a:t>COLUMN 1 TITLE</a:t>
            </a:r>
          </a:p>
        </p:txBody>
      </p:sp>
      <p:sp>
        <p:nvSpPr>
          <p:cNvPr id="9" name="Text Placeholder 10">
            <a:extLst>
              <a:ext uri="{FF2B5EF4-FFF2-40B4-BE49-F238E27FC236}">
                <a16:creationId xmlns:a16="http://schemas.microsoft.com/office/drawing/2014/main" id="{2B3ED1F2-4695-5735-E4D8-7069AF4DC3E8}"/>
              </a:ext>
            </a:extLst>
          </p:cNvPr>
          <p:cNvSpPr>
            <a:spLocks noGrp="1"/>
          </p:cNvSpPr>
          <p:nvPr>
            <p:ph type="body" sz="quarter" idx="15" hasCustomPrompt="1"/>
          </p:nvPr>
        </p:nvSpPr>
        <p:spPr>
          <a:xfrm>
            <a:off x="620430" y="2271768"/>
            <a:ext cx="3222902" cy="366312"/>
          </a:xfrm>
          <a:prstGeom prst="rect">
            <a:avLst/>
          </a:prstGeom>
        </p:spPr>
        <p:txBody>
          <a:bodyPr anchor="ctr">
            <a:noAutofit/>
          </a:bodyPr>
          <a:lstStyle>
            <a:lvl1pPr marL="0" indent="0">
              <a:lnSpc>
                <a:spcPct val="150000"/>
              </a:lnSpc>
              <a:spcBef>
                <a:spcPts val="1200"/>
              </a:spcBef>
              <a:buNone/>
              <a:defRPr sz="1400" b="1" i="1">
                <a:solidFill>
                  <a:schemeClr val="tx1"/>
                </a:solidFill>
                <a:latin typeface="Lora SemiBold" pitchFamily="2" charset="77"/>
              </a:defRPr>
            </a:lvl1pPr>
            <a:lvl2pPr marL="457200" indent="0">
              <a:buNone/>
              <a:defRPr sz="1800"/>
            </a:lvl2pPr>
            <a:lvl3pPr marL="914400" indent="0">
              <a:buNone/>
              <a:defRPr sz="1600"/>
            </a:lvl3pPr>
            <a:lvl4pPr marL="1371600" indent="0">
              <a:buNone/>
              <a:defRPr sz="1400"/>
            </a:lvl4pPr>
            <a:lvl5pPr marL="1828800" indent="0">
              <a:buNone/>
              <a:defRPr sz="1400"/>
            </a:lvl5pPr>
          </a:lstStyle>
          <a:p>
            <a:pPr lvl="0"/>
            <a:r>
              <a:rPr lang="en-US"/>
              <a:t>Sub Line</a:t>
            </a:r>
          </a:p>
        </p:txBody>
      </p:sp>
      <p:cxnSp>
        <p:nvCxnSpPr>
          <p:cNvPr id="14" name="Straight Connector 13">
            <a:extLst>
              <a:ext uri="{FF2B5EF4-FFF2-40B4-BE49-F238E27FC236}">
                <a16:creationId xmlns:a16="http://schemas.microsoft.com/office/drawing/2014/main" id="{2EEC0CAC-708A-B527-22D6-8428D475A90F}"/>
              </a:ext>
            </a:extLst>
          </p:cNvPr>
          <p:cNvCxnSpPr>
            <a:cxnSpLocks/>
          </p:cNvCxnSpPr>
          <p:nvPr userDrawn="1"/>
        </p:nvCxnSpPr>
        <p:spPr>
          <a:xfrm>
            <a:off x="4202113" y="1905455"/>
            <a:ext cx="0" cy="4010233"/>
          </a:xfrm>
          <a:prstGeom prst="line">
            <a:avLst/>
          </a:prstGeom>
          <a:ln w="19050">
            <a:solidFill>
              <a:schemeClr val="bg2">
                <a:lumMod val="75000"/>
              </a:schemeClr>
            </a:solidFill>
            <a:prstDash val="sysDot"/>
          </a:ln>
        </p:spPr>
        <p:style>
          <a:lnRef idx="1">
            <a:schemeClr val="accent3"/>
          </a:lnRef>
          <a:fillRef idx="0">
            <a:schemeClr val="accent3"/>
          </a:fillRef>
          <a:effectRef idx="0">
            <a:schemeClr val="accent3"/>
          </a:effectRef>
          <a:fontRef idx="minor">
            <a:schemeClr val="tx1"/>
          </a:fontRef>
        </p:style>
      </p:cxnSp>
      <p:sp>
        <p:nvSpPr>
          <p:cNvPr id="15" name="Slide Number Placeholder 5">
            <a:extLst>
              <a:ext uri="{FF2B5EF4-FFF2-40B4-BE49-F238E27FC236}">
                <a16:creationId xmlns:a16="http://schemas.microsoft.com/office/drawing/2014/main" id="{AF03F658-7563-29DE-A3DE-2ECB4A7D7A7B}"/>
              </a:ext>
            </a:extLst>
          </p:cNvPr>
          <p:cNvSpPr>
            <a:spLocks noGrp="1"/>
          </p:cNvSpPr>
          <p:nvPr>
            <p:ph type="sldNum" sz="quarter" idx="4"/>
          </p:nvPr>
        </p:nvSpPr>
        <p:spPr>
          <a:xfrm>
            <a:off x="4015819" y="6197596"/>
            <a:ext cx="7671614" cy="306975"/>
          </a:xfrm>
          <a:prstGeom prst="rect">
            <a:avLst/>
          </a:prstGeom>
        </p:spPr>
        <p:txBody>
          <a:bodyPr vert="horz" lIns="91440" tIns="45720" rIns="91440" bIns="45720" rtlCol="0" anchor="ctr"/>
          <a:lstStyle>
            <a:lvl1pPr algn="r">
              <a:defRPr sz="800" b="1" spc="300">
                <a:solidFill>
                  <a:srgbClr val="154734"/>
                </a:solidFill>
                <a:latin typeface="Century Gothic" panose="020B0502020202020204" pitchFamily="34" charset="0"/>
              </a:defRPr>
            </a:lvl1pPr>
          </a:lstStyle>
          <a:p>
            <a:r>
              <a:rPr lang="en-US"/>
              <a:t>PAGE </a:t>
            </a:r>
            <a:fld id="{0C066373-3FC5-844D-AB9B-E378AB597340}" type="slidenum">
              <a:rPr lang="en-US" smtClean="0"/>
              <a:pPr/>
              <a:t>‹#›</a:t>
            </a:fld>
            <a:r>
              <a:rPr lang="en-US"/>
              <a:t>  |  DEPARTMENT NAME</a:t>
            </a:r>
          </a:p>
        </p:txBody>
      </p:sp>
      <p:pic>
        <p:nvPicPr>
          <p:cNvPr id="16" name="Picture 15" descr="University of Vermont logo: A white letter V outlined by a dark green shield and the text University of Vermont">
            <a:extLst>
              <a:ext uri="{FF2B5EF4-FFF2-40B4-BE49-F238E27FC236}">
                <a16:creationId xmlns:a16="http://schemas.microsoft.com/office/drawing/2014/main" id="{325FEF2F-3648-E741-D693-B57893458651}"/>
              </a:ext>
            </a:extLst>
          </p:cNvPr>
          <p:cNvPicPr>
            <a:picLocks noChangeAspect="1"/>
          </p:cNvPicPr>
          <p:nvPr userDrawn="1"/>
        </p:nvPicPr>
        <p:blipFill>
          <a:blip r:embed="rId3"/>
          <a:srcRect/>
          <a:stretch/>
        </p:blipFill>
        <p:spPr>
          <a:xfrm>
            <a:off x="706388" y="6152528"/>
            <a:ext cx="1274769" cy="410197"/>
          </a:xfrm>
          <a:prstGeom prst="rect">
            <a:avLst/>
          </a:prstGeom>
        </p:spPr>
      </p:pic>
      <p:cxnSp>
        <p:nvCxnSpPr>
          <p:cNvPr id="2" name="Straight Connector 1">
            <a:extLst>
              <a:ext uri="{FF2B5EF4-FFF2-40B4-BE49-F238E27FC236}">
                <a16:creationId xmlns:a16="http://schemas.microsoft.com/office/drawing/2014/main" id="{AA974A3C-B02D-FD3E-0C2A-66C14E773FD5}"/>
              </a:ext>
            </a:extLst>
          </p:cNvPr>
          <p:cNvCxnSpPr>
            <a:cxnSpLocks/>
          </p:cNvCxnSpPr>
          <p:nvPr userDrawn="1"/>
        </p:nvCxnSpPr>
        <p:spPr>
          <a:xfrm>
            <a:off x="8131176" y="1905455"/>
            <a:ext cx="0" cy="4010233"/>
          </a:xfrm>
          <a:prstGeom prst="line">
            <a:avLst/>
          </a:prstGeom>
          <a:ln w="19050">
            <a:solidFill>
              <a:schemeClr val="bg2">
                <a:lumMod val="75000"/>
              </a:schemeClr>
            </a:solidFill>
            <a:prstDash val="sysDot"/>
          </a:ln>
        </p:spPr>
        <p:style>
          <a:lnRef idx="1">
            <a:schemeClr val="accent3"/>
          </a:lnRef>
          <a:fillRef idx="0">
            <a:schemeClr val="accent3"/>
          </a:fillRef>
          <a:effectRef idx="0">
            <a:schemeClr val="accent3"/>
          </a:effectRef>
          <a:fontRef idx="minor">
            <a:schemeClr val="tx1"/>
          </a:fontRef>
        </p:style>
      </p:cxnSp>
      <p:sp>
        <p:nvSpPr>
          <p:cNvPr id="4" name="Text Placeholder 10">
            <a:extLst>
              <a:ext uri="{FF2B5EF4-FFF2-40B4-BE49-F238E27FC236}">
                <a16:creationId xmlns:a16="http://schemas.microsoft.com/office/drawing/2014/main" id="{CAC7ED03-825C-1943-083A-75729A445D4D}"/>
              </a:ext>
            </a:extLst>
          </p:cNvPr>
          <p:cNvSpPr>
            <a:spLocks noGrp="1"/>
          </p:cNvSpPr>
          <p:nvPr>
            <p:ph type="body" sz="quarter" idx="16" hasCustomPrompt="1"/>
          </p:nvPr>
        </p:nvSpPr>
        <p:spPr>
          <a:xfrm>
            <a:off x="4541701" y="2619883"/>
            <a:ext cx="3222902" cy="3323717"/>
          </a:xfrm>
          <a:prstGeom prst="rect">
            <a:avLst/>
          </a:prstGeom>
        </p:spPr>
        <p:txBody>
          <a:bodyPr>
            <a:noAutofit/>
          </a:bodyPr>
          <a:lstStyle>
            <a:lvl1pPr marL="0" indent="0">
              <a:lnSpc>
                <a:spcPct val="150000"/>
              </a:lnSpc>
              <a:spcBef>
                <a:spcPts val="1200"/>
              </a:spcBef>
              <a:buNone/>
              <a:defRPr sz="14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Pellentesque</a:t>
            </a:r>
            <a:r>
              <a:rPr lang="en-US"/>
              <a:t> </a:t>
            </a:r>
            <a:r>
              <a:rPr lang="en-US" err="1"/>
              <a:t>tempor</a:t>
            </a:r>
            <a:r>
              <a:rPr lang="en-US"/>
              <a:t> fermentum </a:t>
            </a:r>
            <a:r>
              <a:rPr lang="en-US" err="1"/>
              <a:t>odio</a:t>
            </a:r>
            <a:r>
              <a:rPr lang="en-US"/>
              <a:t>. </a:t>
            </a:r>
            <a:r>
              <a:rPr lang="en-US" err="1"/>
              <a:t>Mauris</a:t>
            </a:r>
            <a:r>
              <a:rPr lang="en-US"/>
              <a:t> </a:t>
            </a:r>
            <a:r>
              <a:rPr lang="en-US" err="1"/>
              <a:t>pellentesque</a:t>
            </a:r>
            <a:r>
              <a:rPr lang="en-US"/>
              <a:t> </a:t>
            </a:r>
            <a:r>
              <a:rPr lang="en-US" err="1"/>
              <a:t>lobortis</a:t>
            </a:r>
            <a:r>
              <a:rPr lang="en-US"/>
              <a:t> ipsum, vel </a:t>
            </a:r>
            <a:r>
              <a:rPr lang="en-US" err="1"/>
              <a:t>finibus</a:t>
            </a:r>
            <a:r>
              <a:rPr lang="en-US"/>
              <a:t> </a:t>
            </a:r>
            <a:r>
              <a:rPr lang="en-US" err="1"/>
              <a:t>erat</a:t>
            </a:r>
            <a:r>
              <a:rPr lang="en-US"/>
              <a:t> </a:t>
            </a:r>
            <a:r>
              <a:rPr lang="en-US" err="1"/>
              <a:t>pretium</a:t>
            </a:r>
            <a:r>
              <a:rPr lang="en-US"/>
              <a:t> et. </a:t>
            </a:r>
            <a:r>
              <a:rPr lang="en-US" err="1"/>
              <a:t>Orci</a:t>
            </a:r>
            <a:r>
              <a:rPr lang="en-US"/>
              <a:t> </a:t>
            </a:r>
            <a:r>
              <a:rPr lang="en-US" err="1"/>
              <a:t>varius</a:t>
            </a:r>
            <a:r>
              <a:rPr lang="en-US"/>
              <a:t> </a:t>
            </a:r>
            <a:r>
              <a:rPr lang="en-US" err="1"/>
              <a:t>natoque</a:t>
            </a:r>
            <a:r>
              <a:rPr lang="en-US"/>
              <a:t> </a:t>
            </a:r>
            <a:r>
              <a:rPr lang="en-US" err="1"/>
              <a:t>penatibus</a:t>
            </a:r>
            <a:r>
              <a:rPr lang="en-US"/>
              <a:t> et </a:t>
            </a:r>
            <a:r>
              <a:rPr lang="en-US" err="1"/>
              <a:t>magnis</a:t>
            </a:r>
            <a:r>
              <a:rPr lang="en-US"/>
              <a:t> dis parturient </a:t>
            </a:r>
            <a:r>
              <a:rPr lang="en-US" err="1"/>
              <a:t>montes</a:t>
            </a:r>
            <a:r>
              <a:rPr lang="en-US"/>
              <a:t>, </a:t>
            </a:r>
            <a:r>
              <a:rPr lang="en-US" err="1"/>
              <a:t>nascetur</a:t>
            </a:r>
            <a:r>
              <a:rPr lang="en-US"/>
              <a:t> </a:t>
            </a:r>
            <a:r>
              <a:rPr lang="en-US" err="1"/>
              <a:t>ridiculus</a:t>
            </a:r>
            <a:r>
              <a:rPr lang="en-US"/>
              <a:t> mus. </a:t>
            </a:r>
          </a:p>
        </p:txBody>
      </p:sp>
      <p:sp>
        <p:nvSpPr>
          <p:cNvPr id="8" name="Text Placeholder 10">
            <a:extLst>
              <a:ext uri="{FF2B5EF4-FFF2-40B4-BE49-F238E27FC236}">
                <a16:creationId xmlns:a16="http://schemas.microsoft.com/office/drawing/2014/main" id="{916D0FB4-8EE6-E514-E4B2-2266CA22DB77}"/>
              </a:ext>
            </a:extLst>
          </p:cNvPr>
          <p:cNvSpPr>
            <a:spLocks noGrp="1"/>
          </p:cNvSpPr>
          <p:nvPr>
            <p:ph type="body" sz="quarter" idx="17" hasCustomPrompt="1"/>
          </p:nvPr>
        </p:nvSpPr>
        <p:spPr>
          <a:xfrm>
            <a:off x="4541701" y="1905455"/>
            <a:ext cx="3222902" cy="366312"/>
          </a:xfrm>
          <a:prstGeom prst="rect">
            <a:avLst/>
          </a:prstGeom>
        </p:spPr>
        <p:txBody>
          <a:bodyPr anchor="ctr">
            <a:noAutofit/>
          </a:bodyPr>
          <a:lstStyle>
            <a:lvl1pPr marL="0" indent="0">
              <a:lnSpc>
                <a:spcPct val="150000"/>
              </a:lnSpc>
              <a:spcBef>
                <a:spcPts val="1200"/>
              </a:spcBef>
              <a:buNone/>
              <a:defRPr sz="2000" b="1">
                <a:solidFill>
                  <a:srgbClr val="4195D1"/>
                </a:solidFill>
              </a:defRPr>
            </a:lvl1pPr>
            <a:lvl2pPr marL="457200" indent="0">
              <a:buNone/>
              <a:defRPr sz="1800"/>
            </a:lvl2pPr>
            <a:lvl3pPr marL="914400" indent="0">
              <a:buNone/>
              <a:defRPr sz="1600"/>
            </a:lvl3pPr>
            <a:lvl4pPr marL="1371600" indent="0">
              <a:buNone/>
              <a:defRPr sz="1400"/>
            </a:lvl4pPr>
            <a:lvl5pPr marL="1828800" indent="0">
              <a:buNone/>
              <a:defRPr sz="1400"/>
            </a:lvl5pPr>
          </a:lstStyle>
          <a:p>
            <a:pPr lvl="0"/>
            <a:r>
              <a:rPr lang="en-US"/>
              <a:t>COLUMN 2 TITLE</a:t>
            </a:r>
          </a:p>
        </p:txBody>
      </p:sp>
      <p:sp>
        <p:nvSpPr>
          <p:cNvPr id="13" name="Text Placeholder 10">
            <a:extLst>
              <a:ext uri="{FF2B5EF4-FFF2-40B4-BE49-F238E27FC236}">
                <a16:creationId xmlns:a16="http://schemas.microsoft.com/office/drawing/2014/main" id="{0CF57C96-C251-CDE5-D7AD-231AF6331BE8}"/>
              </a:ext>
            </a:extLst>
          </p:cNvPr>
          <p:cNvSpPr>
            <a:spLocks noGrp="1"/>
          </p:cNvSpPr>
          <p:nvPr>
            <p:ph type="body" sz="quarter" idx="18" hasCustomPrompt="1"/>
          </p:nvPr>
        </p:nvSpPr>
        <p:spPr>
          <a:xfrm>
            <a:off x="4541701" y="2271768"/>
            <a:ext cx="3222902" cy="366312"/>
          </a:xfrm>
          <a:prstGeom prst="rect">
            <a:avLst/>
          </a:prstGeom>
        </p:spPr>
        <p:txBody>
          <a:bodyPr anchor="ctr">
            <a:noAutofit/>
          </a:bodyPr>
          <a:lstStyle>
            <a:lvl1pPr marL="0" indent="0">
              <a:lnSpc>
                <a:spcPct val="150000"/>
              </a:lnSpc>
              <a:spcBef>
                <a:spcPts val="1200"/>
              </a:spcBef>
              <a:buNone/>
              <a:defRPr sz="1400" b="1" i="1">
                <a:solidFill>
                  <a:schemeClr val="tx1"/>
                </a:solidFill>
                <a:latin typeface="Lora SemiBold" pitchFamily="2" charset="77"/>
              </a:defRPr>
            </a:lvl1pPr>
            <a:lvl2pPr marL="457200" indent="0">
              <a:buNone/>
              <a:defRPr sz="1800"/>
            </a:lvl2pPr>
            <a:lvl3pPr marL="914400" indent="0">
              <a:buNone/>
              <a:defRPr sz="1600"/>
            </a:lvl3pPr>
            <a:lvl4pPr marL="1371600" indent="0">
              <a:buNone/>
              <a:defRPr sz="1400"/>
            </a:lvl4pPr>
            <a:lvl5pPr marL="1828800" indent="0">
              <a:buNone/>
              <a:defRPr sz="1400"/>
            </a:lvl5pPr>
          </a:lstStyle>
          <a:p>
            <a:pPr lvl="0"/>
            <a:r>
              <a:rPr lang="en-US"/>
              <a:t>Sub Line</a:t>
            </a:r>
          </a:p>
        </p:txBody>
      </p:sp>
      <p:sp>
        <p:nvSpPr>
          <p:cNvPr id="17" name="Text Placeholder 10">
            <a:extLst>
              <a:ext uri="{FF2B5EF4-FFF2-40B4-BE49-F238E27FC236}">
                <a16:creationId xmlns:a16="http://schemas.microsoft.com/office/drawing/2014/main" id="{43F79B29-AE05-3225-2AD1-7FC58B06F1F5}"/>
              </a:ext>
            </a:extLst>
          </p:cNvPr>
          <p:cNvSpPr>
            <a:spLocks noGrp="1"/>
          </p:cNvSpPr>
          <p:nvPr>
            <p:ph type="body" sz="quarter" idx="19" hasCustomPrompt="1"/>
          </p:nvPr>
        </p:nvSpPr>
        <p:spPr>
          <a:xfrm>
            <a:off x="8464526" y="2619883"/>
            <a:ext cx="3222902" cy="3323717"/>
          </a:xfrm>
          <a:prstGeom prst="rect">
            <a:avLst/>
          </a:prstGeom>
        </p:spPr>
        <p:txBody>
          <a:bodyPr>
            <a:noAutofit/>
          </a:bodyPr>
          <a:lstStyle>
            <a:lvl1pPr marL="0" indent="0">
              <a:lnSpc>
                <a:spcPct val="150000"/>
              </a:lnSpc>
              <a:spcBef>
                <a:spcPts val="1200"/>
              </a:spcBef>
              <a:buNone/>
              <a:defRPr sz="14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Pellentesque</a:t>
            </a:r>
            <a:r>
              <a:rPr lang="en-US"/>
              <a:t> </a:t>
            </a:r>
            <a:r>
              <a:rPr lang="en-US" err="1"/>
              <a:t>tempor</a:t>
            </a:r>
            <a:r>
              <a:rPr lang="en-US"/>
              <a:t> fermentum </a:t>
            </a:r>
            <a:r>
              <a:rPr lang="en-US" err="1"/>
              <a:t>odio</a:t>
            </a:r>
            <a:r>
              <a:rPr lang="en-US"/>
              <a:t>. </a:t>
            </a:r>
            <a:r>
              <a:rPr lang="en-US" err="1"/>
              <a:t>Mauris</a:t>
            </a:r>
            <a:r>
              <a:rPr lang="en-US"/>
              <a:t> </a:t>
            </a:r>
            <a:r>
              <a:rPr lang="en-US" err="1"/>
              <a:t>pellentesque</a:t>
            </a:r>
            <a:r>
              <a:rPr lang="en-US"/>
              <a:t> </a:t>
            </a:r>
            <a:r>
              <a:rPr lang="en-US" err="1"/>
              <a:t>lobortis</a:t>
            </a:r>
            <a:r>
              <a:rPr lang="en-US"/>
              <a:t> ipsum, vel </a:t>
            </a:r>
            <a:r>
              <a:rPr lang="en-US" err="1"/>
              <a:t>finibus</a:t>
            </a:r>
            <a:r>
              <a:rPr lang="en-US"/>
              <a:t> </a:t>
            </a:r>
            <a:r>
              <a:rPr lang="en-US" err="1"/>
              <a:t>erat</a:t>
            </a:r>
            <a:r>
              <a:rPr lang="en-US"/>
              <a:t> </a:t>
            </a:r>
            <a:r>
              <a:rPr lang="en-US" err="1"/>
              <a:t>pretium</a:t>
            </a:r>
            <a:r>
              <a:rPr lang="en-US"/>
              <a:t> et. </a:t>
            </a:r>
            <a:r>
              <a:rPr lang="en-US" err="1"/>
              <a:t>Orci</a:t>
            </a:r>
            <a:r>
              <a:rPr lang="en-US"/>
              <a:t> </a:t>
            </a:r>
            <a:r>
              <a:rPr lang="en-US" err="1"/>
              <a:t>varius</a:t>
            </a:r>
            <a:r>
              <a:rPr lang="en-US"/>
              <a:t> </a:t>
            </a:r>
            <a:r>
              <a:rPr lang="en-US" err="1"/>
              <a:t>natoque</a:t>
            </a:r>
            <a:r>
              <a:rPr lang="en-US"/>
              <a:t> </a:t>
            </a:r>
            <a:r>
              <a:rPr lang="en-US" err="1"/>
              <a:t>penatibus</a:t>
            </a:r>
            <a:r>
              <a:rPr lang="en-US"/>
              <a:t> et </a:t>
            </a:r>
            <a:r>
              <a:rPr lang="en-US" err="1"/>
              <a:t>magnis</a:t>
            </a:r>
            <a:r>
              <a:rPr lang="en-US"/>
              <a:t> dis parturient </a:t>
            </a:r>
            <a:r>
              <a:rPr lang="en-US" err="1"/>
              <a:t>montes</a:t>
            </a:r>
            <a:r>
              <a:rPr lang="en-US"/>
              <a:t>, </a:t>
            </a:r>
            <a:r>
              <a:rPr lang="en-US" err="1"/>
              <a:t>nascetur</a:t>
            </a:r>
            <a:r>
              <a:rPr lang="en-US"/>
              <a:t> </a:t>
            </a:r>
            <a:r>
              <a:rPr lang="en-US" err="1"/>
              <a:t>ridiculus</a:t>
            </a:r>
            <a:r>
              <a:rPr lang="en-US"/>
              <a:t> mus. </a:t>
            </a:r>
          </a:p>
        </p:txBody>
      </p:sp>
      <p:sp>
        <p:nvSpPr>
          <p:cNvPr id="18" name="Text Placeholder 10">
            <a:extLst>
              <a:ext uri="{FF2B5EF4-FFF2-40B4-BE49-F238E27FC236}">
                <a16:creationId xmlns:a16="http://schemas.microsoft.com/office/drawing/2014/main" id="{A52EF80F-88C6-0F57-2E7B-71B731AB06B2}"/>
              </a:ext>
            </a:extLst>
          </p:cNvPr>
          <p:cNvSpPr>
            <a:spLocks noGrp="1"/>
          </p:cNvSpPr>
          <p:nvPr>
            <p:ph type="body" sz="quarter" idx="20" hasCustomPrompt="1"/>
          </p:nvPr>
        </p:nvSpPr>
        <p:spPr>
          <a:xfrm>
            <a:off x="8464526" y="1905455"/>
            <a:ext cx="3222902" cy="366312"/>
          </a:xfrm>
          <a:prstGeom prst="rect">
            <a:avLst/>
          </a:prstGeom>
        </p:spPr>
        <p:txBody>
          <a:bodyPr anchor="ctr">
            <a:noAutofit/>
          </a:bodyPr>
          <a:lstStyle>
            <a:lvl1pPr marL="0" indent="0">
              <a:lnSpc>
                <a:spcPct val="150000"/>
              </a:lnSpc>
              <a:spcBef>
                <a:spcPts val="1200"/>
              </a:spcBef>
              <a:buNone/>
              <a:defRPr sz="2000" b="1">
                <a:solidFill>
                  <a:srgbClr val="4195D1"/>
                </a:solidFill>
              </a:defRPr>
            </a:lvl1pPr>
            <a:lvl2pPr marL="457200" indent="0">
              <a:buNone/>
              <a:defRPr sz="1800"/>
            </a:lvl2pPr>
            <a:lvl3pPr marL="914400" indent="0">
              <a:buNone/>
              <a:defRPr sz="1600"/>
            </a:lvl3pPr>
            <a:lvl4pPr marL="1371600" indent="0">
              <a:buNone/>
              <a:defRPr sz="1400"/>
            </a:lvl4pPr>
            <a:lvl5pPr marL="1828800" indent="0">
              <a:buNone/>
              <a:defRPr sz="1400"/>
            </a:lvl5pPr>
          </a:lstStyle>
          <a:p>
            <a:pPr lvl="0"/>
            <a:r>
              <a:rPr lang="en-US"/>
              <a:t>COLUMN 3 TITLE</a:t>
            </a:r>
          </a:p>
        </p:txBody>
      </p:sp>
      <p:sp>
        <p:nvSpPr>
          <p:cNvPr id="19" name="Text Placeholder 10">
            <a:extLst>
              <a:ext uri="{FF2B5EF4-FFF2-40B4-BE49-F238E27FC236}">
                <a16:creationId xmlns:a16="http://schemas.microsoft.com/office/drawing/2014/main" id="{8EF532F1-6C2D-02D6-B035-09B01ED3222A}"/>
              </a:ext>
            </a:extLst>
          </p:cNvPr>
          <p:cNvSpPr>
            <a:spLocks noGrp="1"/>
          </p:cNvSpPr>
          <p:nvPr>
            <p:ph type="body" sz="quarter" idx="21" hasCustomPrompt="1"/>
          </p:nvPr>
        </p:nvSpPr>
        <p:spPr>
          <a:xfrm>
            <a:off x="8464526" y="2271768"/>
            <a:ext cx="3222902" cy="366312"/>
          </a:xfrm>
          <a:prstGeom prst="rect">
            <a:avLst/>
          </a:prstGeom>
        </p:spPr>
        <p:txBody>
          <a:bodyPr anchor="ctr">
            <a:noAutofit/>
          </a:bodyPr>
          <a:lstStyle>
            <a:lvl1pPr marL="0" indent="0">
              <a:lnSpc>
                <a:spcPct val="150000"/>
              </a:lnSpc>
              <a:spcBef>
                <a:spcPts val="1200"/>
              </a:spcBef>
              <a:buNone/>
              <a:defRPr sz="1400" b="1" i="1">
                <a:solidFill>
                  <a:schemeClr val="tx1"/>
                </a:solidFill>
                <a:latin typeface="Lora SemiBold" pitchFamily="2" charset="77"/>
              </a:defRPr>
            </a:lvl1pPr>
            <a:lvl2pPr marL="457200" indent="0">
              <a:buNone/>
              <a:defRPr sz="1800"/>
            </a:lvl2pPr>
            <a:lvl3pPr marL="914400" indent="0">
              <a:buNone/>
              <a:defRPr sz="1600"/>
            </a:lvl3pPr>
            <a:lvl4pPr marL="1371600" indent="0">
              <a:buNone/>
              <a:defRPr sz="1400"/>
            </a:lvl4pPr>
            <a:lvl5pPr marL="1828800" indent="0">
              <a:buNone/>
              <a:defRPr sz="1400"/>
            </a:lvl5pPr>
          </a:lstStyle>
          <a:p>
            <a:pPr lvl="0"/>
            <a:r>
              <a:rPr lang="en-US"/>
              <a:t>Sub Line</a:t>
            </a:r>
          </a:p>
        </p:txBody>
      </p:sp>
    </p:spTree>
    <p:extLst>
      <p:ext uri="{BB962C8B-B14F-4D97-AF65-F5344CB8AC3E}">
        <p14:creationId xmlns:p14="http://schemas.microsoft.com/office/powerpoint/2010/main" val="8322364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Whit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5F0F341-E203-2453-86F4-AA75ACDBD101}"/>
              </a:ext>
            </a:extLst>
          </p:cNvPr>
          <p:cNvSpPr/>
          <p:nvPr userDrawn="1"/>
        </p:nvSpPr>
        <p:spPr>
          <a:xfrm>
            <a:off x="0" y="0"/>
            <a:ext cx="12192000" cy="68580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53E3FF0E-8BD7-B152-9E7A-09DAD3497E92}"/>
              </a:ext>
            </a:extLst>
          </p:cNvPr>
          <p:cNvPicPr>
            <a:picLocks noChangeAspect="1"/>
          </p:cNvPicPr>
          <p:nvPr userDrawn="1"/>
        </p:nvPicPr>
        <p:blipFill>
          <a:blip r:embed="rId2"/>
          <a:srcRect/>
          <a:stretch/>
        </p:blipFill>
        <p:spPr>
          <a:xfrm>
            <a:off x="4935" y="1"/>
            <a:ext cx="12187065" cy="6857999"/>
          </a:xfrm>
          <a:prstGeom prst="rect">
            <a:avLst/>
          </a:prstGeom>
        </p:spPr>
      </p:pic>
      <p:sp>
        <p:nvSpPr>
          <p:cNvPr id="11" name="Title 1">
            <a:extLst>
              <a:ext uri="{FF2B5EF4-FFF2-40B4-BE49-F238E27FC236}">
                <a16:creationId xmlns:a16="http://schemas.microsoft.com/office/drawing/2014/main" id="{290E2E53-F98C-94D4-8878-D4A38289367F}"/>
              </a:ext>
            </a:extLst>
          </p:cNvPr>
          <p:cNvSpPr>
            <a:spLocks noGrp="1"/>
          </p:cNvSpPr>
          <p:nvPr>
            <p:ph type="ctrTitle" hasCustomPrompt="1"/>
          </p:nvPr>
        </p:nvSpPr>
        <p:spPr>
          <a:xfrm>
            <a:off x="550606" y="1122363"/>
            <a:ext cx="8566890" cy="2387600"/>
          </a:xfrm>
          <a:prstGeom prst="rect">
            <a:avLst/>
          </a:prstGeom>
        </p:spPr>
        <p:txBody>
          <a:bodyPr anchor="b"/>
          <a:lstStyle>
            <a:lvl1pPr algn="l">
              <a:defRPr sz="6000" b="1" i="0">
                <a:solidFill>
                  <a:srgbClr val="006B51"/>
                </a:solidFill>
                <a:latin typeface="Lora SemiBold" pitchFamily="2" charset="77"/>
                <a:ea typeface="Frank Ruhl Libre" pitchFamily="2" charset="-79"/>
                <a:cs typeface="Frank Ruhl Libre" pitchFamily="2" charset="-79"/>
              </a:defRPr>
            </a:lvl1pPr>
          </a:lstStyle>
          <a:p>
            <a:r>
              <a:rPr lang="en-US"/>
              <a:t>Two-Line</a:t>
            </a:r>
            <a:br>
              <a:rPr lang="en-US"/>
            </a:br>
            <a:r>
              <a:rPr lang="en-US"/>
              <a:t>Presentation Title</a:t>
            </a:r>
          </a:p>
        </p:txBody>
      </p:sp>
      <p:pic>
        <p:nvPicPr>
          <p:cNvPr id="13" name="Picture 12" descr="University of Vermont logo: A white letter V outlined by a dark green shield and the text University of Vermont">
            <a:extLst>
              <a:ext uri="{FF2B5EF4-FFF2-40B4-BE49-F238E27FC236}">
                <a16:creationId xmlns:a16="http://schemas.microsoft.com/office/drawing/2014/main" id="{1119646F-3453-874F-B0E4-6B92EE096207}"/>
              </a:ext>
            </a:extLst>
          </p:cNvPr>
          <p:cNvPicPr>
            <a:picLocks noChangeAspect="1"/>
          </p:cNvPicPr>
          <p:nvPr userDrawn="1"/>
        </p:nvPicPr>
        <p:blipFill>
          <a:blip r:embed="rId3"/>
          <a:srcRect/>
          <a:stretch/>
        </p:blipFill>
        <p:spPr>
          <a:xfrm>
            <a:off x="706388" y="6152528"/>
            <a:ext cx="1274769" cy="410197"/>
          </a:xfrm>
          <a:prstGeom prst="rect">
            <a:avLst/>
          </a:prstGeom>
        </p:spPr>
      </p:pic>
      <p:sp>
        <p:nvSpPr>
          <p:cNvPr id="2" name="Subtitle 2">
            <a:extLst>
              <a:ext uri="{FF2B5EF4-FFF2-40B4-BE49-F238E27FC236}">
                <a16:creationId xmlns:a16="http://schemas.microsoft.com/office/drawing/2014/main" id="{AB2C0948-CB90-B0DC-F06D-B444CA538A52}"/>
              </a:ext>
            </a:extLst>
          </p:cNvPr>
          <p:cNvSpPr>
            <a:spLocks noGrp="1"/>
          </p:cNvSpPr>
          <p:nvPr>
            <p:ph type="subTitle" idx="1"/>
          </p:nvPr>
        </p:nvSpPr>
        <p:spPr>
          <a:xfrm>
            <a:off x="550606" y="3602038"/>
            <a:ext cx="8566890" cy="1655762"/>
          </a:xfrm>
          <a:prstGeom prst="rect">
            <a:avLst/>
          </a:prstGeom>
        </p:spPr>
        <p:txBody>
          <a:bodyPr>
            <a:normAutofit/>
          </a:bodyPr>
          <a:lstStyle>
            <a:lvl1pPr marL="0" indent="0" algn="l">
              <a:buNone/>
              <a:defRPr sz="2000" b="1" i="0">
                <a:solidFill>
                  <a:srgbClr val="006B51"/>
                </a:solidFill>
                <a:latin typeface="Century Gothic" panose="020B0502020202020204" pitchFamily="34" charset="0"/>
                <a:cs typeface="Poppins Medium"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02023034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 Col IMG + Text (Green)">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1E8D878-325E-E13E-1E54-D128C9B75F9A}"/>
              </a:ext>
            </a:extLst>
          </p:cNvPr>
          <p:cNvPicPr>
            <a:picLocks noChangeAspect="1"/>
          </p:cNvPicPr>
          <p:nvPr userDrawn="1"/>
        </p:nvPicPr>
        <p:blipFill>
          <a:blip r:embed="rId2"/>
          <a:srcRect/>
          <a:stretch/>
        </p:blipFill>
        <p:spPr>
          <a:xfrm>
            <a:off x="2466" y="0"/>
            <a:ext cx="12189532" cy="6859387"/>
          </a:xfrm>
          <a:prstGeom prst="rect">
            <a:avLst/>
          </a:prstGeom>
        </p:spPr>
      </p:pic>
      <p:sp>
        <p:nvSpPr>
          <p:cNvPr id="3" name="Title 1">
            <a:extLst>
              <a:ext uri="{FF2B5EF4-FFF2-40B4-BE49-F238E27FC236}">
                <a16:creationId xmlns:a16="http://schemas.microsoft.com/office/drawing/2014/main" id="{95BCA301-BC06-3DD5-48A2-A0F9F6CAE44C}"/>
              </a:ext>
            </a:extLst>
          </p:cNvPr>
          <p:cNvSpPr>
            <a:spLocks noGrp="1"/>
          </p:cNvSpPr>
          <p:nvPr>
            <p:ph type="title"/>
          </p:nvPr>
        </p:nvSpPr>
        <p:spPr>
          <a:xfrm>
            <a:off x="620430" y="779264"/>
            <a:ext cx="11066998" cy="778075"/>
          </a:xfrm>
          <a:prstGeom prst="rect">
            <a:avLst/>
          </a:prstGeom>
        </p:spPr>
        <p:txBody>
          <a:bodyPr anchor="ctr">
            <a:normAutofit/>
          </a:bodyPr>
          <a:lstStyle>
            <a:lvl1pPr>
              <a:defRPr sz="3600" b="1" i="0">
                <a:solidFill>
                  <a:schemeClr val="bg1"/>
                </a:solidFill>
                <a:latin typeface="Lora SemiBold" pitchFamily="2" charset="77"/>
              </a:defRPr>
            </a:lvl1pPr>
          </a:lstStyle>
          <a:p>
            <a:endParaRPr lang="en-US"/>
          </a:p>
        </p:txBody>
      </p:sp>
      <p:sp>
        <p:nvSpPr>
          <p:cNvPr id="6" name="Text Placeholder 10">
            <a:extLst>
              <a:ext uri="{FF2B5EF4-FFF2-40B4-BE49-F238E27FC236}">
                <a16:creationId xmlns:a16="http://schemas.microsoft.com/office/drawing/2014/main" id="{5BB6D34C-01AA-92AA-1E8A-17F94D3F0C67}"/>
              </a:ext>
            </a:extLst>
          </p:cNvPr>
          <p:cNvSpPr>
            <a:spLocks noGrp="1"/>
          </p:cNvSpPr>
          <p:nvPr>
            <p:ph type="body" sz="quarter" idx="13" hasCustomPrompt="1"/>
          </p:nvPr>
        </p:nvSpPr>
        <p:spPr>
          <a:xfrm>
            <a:off x="620430" y="4226613"/>
            <a:ext cx="3222902" cy="1689075"/>
          </a:xfrm>
          <a:prstGeom prst="rect">
            <a:avLst/>
          </a:prstGeom>
        </p:spPr>
        <p:txBody>
          <a:bodyPr>
            <a:noAutofit/>
          </a:bodyPr>
          <a:lstStyle>
            <a:lvl1pPr marL="0" indent="0">
              <a:lnSpc>
                <a:spcPct val="150000"/>
              </a:lnSpc>
              <a:spcBef>
                <a:spcPts val="1200"/>
              </a:spcBef>
              <a:buNone/>
              <a:defRPr sz="1400">
                <a:solidFill>
                  <a:schemeClr val="bg1"/>
                </a:solidFill>
              </a:defRPr>
            </a:lvl1pPr>
            <a:lvl2pPr marL="457200" indent="0">
              <a:buNone/>
              <a:defRPr sz="1800"/>
            </a:lvl2pPr>
            <a:lvl3pPr marL="914400" indent="0">
              <a:buNone/>
              <a:defRPr sz="1600"/>
            </a:lvl3pPr>
            <a:lvl4pPr marL="1371600" indent="0">
              <a:buNone/>
              <a:defRPr sz="1400"/>
            </a:lvl4pPr>
            <a:lvl5pPr marL="1828800" indent="0">
              <a:buNone/>
              <a:defRPr sz="1400"/>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Pellentesque</a:t>
            </a:r>
            <a:r>
              <a:rPr lang="en-US"/>
              <a:t> </a:t>
            </a:r>
            <a:r>
              <a:rPr lang="en-US" err="1"/>
              <a:t>tempor</a:t>
            </a:r>
            <a:r>
              <a:rPr lang="en-US"/>
              <a:t> fermentum </a:t>
            </a:r>
            <a:r>
              <a:rPr lang="en-US" err="1"/>
              <a:t>odio</a:t>
            </a:r>
            <a:r>
              <a:rPr lang="en-US"/>
              <a:t>. </a:t>
            </a:r>
            <a:r>
              <a:rPr lang="en-US" err="1"/>
              <a:t>Mauris</a:t>
            </a:r>
            <a:r>
              <a:rPr lang="en-US"/>
              <a:t> </a:t>
            </a:r>
            <a:r>
              <a:rPr lang="en-US" err="1"/>
              <a:t>pellentesque</a:t>
            </a:r>
            <a:r>
              <a:rPr lang="en-US"/>
              <a:t> </a:t>
            </a:r>
            <a:r>
              <a:rPr lang="en-US" err="1"/>
              <a:t>lobortis</a:t>
            </a:r>
            <a:r>
              <a:rPr lang="en-US"/>
              <a:t> ipsum, vel </a:t>
            </a:r>
            <a:r>
              <a:rPr lang="en-US" err="1"/>
              <a:t>finibus</a:t>
            </a:r>
            <a:r>
              <a:rPr lang="en-US"/>
              <a:t> </a:t>
            </a:r>
            <a:r>
              <a:rPr lang="en-US" err="1"/>
              <a:t>erat</a:t>
            </a:r>
            <a:r>
              <a:rPr lang="en-US"/>
              <a:t> </a:t>
            </a:r>
            <a:r>
              <a:rPr lang="en-US" err="1"/>
              <a:t>pretium</a:t>
            </a:r>
            <a:r>
              <a:rPr lang="en-US"/>
              <a:t> et.</a:t>
            </a:r>
          </a:p>
        </p:txBody>
      </p:sp>
      <p:sp>
        <p:nvSpPr>
          <p:cNvPr id="7" name="Text Placeholder 10">
            <a:extLst>
              <a:ext uri="{FF2B5EF4-FFF2-40B4-BE49-F238E27FC236}">
                <a16:creationId xmlns:a16="http://schemas.microsoft.com/office/drawing/2014/main" id="{DB3B74DB-87A9-4EE9-D3D8-C3BEFA6F0009}"/>
              </a:ext>
            </a:extLst>
          </p:cNvPr>
          <p:cNvSpPr>
            <a:spLocks noGrp="1"/>
          </p:cNvSpPr>
          <p:nvPr>
            <p:ph type="body" sz="quarter" idx="14" hasCustomPrompt="1"/>
          </p:nvPr>
        </p:nvSpPr>
        <p:spPr>
          <a:xfrm>
            <a:off x="620430" y="3789461"/>
            <a:ext cx="3222902" cy="366312"/>
          </a:xfrm>
          <a:prstGeom prst="rect">
            <a:avLst/>
          </a:prstGeom>
        </p:spPr>
        <p:txBody>
          <a:bodyPr anchor="ctr">
            <a:noAutofit/>
          </a:bodyPr>
          <a:lstStyle>
            <a:lvl1pPr marL="0" indent="0">
              <a:lnSpc>
                <a:spcPct val="150000"/>
              </a:lnSpc>
              <a:spcBef>
                <a:spcPts val="1200"/>
              </a:spcBef>
              <a:buNone/>
              <a:defRPr sz="2000" b="1">
                <a:solidFill>
                  <a:srgbClr val="72B0E0"/>
                </a:solidFill>
              </a:defRPr>
            </a:lvl1pPr>
            <a:lvl2pPr marL="457200" indent="0">
              <a:buNone/>
              <a:defRPr sz="1800"/>
            </a:lvl2pPr>
            <a:lvl3pPr marL="914400" indent="0">
              <a:buNone/>
              <a:defRPr sz="1600"/>
            </a:lvl3pPr>
            <a:lvl4pPr marL="1371600" indent="0">
              <a:buNone/>
              <a:defRPr sz="1400"/>
            </a:lvl4pPr>
            <a:lvl5pPr marL="1828800" indent="0">
              <a:buNone/>
              <a:defRPr sz="1400"/>
            </a:lvl5pPr>
          </a:lstStyle>
          <a:p>
            <a:pPr lvl="0"/>
            <a:r>
              <a:rPr lang="en-US"/>
              <a:t>COLUMN 1 TITLE</a:t>
            </a:r>
          </a:p>
        </p:txBody>
      </p:sp>
      <p:cxnSp>
        <p:nvCxnSpPr>
          <p:cNvPr id="14" name="Straight Connector 13">
            <a:extLst>
              <a:ext uri="{FF2B5EF4-FFF2-40B4-BE49-F238E27FC236}">
                <a16:creationId xmlns:a16="http://schemas.microsoft.com/office/drawing/2014/main" id="{2EEC0CAC-708A-B527-22D6-8428D475A90F}"/>
              </a:ext>
            </a:extLst>
          </p:cNvPr>
          <p:cNvCxnSpPr>
            <a:cxnSpLocks/>
          </p:cNvCxnSpPr>
          <p:nvPr userDrawn="1"/>
        </p:nvCxnSpPr>
        <p:spPr>
          <a:xfrm>
            <a:off x="4202113" y="1905455"/>
            <a:ext cx="0" cy="4010233"/>
          </a:xfrm>
          <a:prstGeom prst="line">
            <a:avLst/>
          </a:prstGeom>
          <a:ln w="19050">
            <a:solidFill>
              <a:schemeClr val="bg2">
                <a:lumMod val="75000"/>
              </a:schemeClr>
            </a:solidFill>
            <a:prstDash val="sysDot"/>
          </a:ln>
        </p:spPr>
        <p:style>
          <a:lnRef idx="1">
            <a:schemeClr val="accent3"/>
          </a:lnRef>
          <a:fillRef idx="0">
            <a:schemeClr val="accent3"/>
          </a:fillRef>
          <a:effectRef idx="0">
            <a:schemeClr val="accent3"/>
          </a:effectRef>
          <a:fontRef idx="minor">
            <a:schemeClr val="tx1"/>
          </a:fontRef>
        </p:style>
      </p:cxnSp>
      <p:sp>
        <p:nvSpPr>
          <p:cNvPr id="15" name="Slide Number Placeholder 5">
            <a:extLst>
              <a:ext uri="{FF2B5EF4-FFF2-40B4-BE49-F238E27FC236}">
                <a16:creationId xmlns:a16="http://schemas.microsoft.com/office/drawing/2014/main" id="{AF03F658-7563-29DE-A3DE-2ECB4A7D7A7B}"/>
              </a:ext>
            </a:extLst>
          </p:cNvPr>
          <p:cNvSpPr>
            <a:spLocks noGrp="1"/>
          </p:cNvSpPr>
          <p:nvPr>
            <p:ph type="sldNum" sz="quarter" idx="4"/>
          </p:nvPr>
        </p:nvSpPr>
        <p:spPr>
          <a:xfrm>
            <a:off x="4015819" y="6197596"/>
            <a:ext cx="7671614" cy="306975"/>
          </a:xfrm>
          <a:prstGeom prst="rect">
            <a:avLst/>
          </a:prstGeom>
        </p:spPr>
        <p:txBody>
          <a:bodyPr vert="horz" lIns="91440" tIns="45720" rIns="91440" bIns="45720" rtlCol="0" anchor="ctr"/>
          <a:lstStyle>
            <a:lvl1pPr algn="r">
              <a:defRPr sz="800" b="1" spc="300">
                <a:solidFill>
                  <a:schemeClr val="bg1"/>
                </a:solidFill>
                <a:latin typeface="Century Gothic" panose="020B0502020202020204" pitchFamily="34" charset="0"/>
              </a:defRPr>
            </a:lvl1pPr>
          </a:lstStyle>
          <a:p>
            <a:r>
              <a:rPr lang="en-US"/>
              <a:t>PAGE </a:t>
            </a:r>
            <a:fld id="{0C066373-3FC5-844D-AB9B-E378AB597340}" type="slidenum">
              <a:rPr lang="en-US" smtClean="0"/>
              <a:pPr/>
              <a:t>‹#›</a:t>
            </a:fld>
            <a:r>
              <a:rPr lang="en-US"/>
              <a:t>  |  DEPARTMENT NAME</a:t>
            </a:r>
          </a:p>
        </p:txBody>
      </p:sp>
      <p:pic>
        <p:nvPicPr>
          <p:cNvPr id="16" name="Picture 15" descr="University of Vermont logo: A dark green letter V outlined by a white shield and the text University of Vermont">
            <a:extLst>
              <a:ext uri="{FF2B5EF4-FFF2-40B4-BE49-F238E27FC236}">
                <a16:creationId xmlns:a16="http://schemas.microsoft.com/office/drawing/2014/main" id="{325FEF2F-3648-E741-D693-B57893458651}"/>
              </a:ext>
            </a:extLst>
          </p:cNvPr>
          <p:cNvPicPr>
            <a:picLocks noChangeAspect="1"/>
          </p:cNvPicPr>
          <p:nvPr userDrawn="1"/>
        </p:nvPicPr>
        <p:blipFill>
          <a:blip r:embed="rId3"/>
          <a:stretch>
            <a:fillRect/>
          </a:stretch>
        </p:blipFill>
        <p:spPr>
          <a:xfrm>
            <a:off x="706388" y="6152528"/>
            <a:ext cx="1274769" cy="410198"/>
          </a:xfrm>
          <a:prstGeom prst="rect">
            <a:avLst/>
          </a:prstGeom>
        </p:spPr>
      </p:pic>
      <p:cxnSp>
        <p:nvCxnSpPr>
          <p:cNvPr id="2" name="Straight Connector 1">
            <a:extLst>
              <a:ext uri="{FF2B5EF4-FFF2-40B4-BE49-F238E27FC236}">
                <a16:creationId xmlns:a16="http://schemas.microsoft.com/office/drawing/2014/main" id="{AA974A3C-B02D-FD3E-0C2A-66C14E773FD5}"/>
              </a:ext>
            </a:extLst>
          </p:cNvPr>
          <p:cNvCxnSpPr>
            <a:cxnSpLocks/>
          </p:cNvCxnSpPr>
          <p:nvPr userDrawn="1"/>
        </p:nvCxnSpPr>
        <p:spPr>
          <a:xfrm>
            <a:off x="8131176" y="1905455"/>
            <a:ext cx="0" cy="4010233"/>
          </a:xfrm>
          <a:prstGeom prst="line">
            <a:avLst/>
          </a:prstGeom>
          <a:ln w="19050">
            <a:solidFill>
              <a:schemeClr val="bg2">
                <a:lumMod val="75000"/>
              </a:schemeClr>
            </a:solidFill>
            <a:prstDash val="sysDot"/>
          </a:ln>
        </p:spPr>
        <p:style>
          <a:lnRef idx="1">
            <a:schemeClr val="accent3"/>
          </a:lnRef>
          <a:fillRef idx="0">
            <a:schemeClr val="accent3"/>
          </a:fillRef>
          <a:effectRef idx="0">
            <a:schemeClr val="accent3"/>
          </a:effectRef>
          <a:fontRef idx="minor">
            <a:schemeClr val="tx1"/>
          </a:fontRef>
        </p:style>
      </p:cxnSp>
      <p:sp>
        <p:nvSpPr>
          <p:cNvPr id="4" name="Text Placeholder 10">
            <a:extLst>
              <a:ext uri="{FF2B5EF4-FFF2-40B4-BE49-F238E27FC236}">
                <a16:creationId xmlns:a16="http://schemas.microsoft.com/office/drawing/2014/main" id="{CAC7ED03-825C-1943-083A-75729A445D4D}"/>
              </a:ext>
            </a:extLst>
          </p:cNvPr>
          <p:cNvSpPr>
            <a:spLocks noGrp="1"/>
          </p:cNvSpPr>
          <p:nvPr>
            <p:ph type="body" sz="quarter" idx="16" hasCustomPrompt="1"/>
          </p:nvPr>
        </p:nvSpPr>
        <p:spPr>
          <a:xfrm>
            <a:off x="4541701" y="4226613"/>
            <a:ext cx="3222902" cy="1689075"/>
          </a:xfrm>
          <a:prstGeom prst="rect">
            <a:avLst/>
          </a:prstGeom>
        </p:spPr>
        <p:txBody>
          <a:bodyPr>
            <a:noAutofit/>
          </a:bodyPr>
          <a:lstStyle>
            <a:lvl1pPr marL="0" indent="0">
              <a:lnSpc>
                <a:spcPct val="150000"/>
              </a:lnSpc>
              <a:spcBef>
                <a:spcPts val="1200"/>
              </a:spcBef>
              <a:buNone/>
              <a:defRPr sz="1400">
                <a:solidFill>
                  <a:schemeClr val="bg1"/>
                </a:solidFill>
              </a:defRPr>
            </a:lvl1pPr>
            <a:lvl2pPr marL="457200" indent="0">
              <a:buNone/>
              <a:defRPr sz="1800"/>
            </a:lvl2pPr>
            <a:lvl3pPr marL="914400" indent="0">
              <a:buNone/>
              <a:defRPr sz="1600"/>
            </a:lvl3pPr>
            <a:lvl4pPr marL="1371600" indent="0">
              <a:buNone/>
              <a:defRPr sz="1400"/>
            </a:lvl4pPr>
            <a:lvl5pPr marL="1828800" indent="0">
              <a:buNone/>
              <a:defRPr sz="1400"/>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Pellentesque</a:t>
            </a:r>
            <a:r>
              <a:rPr lang="en-US"/>
              <a:t> </a:t>
            </a:r>
            <a:r>
              <a:rPr lang="en-US" err="1"/>
              <a:t>tempor</a:t>
            </a:r>
            <a:r>
              <a:rPr lang="en-US"/>
              <a:t> fermentum </a:t>
            </a:r>
            <a:r>
              <a:rPr lang="en-US" err="1"/>
              <a:t>odio</a:t>
            </a:r>
            <a:r>
              <a:rPr lang="en-US"/>
              <a:t>. </a:t>
            </a:r>
            <a:r>
              <a:rPr lang="en-US" err="1"/>
              <a:t>Mauris</a:t>
            </a:r>
            <a:r>
              <a:rPr lang="en-US"/>
              <a:t> </a:t>
            </a:r>
            <a:r>
              <a:rPr lang="en-US" err="1"/>
              <a:t>pellentesque</a:t>
            </a:r>
            <a:r>
              <a:rPr lang="en-US"/>
              <a:t> </a:t>
            </a:r>
            <a:r>
              <a:rPr lang="en-US" err="1"/>
              <a:t>lobortis</a:t>
            </a:r>
            <a:r>
              <a:rPr lang="en-US"/>
              <a:t> ipsum, vel </a:t>
            </a:r>
            <a:r>
              <a:rPr lang="en-US" err="1"/>
              <a:t>finibus</a:t>
            </a:r>
            <a:r>
              <a:rPr lang="en-US"/>
              <a:t> </a:t>
            </a:r>
            <a:r>
              <a:rPr lang="en-US" err="1"/>
              <a:t>erat</a:t>
            </a:r>
            <a:r>
              <a:rPr lang="en-US"/>
              <a:t> </a:t>
            </a:r>
            <a:r>
              <a:rPr lang="en-US" err="1"/>
              <a:t>pretium</a:t>
            </a:r>
            <a:r>
              <a:rPr lang="en-US"/>
              <a:t> et.</a:t>
            </a:r>
          </a:p>
        </p:txBody>
      </p:sp>
      <p:sp>
        <p:nvSpPr>
          <p:cNvPr id="8" name="Text Placeholder 10">
            <a:extLst>
              <a:ext uri="{FF2B5EF4-FFF2-40B4-BE49-F238E27FC236}">
                <a16:creationId xmlns:a16="http://schemas.microsoft.com/office/drawing/2014/main" id="{916D0FB4-8EE6-E514-E4B2-2266CA22DB77}"/>
              </a:ext>
            </a:extLst>
          </p:cNvPr>
          <p:cNvSpPr>
            <a:spLocks noGrp="1"/>
          </p:cNvSpPr>
          <p:nvPr>
            <p:ph type="body" sz="quarter" idx="17" hasCustomPrompt="1"/>
          </p:nvPr>
        </p:nvSpPr>
        <p:spPr>
          <a:xfrm>
            <a:off x="4541701" y="3789461"/>
            <a:ext cx="3222902" cy="366312"/>
          </a:xfrm>
          <a:prstGeom prst="rect">
            <a:avLst/>
          </a:prstGeom>
        </p:spPr>
        <p:txBody>
          <a:bodyPr anchor="ctr">
            <a:noAutofit/>
          </a:bodyPr>
          <a:lstStyle>
            <a:lvl1pPr marL="0" indent="0">
              <a:lnSpc>
                <a:spcPct val="150000"/>
              </a:lnSpc>
              <a:spcBef>
                <a:spcPts val="1200"/>
              </a:spcBef>
              <a:buNone/>
              <a:defRPr sz="2000" b="1">
                <a:solidFill>
                  <a:srgbClr val="72B0E0"/>
                </a:solidFill>
              </a:defRPr>
            </a:lvl1pPr>
            <a:lvl2pPr marL="457200" indent="0">
              <a:buNone/>
              <a:defRPr sz="1800"/>
            </a:lvl2pPr>
            <a:lvl3pPr marL="914400" indent="0">
              <a:buNone/>
              <a:defRPr sz="1600"/>
            </a:lvl3pPr>
            <a:lvl4pPr marL="1371600" indent="0">
              <a:buNone/>
              <a:defRPr sz="1400"/>
            </a:lvl4pPr>
            <a:lvl5pPr marL="1828800" indent="0">
              <a:buNone/>
              <a:defRPr sz="1400"/>
            </a:lvl5pPr>
          </a:lstStyle>
          <a:p>
            <a:pPr lvl="0"/>
            <a:r>
              <a:rPr lang="en-US"/>
              <a:t>COLUMN 2 TITLE</a:t>
            </a:r>
          </a:p>
        </p:txBody>
      </p:sp>
      <p:sp>
        <p:nvSpPr>
          <p:cNvPr id="17" name="Text Placeholder 10">
            <a:extLst>
              <a:ext uri="{FF2B5EF4-FFF2-40B4-BE49-F238E27FC236}">
                <a16:creationId xmlns:a16="http://schemas.microsoft.com/office/drawing/2014/main" id="{43F79B29-AE05-3225-2AD1-7FC58B06F1F5}"/>
              </a:ext>
            </a:extLst>
          </p:cNvPr>
          <p:cNvSpPr>
            <a:spLocks noGrp="1"/>
          </p:cNvSpPr>
          <p:nvPr>
            <p:ph type="body" sz="quarter" idx="19" hasCustomPrompt="1"/>
          </p:nvPr>
        </p:nvSpPr>
        <p:spPr>
          <a:xfrm>
            <a:off x="8464526" y="4226613"/>
            <a:ext cx="3222902" cy="1689075"/>
          </a:xfrm>
          <a:prstGeom prst="rect">
            <a:avLst/>
          </a:prstGeom>
        </p:spPr>
        <p:txBody>
          <a:bodyPr>
            <a:noAutofit/>
          </a:bodyPr>
          <a:lstStyle>
            <a:lvl1pPr marL="0" indent="0">
              <a:lnSpc>
                <a:spcPct val="150000"/>
              </a:lnSpc>
              <a:spcBef>
                <a:spcPts val="1200"/>
              </a:spcBef>
              <a:buNone/>
              <a:defRPr sz="1400">
                <a:solidFill>
                  <a:schemeClr val="bg1"/>
                </a:solidFill>
              </a:defRPr>
            </a:lvl1pPr>
            <a:lvl2pPr marL="457200" indent="0">
              <a:buNone/>
              <a:defRPr sz="1800"/>
            </a:lvl2pPr>
            <a:lvl3pPr marL="914400" indent="0">
              <a:buNone/>
              <a:defRPr sz="1600"/>
            </a:lvl3pPr>
            <a:lvl4pPr marL="1371600" indent="0">
              <a:buNone/>
              <a:defRPr sz="1400"/>
            </a:lvl4pPr>
            <a:lvl5pPr marL="1828800" indent="0">
              <a:buNone/>
              <a:defRPr sz="1400"/>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Pellentesque</a:t>
            </a:r>
            <a:r>
              <a:rPr lang="en-US"/>
              <a:t> </a:t>
            </a:r>
            <a:r>
              <a:rPr lang="en-US" err="1"/>
              <a:t>tempor</a:t>
            </a:r>
            <a:r>
              <a:rPr lang="en-US"/>
              <a:t> fermentum </a:t>
            </a:r>
            <a:r>
              <a:rPr lang="en-US" err="1"/>
              <a:t>odio</a:t>
            </a:r>
            <a:r>
              <a:rPr lang="en-US"/>
              <a:t>. </a:t>
            </a:r>
            <a:r>
              <a:rPr lang="en-US" err="1"/>
              <a:t>Mauris</a:t>
            </a:r>
            <a:r>
              <a:rPr lang="en-US"/>
              <a:t> </a:t>
            </a:r>
            <a:r>
              <a:rPr lang="en-US" err="1"/>
              <a:t>pellentesque</a:t>
            </a:r>
            <a:r>
              <a:rPr lang="en-US"/>
              <a:t> </a:t>
            </a:r>
            <a:r>
              <a:rPr lang="en-US" err="1"/>
              <a:t>lobortis</a:t>
            </a:r>
            <a:r>
              <a:rPr lang="en-US"/>
              <a:t> ipsum, vel </a:t>
            </a:r>
            <a:r>
              <a:rPr lang="en-US" err="1"/>
              <a:t>finibus</a:t>
            </a:r>
            <a:r>
              <a:rPr lang="en-US"/>
              <a:t> </a:t>
            </a:r>
            <a:r>
              <a:rPr lang="en-US" err="1"/>
              <a:t>erat</a:t>
            </a:r>
            <a:r>
              <a:rPr lang="en-US"/>
              <a:t> </a:t>
            </a:r>
            <a:r>
              <a:rPr lang="en-US" err="1"/>
              <a:t>pretium</a:t>
            </a:r>
            <a:r>
              <a:rPr lang="en-US"/>
              <a:t> et.</a:t>
            </a:r>
          </a:p>
        </p:txBody>
      </p:sp>
      <p:sp>
        <p:nvSpPr>
          <p:cNvPr id="18" name="Text Placeholder 10">
            <a:extLst>
              <a:ext uri="{FF2B5EF4-FFF2-40B4-BE49-F238E27FC236}">
                <a16:creationId xmlns:a16="http://schemas.microsoft.com/office/drawing/2014/main" id="{A52EF80F-88C6-0F57-2E7B-71B731AB06B2}"/>
              </a:ext>
            </a:extLst>
          </p:cNvPr>
          <p:cNvSpPr>
            <a:spLocks noGrp="1"/>
          </p:cNvSpPr>
          <p:nvPr>
            <p:ph type="body" sz="quarter" idx="20" hasCustomPrompt="1"/>
          </p:nvPr>
        </p:nvSpPr>
        <p:spPr>
          <a:xfrm>
            <a:off x="8464526" y="3789461"/>
            <a:ext cx="3222902" cy="366312"/>
          </a:xfrm>
          <a:prstGeom prst="rect">
            <a:avLst/>
          </a:prstGeom>
        </p:spPr>
        <p:txBody>
          <a:bodyPr anchor="ctr">
            <a:noAutofit/>
          </a:bodyPr>
          <a:lstStyle>
            <a:lvl1pPr marL="0" indent="0">
              <a:lnSpc>
                <a:spcPct val="150000"/>
              </a:lnSpc>
              <a:spcBef>
                <a:spcPts val="1200"/>
              </a:spcBef>
              <a:buNone/>
              <a:defRPr sz="2000" b="1">
                <a:solidFill>
                  <a:srgbClr val="72B0E0"/>
                </a:solidFill>
              </a:defRPr>
            </a:lvl1pPr>
            <a:lvl2pPr marL="457200" indent="0">
              <a:buNone/>
              <a:defRPr sz="1800"/>
            </a:lvl2pPr>
            <a:lvl3pPr marL="914400" indent="0">
              <a:buNone/>
              <a:defRPr sz="1600"/>
            </a:lvl3pPr>
            <a:lvl4pPr marL="1371600" indent="0">
              <a:buNone/>
              <a:defRPr sz="1400"/>
            </a:lvl4pPr>
            <a:lvl5pPr marL="1828800" indent="0">
              <a:buNone/>
              <a:defRPr sz="1400"/>
            </a:lvl5pPr>
          </a:lstStyle>
          <a:p>
            <a:pPr lvl="0"/>
            <a:r>
              <a:rPr lang="en-US"/>
              <a:t>COLUMN 3 TITLE</a:t>
            </a:r>
          </a:p>
        </p:txBody>
      </p:sp>
      <p:sp>
        <p:nvSpPr>
          <p:cNvPr id="10" name="Picture Placeholder 7">
            <a:extLst>
              <a:ext uri="{FF2B5EF4-FFF2-40B4-BE49-F238E27FC236}">
                <a16:creationId xmlns:a16="http://schemas.microsoft.com/office/drawing/2014/main" id="{FD08974C-9538-8A1A-2AC2-F7ED2BC3C9DB}"/>
              </a:ext>
            </a:extLst>
          </p:cNvPr>
          <p:cNvSpPr>
            <a:spLocks noGrp="1"/>
          </p:cNvSpPr>
          <p:nvPr>
            <p:ph type="pic" sz="quarter" idx="21"/>
          </p:nvPr>
        </p:nvSpPr>
        <p:spPr>
          <a:xfrm>
            <a:off x="620430" y="1905455"/>
            <a:ext cx="3222899" cy="1753345"/>
          </a:xfrm>
          <a:prstGeom prst="rect">
            <a:avLst/>
          </a:prstGeom>
          <a:solidFill>
            <a:schemeClr val="bg2">
              <a:lumMod val="90000"/>
            </a:schemeClr>
          </a:solidFill>
          <a:ln>
            <a:noFill/>
          </a:ln>
        </p:spPr>
        <p:txBody>
          <a:bodyPr anchor="ctr"/>
          <a:lstStyle>
            <a:lvl1pPr marL="0" indent="0" algn="ctr">
              <a:buNone/>
              <a:defRPr/>
            </a:lvl1pPr>
          </a:lstStyle>
          <a:p>
            <a:endParaRPr lang="en-US"/>
          </a:p>
        </p:txBody>
      </p:sp>
      <p:sp>
        <p:nvSpPr>
          <p:cNvPr id="11" name="Picture Placeholder 7">
            <a:extLst>
              <a:ext uri="{FF2B5EF4-FFF2-40B4-BE49-F238E27FC236}">
                <a16:creationId xmlns:a16="http://schemas.microsoft.com/office/drawing/2014/main" id="{A560FF8A-CF37-CA43-0097-24AE49185604}"/>
              </a:ext>
            </a:extLst>
          </p:cNvPr>
          <p:cNvSpPr>
            <a:spLocks noGrp="1"/>
          </p:cNvSpPr>
          <p:nvPr>
            <p:ph type="pic" sz="quarter" idx="22"/>
          </p:nvPr>
        </p:nvSpPr>
        <p:spPr>
          <a:xfrm>
            <a:off x="4555195" y="1905455"/>
            <a:ext cx="3222899" cy="1753345"/>
          </a:xfrm>
          <a:prstGeom prst="rect">
            <a:avLst/>
          </a:prstGeom>
          <a:solidFill>
            <a:schemeClr val="bg2">
              <a:lumMod val="90000"/>
            </a:schemeClr>
          </a:solidFill>
          <a:ln>
            <a:noFill/>
          </a:ln>
        </p:spPr>
        <p:txBody>
          <a:bodyPr anchor="ctr"/>
          <a:lstStyle>
            <a:lvl1pPr marL="0" indent="0" algn="ctr">
              <a:buNone/>
              <a:defRPr/>
            </a:lvl1pPr>
          </a:lstStyle>
          <a:p>
            <a:endParaRPr lang="en-US"/>
          </a:p>
        </p:txBody>
      </p:sp>
      <p:sp>
        <p:nvSpPr>
          <p:cNvPr id="12" name="Picture Placeholder 7">
            <a:extLst>
              <a:ext uri="{FF2B5EF4-FFF2-40B4-BE49-F238E27FC236}">
                <a16:creationId xmlns:a16="http://schemas.microsoft.com/office/drawing/2014/main" id="{930B08BD-8E51-9155-C70E-64190DB7C7F2}"/>
              </a:ext>
            </a:extLst>
          </p:cNvPr>
          <p:cNvSpPr>
            <a:spLocks noGrp="1"/>
          </p:cNvSpPr>
          <p:nvPr>
            <p:ph type="pic" sz="quarter" idx="23"/>
          </p:nvPr>
        </p:nvSpPr>
        <p:spPr>
          <a:xfrm>
            <a:off x="8484257" y="1905455"/>
            <a:ext cx="3222899" cy="1753345"/>
          </a:xfrm>
          <a:prstGeom prst="rect">
            <a:avLst/>
          </a:prstGeom>
          <a:solidFill>
            <a:schemeClr val="bg2">
              <a:lumMod val="90000"/>
            </a:schemeClr>
          </a:solidFill>
          <a:ln>
            <a:noFill/>
          </a:ln>
        </p:spPr>
        <p:txBody>
          <a:bodyPr anchor="ctr"/>
          <a:lstStyle>
            <a:lvl1pPr marL="0" indent="0" algn="ctr">
              <a:buNone/>
              <a:defRPr/>
            </a:lvl1pPr>
          </a:lstStyle>
          <a:p>
            <a:endParaRPr lang="en-US"/>
          </a:p>
        </p:txBody>
      </p:sp>
    </p:spTree>
    <p:extLst>
      <p:ext uri="{BB962C8B-B14F-4D97-AF65-F5344CB8AC3E}">
        <p14:creationId xmlns:p14="http://schemas.microsoft.com/office/powerpoint/2010/main" val="22789893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 Col IMG + Text (White)">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173B932D-6ED8-EDE4-15F5-E32C52054725}"/>
              </a:ext>
            </a:extLst>
          </p:cNvPr>
          <p:cNvGrpSpPr/>
          <p:nvPr userDrawn="1"/>
        </p:nvGrpSpPr>
        <p:grpSpPr>
          <a:xfrm>
            <a:off x="-3882" y="-1"/>
            <a:ext cx="12187063" cy="6858001"/>
            <a:chOff x="-3882" y="-1"/>
            <a:chExt cx="12187063" cy="6858001"/>
          </a:xfrm>
        </p:grpSpPr>
        <p:sp>
          <p:nvSpPr>
            <p:cNvPr id="13" name="Rectangle 12">
              <a:extLst>
                <a:ext uri="{FF2B5EF4-FFF2-40B4-BE49-F238E27FC236}">
                  <a16:creationId xmlns:a16="http://schemas.microsoft.com/office/drawing/2014/main" id="{1ADE8DC6-AF10-3D74-7FCE-3F4260940150}"/>
                </a:ext>
              </a:extLst>
            </p:cNvPr>
            <p:cNvSpPr/>
            <p:nvPr userDrawn="1"/>
          </p:nvSpPr>
          <p:spPr>
            <a:xfrm>
              <a:off x="-3882" y="-1"/>
              <a:ext cx="12187063" cy="685800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A906D59B-69B8-F059-A18C-88A2D486F7F6}"/>
                </a:ext>
              </a:extLst>
            </p:cNvPr>
            <p:cNvPicPr>
              <a:picLocks noChangeAspect="1"/>
            </p:cNvPicPr>
            <p:nvPr userDrawn="1"/>
          </p:nvPicPr>
          <p:blipFill>
            <a:blip r:embed="rId2"/>
            <a:srcRect/>
            <a:stretch/>
          </p:blipFill>
          <p:spPr>
            <a:xfrm>
              <a:off x="-3882" y="1"/>
              <a:ext cx="12187063" cy="6857999"/>
            </a:xfrm>
            <a:prstGeom prst="rect">
              <a:avLst/>
            </a:prstGeom>
          </p:spPr>
        </p:pic>
      </p:grpSp>
      <p:sp>
        <p:nvSpPr>
          <p:cNvPr id="3" name="Title 1">
            <a:extLst>
              <a:ext uri="{FF2B5EF4-FFF2-40B4-BE49-F238E27FC236}">
                <a16:creationId xmlns:a16="http://schemas.microsoft.com/office/drawing/2014/main" id="{95BCA301-BC06-3DD5-48A2-A0F9F6CAE44C}"/>
              </a:ext>
            </a:extLst>
          </p:cNvPr>
          <p:cNvSpPr>
            <a:spLocks noGrp="1"/>
          </p:cNvSpPr>
          <p:nvPr>
            <p:ph type="title"/>
          </p:nvPr>
        </p:nvSpPr>
        <p:spPr>
          <a:xfrm>
            <a:off x="620430" y="779264"/>
            <a:ext cx="11066998" cy="778075"/>
          </a:xfrm>
          <a:prstGeom prst="rect">
            <a:avLst/>
          </a:prstGeom>
        </p:spPr>
        <p:txBody>
          <a:bodyPr anchor="ctr">
            <a:normAutofit/>
          </a:bodyPr>
          <a:lstStyle>
            <a:lvl1pPr>
              <a:defRPr sz="3600" b="1" i="0">
                <a:solidFill>
                  <a:srgbClr val="154734"/>
                </a:solidFill>
                <a:latin typeface="Lora SemiBold" pitchFamily="2" charset="77"/>
              </a:defRPr>
            </a:lvl1pPr>
          </a:lstStyle>
          <a:p>
            <a:endParaRPr lang="en-US"/>
          </a:p>
        </p:txBody>
      </p:sp>
      <p:sp>
        <p:nvSpPr>
          <p:cNvPr id="6" name="Text Placeholder 10">
            <a:extLst>
              <a:ext uri="{FF2B5EF4-FFF2-40B4-BE49-F238E27FC236}">
                <a16:creationId xmlns:a16="http://schemas.microsoft.com/office/drawing/2014/main" id="{5BB6D34C-01AA-92AA-1E8A-17F94D3F0C67}"/>
              </a:ext>
            </a:extLst>
          </p:cNvPr>
          <p:cNvSpPr>
            <a:spLocks noGrp="1"/>
          </p:cNvSpPr>
          <p:nvPr>
            <p:ph type="body" sz="quarter" idx="13" hasCustomPrompt="1"/>
          </p:nvPr>
        </p:nvSpPr>
        <p:spPr>
          <a:xfrm>
            <a:off x="620430" y="4226613"/>
            <a:ext cx="3222902" cy="1689075"/>
          </a:xfrm>
          <a:prstGeom prst="rect">
            <a:avLst/>
          </a:prstGeom>
        </p:spPr>
        <p:txBody>
          <a:bodyPr>
            <a:noAutofit/>
          </a:bodyPr>
          <a:lstStyle>
            <a:lvl1pPr marL="0" indent="0">
              <a:lnSpc>
                <a:spcPct val="150000"/>
              </a:lnSpc>
              <a:spcBef>
                <a:spcPts val="1200"/>
              </a:spcBef>
              <a:buNone/>
              <a:defRPr sz="14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Pellentesque</a:t>
            </a:r>
            <a:r>
              <a:rPr lang="en-US"/>
              <a:t> </a:t>
            </a:r>
            <a:r>
              <a:rPr lang="en-US" err="1"/>
              <a:t>tempor</a:t>
            </a:r>
            <a:r>
              <a:rPr lang="en-US"/>
              <a:t> fermentum </a:t>
            </a:r>
            <a:r>
              <a:rPr lang="en-US" err="1"/>
              <a:t>odio</a:t>
            </a:r>
            <a:r>
              <a:rPr lang="en-US"/>
              <a:t>. </a:t>
            </a:r>
            <a:r>
              <a:rPr lang="en-US" err="1"/>
              <a:t>Mauris</a:t>
            </a:r>
            <a:r>
              <a:rPr lang="en-US"/>
              <a:t> </a:t>
            </a:r>
            <a:r>
              <a:rPr lang="en-US" err="1"/>
              <a:t>pellentesque</a:t>
            </a:r>
            <a:r>
              <a:rPr lang="en-US"/>
              <a:t> </a:t>
            </a:r>
            <a:r>
              <a:rPr lang="en-US" err="1"/>
              <a:t>lobortis</a:t>
            </a:r>
            <a:r>
              <a:rPr lang="en-US"/>
              <a:t> ipsum, vel </a:t>
            </a:r>
            <a:r>
              <a:rPr lang="en-US" err="1"/>
              <a:t>finibus</a:t>
            </a:r>
            <a:r>
              <a:rPr lang="en-US"/>
              <a:t> </a:t>
            </a:r>
            <a:r>
              <a:rPr lang="en-US" err="1"/>
              <a:t>erat</a:t>
            </a:r>
            <a:r>
              <a:rPr lang="en-US"/>
              <a:t> </a:t>
            </a:r>
            <a:r>
              <a:rPr lang="en-US" err="1"/>
              <a:t>pretium</a:t>
            </a:r>
            <a:r>
              <a:rPr lang="en-US"/>
              <a:t> et.</a:t>
            </a:r>
          </a:p>
        </p:txBody>
      </p:sp>
      <p:sp>
        <p:nvSpPr>
          <p:cNvPr id="7" name="Text Placeholder 10">
            <a:extLst>
              <a:ext uri="{FF2B5EF4-FFF2-40B4-BE49-F238E27FC236}">
                <a16:creationId xmlns:a16="http://schemas.microsoft.com/office/drawing/2014/main" id="{DB3B74DB-87A9-4EE9-D3D8-C3BEFA6F0009}"/>
              </a:ext>
            </a:extLst>
          </p:cNvPr>
          <p:cNvSpPr>
            <a:spLocks noGrp="1"/>
          </p:cNvSpPr>
          <p:nvPr>
            <p:ph type="body" sz="quarter" idx="14" hasCustomPrompt="1"/>
          </p:nvPr>
        </p:nvSpPr>
        <p:spPr>
          <a:xfrm>
            <a:off x="620430" y="3789461"/>
            <a:ext cx="3222902" cy="366312"/>
          </a:xfrm>
          <a:prstGeom prst="rect">
            <a:avLst/>
          </a:prstGeom>
        </p:spPr>
        <p:txBody>
          <a:bodyPr anchor="ctr">
            <a:noAutofit/>
          </a:bodyPr>
          <a:lstStyle>
            <a:lvl1pPr marL="0" indent="0">
              <a:lnSpc>
                <a:spcPct val="150000"/>
              </a:lnSpc>
              <a:spcBef>
                <a:spcPts val="1200"/>
              </a:spcBef>
              <a:buNone/>
              <a:defRPr sz="2000" b="1">
                <a:solidFill>
                  <a:srgbClr val="4195D1"/>
                </a:solidFill>
              </a:defRPr>
            </a:lvl1pPr>
            <a:lvl2pPr marL="457200" indent="0">
              <a:buNone/>
              <a:defRPr sz="1800"/>
            </a:lvl2pPr>
            <a:lvl3pPr marL="914400" indent="0">
              <a:buNone/>
              <a:defRPr sz="1600"/>
            </a:lvl3pPr>
            <a:lvl4pPr marL="1371600" indent="0">
              <a:buNone/>
              <a:defRPr sz="1400"/>
            </a:lvl4pPr>
            <a:lvl5pPr marL="1828800" indent="0">
              <a:buNone/>
              <a:defRPr sz="1400"/>
            </a:lvl5pPr>
          </a:lstStyle>
          <a:p>
            <a:pPr lvl="0"/>
            <a:r>
              <a:rPr lang="en-US"/>
              <a:t>COLUMN 1 TITLE</a:t>
            </a:r>
          </a:p>
        </p:txBody>
      </p:sp>
      <p:cxnSp>
        <p:nvCxnSpPr>
          <p:cNvPr id="14" name="Straight Connector 13">
            <a:extLst>
              <a:ext uri="{FF2B5EF4-FFF2-40B4-BE49-F238E27FC236}">
                <a16:creationId xmlns:a16="http://schemas.microsoft.com/office/drawing/2014/main" id="{2EEC0CAC-708A-B527-22D6-8428D475A90F}"/>
              </a:ext>
            </a:extLst>
          </p:cNvPr>
          <p:cNvCxnSpPr>
            <a:cxnSpLocks/>
          </p:cNvCxnSpPr>
          <p:nvPr userDrawn="1"/>
        </p:nvCxnSpPr>
        <p:spPr>
          <a:xfrm>
            <a:off x="4202113" y="1905455"/>
            <a:ext cx="0" cy="4010233"/>
          </a:xfrm>
          <a:prstGeom prst="line">
            <a:avLst/>
          </a:prstGeom>
          <a:ln w="19050">
            <a:solidFill>
              <a:schemeClr val="bg2">
                <a:lumMod val="75000"/>
              </a:schemeClr>
            </a:solidFill>
            <a:prstDash val="sysDot"/>
          </a:ln>
        </p:spPr>
        <p:style>
          <a:lnRef idx="1">
            <a:schemeClr val="accent3"/>
          </a:lnRef>
          <a:fillRef idx="0">
            <a:schemeClr val="accent3"/>
          </a:fillRef>
          <a:effectRef idx="0">
            <a:schemeClr val="accent3"/>
          </a:effectRef>
          <a:fontRef idx="minor">
            <a:schemeClr val="tx1"/>
          </a:fontRef>
        </p:style>
      </p:cxnSp>
      <p:sp>
        <p:nvSpPr>
          <p:cNvPr id="15" name="Slide Number Placeholder 5">
            <a:extLst>
              <a:ext uri="{FF2B5EF4-FFF2-40B4-BE49-F238E27FC236}">
                <a16:creationId xmlns:a16="http://schemas.microsoft.com/office/drawing/2014/main" id="{AF03F658-7563-29DE-A3DE-2ECB4A7D7A7B}"/>
              </a:ext>
            </a:extLst>
          </p:cNvPr>
          <p:cNvSpPr>
            <a:spLocks noGrp="1"/>
          </p:cNvSpPr>
          <p:nvPr>
            <p:ph type="sldNum" sz="quarter" idx="4"/>
          </p:nvPr>
        </p:nvSpPr>
        <p:spPr>
          <a:xfrm>
            <a:off x="4015819" y="6197596"/>
            <a:ext cx="7671614" cy="306975"/>
          </a:xfrm>
          <a:prstGeom prst="rect">
            <a:avLst/>
          </a:prstGeom>
        </p:spPr>
        <p:txBody>
          <a:bodyPr vert="horz" lIns="91440" tIns="45720" rIns="91440" bIns="45720" rtlCol="0" anchor="ctr"/>
          <a:lstStyle>
            <a:lvl1pPr algn="r">
              <a:defRPr sz="800" b="1" spc="300">
                <a:solidFill>
                  <a:srgbClr val="154734"/>
                </a:solidFill>
                <a:latin typeface="Century Gothic" panose="020B0502020202020204" pitchFamily="34" charset="0"/>
              </a:defRPr>
            </a:lvl1pPr>
          </a:lstStyle>
          <a:p>
            <a:r>
              <a:rPr lang="en-US"/>
              <a:t>PAGE </a:t>
            </a:r>
            <a:fld id="{0C066373-3FC5-844D-AB9B-E378AB597340}" type="slidenum">
              <a:rPr lang="en-US" smtClean="0"/>
              <a:pPr/>
              <a:t>‹#›</a:t>
            </a:fld>
            <a:r>
              <a:rPr lang="en-US"/>
              <a:t>  |  DEPARTMENT NAME</a:t>
            </a:r>
          </a:p>
        </p:txBody>
      </p:sp>
      <p:pic>
        <p:nvPicPr>
          <p:cNvPr id="16" name="Picture 15" descr="University of Vermont logo: A white letter V outlined by a dark green shield and the text University of Vermont">
            <a:extLst>
              <a:ext uri="{FF2B5EF4-FFF2-40B4-BE49-F238E27FC236}">
                <a16:creationId xmlns:a16="http://schemas.microsoft.com/office/drawing/2014/main" id="{325FEF2F-3648-E741-D693-B57893458651}"/>
              </a:ext>
            </a:extLst>
          </p:cNvPr>
          <p:cNvPicPr>
            <a:picLocks noChangeAspect="1"/>
          </p:cNvPicPr>
          <p:nvPr userDrawn="1"/>
        </p:nvPicPr>
        <p:blipFill>
          <a:blip r:embed="rId3"/>
          <a:srcRect/>
          <a:stretch/>
        </p:blipFill>
        <p:spPr>
          <a:xfrm>
            <a:off x="706388" y="6152528"/>
            <a:ext cx="1274769" cy="410197"/>
          </a:xfrm>
          <a:prstGeom prst="rect">
            <a:avLst/>
          </a:prstGeom>
        </p:spPr>
      </p:pic>
      <p:cxnSp>
        <p:nvCxnSpPr>
          <p:cNvPr id="2" name="Straight Connector 1">
            <a:extLst>
              <a:ext uri="{FF2B5EF4-FFF2-40B4-BE49-F238E27FC236}">
                <a16:creationId xmlns:a16="http://schemas.microsoft.com/office/drawing/2014/main" id="{AA974A3C-B02D-FD3E-0C2A-66C14E773FD5}"/>
              </a:ext>
            </a:extLst>
          </p:cNvPr>
          <p:cNvCxnSpPr>
            <a:cxnSpLocks/>
          </p:cNvCxnSpPr>
          <p:nvPr userDrawn="1"/>
        </p:nvCxnSpPr>
        <p:spPr>
          <a:xfrm>
            <a:off x="8131176" y="1905455"/>
            <a:ext cx="0" cy="4010233"/>
          </a:xfrm>
          <a:prstGeom prst="line">
            <a:avLst/>
          </a:prstGeom>
          <a:ln w="19050">
            <a:solidFill>
              <a:schemeClr val="bg2">
                <a:lumMod val="75000"/>
              </a:schemeClr>
            </a:solidFill>
            <a:prstDash val="sysDot"/>
          </a:ln>
        </p:spPr>
        <p:style>
          <a:lnRef idx="1">
            <a:schemeClr val="accent3"/>
          </a:lnRef>
          <a:fillRef idx="0">
            <a:schemeClr val="accent3"/>
          </a:fillRef>
          <a:effectRef idx="0">
            <a:schemeClr val="accent3"/>
          </a:effectRef>
          <a:fontRef idx="minor">
            <a:schemeClr val="tx1"/>
          </a:fontRef>
        </p:style>
      </p:cxnSp>
      <p:sp>
        <p:nvSpPr>
          <p:cNvPr id="4" name="Text Placeholder 10">
            <a:extLst>
              <a:ext uri="{FF2B5EF4-FFF2-40B4-BE49-F238E27FC236}">
                <a16:creationId xmlns:a16="http://schemas.microsoft.com/office/drawing/2014/main" id="{CAC7ED03-825C-1943-083A-75729A445D4D}"/>
              </a:ext>
            </a:extLst>
          </p:cNvPr>
          <p:cNvSpPr>
            <a:spLocks noGrp="1"/>
          </p:cNvSpPr>
          <p:nvPr>
            <p:ph type="body" sz="quarter" idx="16" hasCustomPrompt="1"/>
          </p:nvPr>
        </p:nvSpPr>
        <p:spPr>
          <a:xfrm>
            <a:off x="4541701" y="4226613"/>
            <a:ext cx="3222902" cy="1689075"/>
          </a:xfrm>
          <a:prstGeom prst="rect">
            <a:avLst/>
          </a:prstGeom>
        </p:spPr>
        <p:txBody>
          <a:bodyPr>
            <a:noAutofit/>
          </a:bodyPr>
          <a:lstStyle>
            <a:lvl1pPr marL="0" indent="0">
              <a:lnSpc>
                <a:spcPct val="150000"/>
              </a:lnSpc>
              <a:spcBef>
                <a:spcPts val="1200"/>
              </a:spcBef>
              <a:buNone/>
              <a:defRPr sz="14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Pellentesque</a:t>
            </a:r>
            <a:r>
              <a:rPr lang="en-US"/>
              <a:t> </a:t>
            </a:r>
            <a:r>
              <a:rPr lang="en-US" err="1"/>
              <a:t>tempor</a:t>
            </a:r>
            <a:r>
              <a:rPr lang="en-US"/>
              <a:t> fermentum </a:t>
            </a:r>
            <a:r>
              <a:rPr lang="en-US" err="1"/>
              <a:t>odio</a:t>
            </a:r>
            <a:r>
              <a:rPr lang="en-US"/>
              <a:t>. </a:t>
            </a:r>
            <a:r>
              <a:rPr lang="en-US" err="1"/>
              <a:t>Mauris</a:t>
            </a:r>
            <a:r>
              <a:rPr lang="en-US"/>
              <a:t> </a:t>
            </a:r>
            <a:r>
              <a:rPr lang="en-US" err="1"/>
              <a:t>pellentesque</a:t>
            </a:r>
            <a:r>
              <a:rPr lang="en-US"/>
              <a:t> </a:t>
            </a:r>
            <a:r>
              <a:rPr lang="en-US" err="1"/>
              <a:t>lobortis</a:t>
            </a:r>
            <a:r>
              <a:rPr lang="en-US"/>
              <a:t> ipsum, vel </a:t>
            </a:r>
            <a:r>
              <a:rPr lang="en-US" err="1"/>
              <a:t>finibus</a:t>
            </a:r>
            <a:r>
              <a:rPr lang="en-US"/>
              <a:t> </a:t>
            </a:r>
            <a:r>
              <a:rPr lang="en-US" err="1"/>
              <a:t>erat</a:t>
            </a:r>
            <a:r>
              <a:rPr lang="en-US"/>
              <a:t> </a:t>
            </a:r>
            <a:r>
              <a:rPr lang="en-US" err="1"/>
              <a:t>pretium</a:t>
            </a:r>
            <a:r>
              <a:rPr lang="en-US"/>
              <a:t> et.</a:t>
            </a:r>
          </a:p>
        </p:txBody>
      </p:sp>
      <p:sp>
        <p:nvSpPr>
          <p:cNvPr id="8" name="Text Placeholder 10">
            <a:extLst>
              <a:ext uri="{FF2B5EF4-FFF2-40B4-BE49-F238E27FC236}">
                <a16:creationId xmlns:a16="http://schemas.microsoft.com/office/drawing/2014/main" id="{916D0FB4-8EE6-E514-E4B2-2266CA22DB77}"/>
              </a:ext>
            </a:extLst>
          </p:cNvPr>
          <p:cNvSpPr>
            <a:spLocks noGrp="1"/>
          </p:cNvSpPr>
          <p:nvPr>
            <p:ph type="body" sz="quarter" idx="17" hasCustomPrompt="1"/>
          </p:nvPr>
        </p:nvSpPr>
        <p:spPr>
          <a:xfrm>
            <a:off x="4541701" y="3789461"/>
            <a:ext cx="3222902" cy="366312"/>
          </a:xfrm>
          <a:prstGeom prst="rect">
            <a:avLst/>
          </a:prstGeom>
        </p:spPr>
        <p:txBody>
          <a:bodyPr anchor="ctr">
            <a:noAutofit/>
          </a:bodyPr>
          <a:lstStyle>
            <a:lvl1pPr marL="0" indent="0">
              <a:lnSpc>
                <a:spcPct val="150000"/>
              </a:lnSpc>
              <a:spcBef>
                <a:spcPts val="1200"/>
              </a:spcBef>
              <a:buNone/>
              <a:defRPr sz="2000" b="1">
                <a:solidFill>
                  <a:srgbClr val="4195D1"/>
                </a:solidFill>
              </a:defRPr>
            </a:lvl1pPr>
            <a:lvl2pPr marL="457200" indent="0">
              <a:buNone/>
              <a:defRPr sz="1800"/>
            </a:lvl2pPr>
            <a:lvl3pPr marL="914400" indent="0">
              <a:buNone/>
              <a:defRPr sz="1600"/>
            </a:lvl3pPr>
            <a:lvl4pPr marL="1371600" indent="0">
              <a:buNone/>
              <a:defRPr sz="1400"/>
            </a:lvl4pPr>
            <a:lvl5pPr marL="1828800" indent="0">
              <a:buNone/>
              <a:defRPr sz="1400"/>
            </a:lvl5pPr>
          </a:lstStyle>
          <a:p>
            <a:pPr lvl="0"/>
            <a:r>
              <a:rPr lang="en-US"/>
              <a:t>COLUMN 2 TITLE</a:t>
            </a:r>
          </a:p>
        </p:txBody>
      </p:sp>
      <p:sp>
        <p:nvSpPr>
          <p:cNvPr id="17" name="Text Placeholder 10">
            <a:extLst>
              <a:ext uri="{FF2B5EF4-FFF2-40B4-BE49-F238E27FC236}">
                <a16:creationId xmlns:a16="http://schemas.microsoft.com/office/drawing/2014/main" id="{43F79B29-AE05-3225-2AD1-7FC58B06F1F5}"/>
              </a:ext>
            </a:extLst>
          </p:cNvPr>
          <p:cNvSpPr>
            <a:spLocks noGrp="1"/>
          </p:cNvSpPr>
          <p:nvPr>
            <p:ph type="body" sz="quarter" idx="19" hasCustomPrompt="1"/>
          </p:nvPr>
        </p:nvSpPr>
        <p:spPr>
          <a:xfrm>
            <a:off x="8464526" y="4226613"/>
            <a:ext cx="3222902" cy="1689075"/>
          </a:xfrm>
          <a:prstGeom prst="rect">
            <a:avLst/>
          </a:prstGeom>
        </p:spPr>
        <p:txBody>
          <a:bodyPr>
            <a:noAutofit/>
          </a:bodyPr>
          <a:lstStyle>
            <a:lvl1pPr marL="0" indent="0">
              <a:lnSpc>
                <a:spcPct val="150000"/>
              </a:lnSpc>
              <a:spcBef>
                <a:spcPts val="1200"/>
              </a:spcBef>
              <a:buNone/>
              <a:defRPr sz="14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Pellentesque</a:t>
            </a:r>
            <a:r>
              <a:rPr lang="en-US"/>
              <a:t> </a:t>
            </a:r>
            <a:r>
              <a:rPr lang="en-US" err="1"/>
              <a:t>tempor</a:t>
            </a:r>
            <a:r>
              <a:rPr lang="en-US"/>
              <a:t> fermentum </a:t>
            </a:r>
            <a:r>
              <a:rPr lang="en-US" err="1"/>
              <a:t>odio</a:t>
            </a:r>
            <a:r>
              <a:rPr lang="en-US"/>
              <a:t>. </a:t>
            </a:r>
            <a:r>
              <a:rPr lang="en-US" err="1"/>
              <a:t>Mauris</a:t>
            </a:r>
            <a:r>
              <a:rPr lang="en-US"/>
              <a:t> </a:t>
            </a:r>
            <a:r>
              <a:rPr lang="en-US" err="1"/>
              <a:t>pellentesque</a:t>
            </a:r>
            <a:r>
              <a:rPr lang="en-US"/>
              <a:t> </a:t>
            </a:r>
            <a:r>
              <a:rPr lang="en-US" err="1"/>
              <a:t>lobortis</a:t>
            </a:r>
            <a:r>
              <a:rPr lang="en-US"/>
              <a:t> ipsum, vel </a:t>
            </a:r>
            <a:r>
              <a:rPr lang="en-US" err="1"/>
              <a:t>finibus</a:t>
            </a:r>
            <a:r>
              <a:rPr lang="en-US"/>
              <a:t> </a:t>
            </a:r>
            <a:r>
              <a:rPr lang="en-US" err="1"/>
              <a:t>erat</a:t>
            </a:r>
            <a:r>
              <a:rPr lang="en-US"/>
              <a:t> </a:t>
            </a:r>
            <a:r>
              <a:rPr lang="en-US" err="1"/>
              <a:t>pretium</a:t>
            </a:r>
            <a:r>
              <a:rPr lang="en-US"/>
              <a:t> et.</a:t>
            </a:r>
          </a:p>
        </p:txBody>
      </p:sp>
      <p:sp>
        <p:nvSpPr>
          <p:cNvPr id="18" name="Text Placeholder 10">
            <a:extLst>
              <a:ext uri="{FF2B5EF4-FFF2-40B4-BE49-F238E27FC236}">
                <a16:creationId xmlns:a16="http://schemas.microsoft.com/office/drawing/2014/main" id="{A52EF80F-88C6-0F57-2E7B-71B731AB06B2}"/>
              </a:ext>
            </a:extLst>
          </p:cNvPr>
          <p:cNvSpPr>
            <a:spLocks noGrp="1"/>
          </p:cNvSpPr>
          <p:nvPr>
            <p:ph type="body" sz="quarter" idx="20" hasCustomPrompt="1"/>
          </p:nvPr>
        </p:nvSpPr>
        <p:spPr>
          <a:xfrm>
            <a:off x="8464526" y="3789461"/>
            <a:ext cx="3222902" cy="366312"/>
          </a:xfrm>
          <a:prstGeom prst="rect">
            <a:avLst/>
          </a:prstGeom>
        </p:spPr>
        <p:txBody>
          <a:bodyPr anchor="ctr">
            <a:noAutofit/>
          </a:bodyPr>
          <a:lstStyle>
            <a:lvl1pPr marL="0" indent="0">
              <a:lnSpc>
                <a:spcPct val="150000"/>
              </a:lnSpc>
              <a:spcBef>
                <a:spcPts val="1200"/>
              </a:spcBef>
              <a:buNone/>
              <a:defRPr sz="2000" b="1">
                <a:solidFill>
                  <a:srgbClr val="4195D1"/>
                </a:solidFill>
              </a:defRPr>
            </a:lvl1pPr>
            <a:lvl2pPr marL="457200" indent="0">
              <a:buNone/>
              <a:defRPr sz="1800"/>
            </a:lvl2pPr>
            <a:lvl3pPr marL="914400" indent="0">
              <a:buNone/>
              <a:defRPr sz="1600"/>
            </a:lvl3pPr>
            <a:lvl4pPr marL="1371600" indent="0">
              <a:buNone/>
              <a:defRPr sz="1400"/>
            </a:lvl4pPr>
            <a:lvl5pPr marL="1828800" indent="0">
              <a:buNone/>
              <a:defRPr sz="1400"/>
            </a:lvl5pPr>
          </a:lstStyle>
          <a:p>
            <a:pPr lvl="0"/>
            <a:r>
              <a:rPr lang="en-US"/>
              <a:t>COLUMN 3 TITLE</a:t>
            </a:r>
          </a:p>
        </p:txBody>
      </p:sp>
      <p:sp>
        <p:nvSpPr>
          <p:cNvPr id="10" name="Picture Placeholder 7">
            <a:extLst>
              <a:ext uri="{FF2B5EF4-FFF2-40B4-BE49-F238E27FC236}">
                <a16:creationId xmlns:a16="http://schemas.microsoft.com/office/drawing/2014/main" id="{FD08974C-9538-8A1A-2AC2-F7ED2BC3C9DB}"/>
              </a:ext>
            </a:extLst>
          </p:cNvPr>
          <p:cNvSpPr>
            <a:spLocks noGrp="1"/>
          </p:cNvSpPr>
          <p:nvPr>
            <p:ph type="pic" sz="quarter" idx="21"/>
          </p:nvPr>
        </p:nvSpPr>
        <p:spPr>
          <a:xfrm>
            <a:off x="620430" y="1905455"/>
            <a:ext cx="3222899" cy="1753345"/>
          </a:xfrm>
          <a:prstGeom prst="rect">
            <a:avLst/>
          </a:prstGeom>
          <a:solidFill>
            <a:schemeClr val="bg2">
              <a:lumMod val="90000"/>
            </a:schemeClr>
          </a:solidFill>
          <a:ln>
            <a:noFill/>
          </a:ln>
        </p:spPr>
        <p:txBody>
          <a:bodyPr anchor="ctr"/>
          <a:lstStyle>
            <a:lvl1pPr marL="0" indent="0" algn="ctr">
              <a:buNone/>
              <a:defRPr/>
            </a:lvl1pPr>
          </a:lstStyle>
          <a:p>
            <a:endParaRPr lang="en-US"/>
          </a:p>
        </p:txBody>
      </p:sp>
      <p:sp>
        <p:nvSpPr>
          <p:cNvPr id="11" name="Picture Placeholder 7">
            <a:extLst>
              <a:ext uri="{FF2B5EF4-FFF2-40B4-BE49-F238E27FC236}">
                <a16:creationId xmlns:a16="http://schemas.microsoft.com/office/drawing/2014/main" id="{A560FF8A-CF37-CA43-0097-24AE49185604}"/>
              </a:ext>
            </a:extLst>
          </p:cNvPr>
          <p:cNvSpPr>
            <a:spLocks noGrp="1"/>
          </p:cNvSpPr>
          <p:nvPr>
            <p:ph type="pic" sz="quarter" idx="22"/>
          </p:nvPr>
        </p:nvSpPr>
        <p:spPr>
          <a:xfrm>
            <a:off x="4555195" y="1905455"/>
            <a:ext cx="3222899" cy="1753345"/>
          </a:xfrm>
          <a:prstGeom prst="rect">
            <a:avLst/>
          </a:prstGeom>
          <a:solidFill>
            <a:schemeClr val="bg2">
              <a:lumMod val="90000"/>
            </a:schemeClr>
          </a:solidFill>
          <a:ln>
            <a:noFill/>
          </a:ln>
        </p:spPr>
        <p:txBody>
          <a:bodyPr anchor="ctr"/>
          <a:lstStyle>
            <a:lvl1pPr marL="0" indent="0" algn="ctr">
              <a:buNone/>
              <a:defRPr/>
            </a:lvl1pPr>
          </a:lstStyle>
          <a:p>
            <a:endParaRPr lang="en-US"/>
          </a:p>
        </p:txBody>
      </p:sp>
      <p:sp>
        <p:nvSpPr>
          <p:cNvPr id="12" name="Picture Placeholder 7">
            <a:extLst>
              <a:ext uri="{FF2B5EF4-FFF2-40B4-BE49-F238E27FC236}">
                <a16:creationId xmlns:a16="http://schemas.microsoft.com/office/drawing/2014/main" id="{930B08BD-8E51-9155-C70E-64190DB7C7F2}"/>
              </a:ext>
            </a:extLst>
          </p:cNvPr>
          <p:cNvSpPr>
            <a:spLocks noGrp="1"/>
          </p:cNvSpPr>
          <p:nvPr>
            <p:ph type="pic" sz="quarter" idx="23"/>
          </p:nvPr>
        </p:nvSpPr>
        <p:spPr>
          <a:xfrm>
            <a:off x="8484257" y="1905455"/>
            <a:ext cx="3222899" cy="1753345"/>
          </a:xfrm>
          <a:prstGeom prst="rect">
            <a:avLst/>
          </a:prstGeom>
          <a:solidFill>
            <a:schemeClr val="bg2">
              <a:lumMod val="90000"/>
            </a:schemeClr>
          </a:solidFill>
          <a:ln>
            <a:noFill/>
          </a:ln>
        </p:spPr>
        <p:txBody>
          <a:bodyPr anchor="ctr"/>
          <a:lstStyle>
            <a:lvl1pPr marL="0" indent="0" algn="ctr">
              <a:buNone/>
              <a:defRPr/>
            </a:lvl1pPr>
          </a:lstStyle>
          <a:p>
            <a:endParaRPr lang="en-US"/>
          </a:p>
        </p:txBody>
      </p:sp>
    </p:spTree>
    <p:extLst>
      <p:ext uri="{BB962C8B-B14F-4D97-AF65-F5344CB8AC3E}">
        <p14:creationId xmlns:p14="http://schemas.microsoft.com/office/powerpoint/2010/main" val="31494572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 Image (Green)">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876D6E7-381D-BF91-7E45-7B405AEC27D5}"/>
              </a:ext>
            </a:extLst>
          </p:cNvPr>
          <p:cNvPicPr>
            <a:picLocks noChangeAspect="1"/>
          </p:cNvPicPr>
          <p:nvPr userDrawn="1"/>
        </p:nvPicPr>
        <p:blipFill>
          <a:blip r:embed="rId2"/>
          <a:srcRect/>
          <a:stretch/>
        </p:blipFill>
        <p:spPr>
          <a:xfrm>
            <a:off x="2466" y="0"/>
            <a:ext cx="12189532" cy="6859387"/>
          </a:xfrm>
          <a:prstGeom prst="rect">
            <a:avLst/>
          </a:prstGeom>
        </p:spPr>
      </p:pic>
      <p:sp>
        <p:nvSpPr>
          <p:cNvPr id="8" name="Picture Placeholder 7">
            <a:extLst>
              <a:ext uri="{FF2B5EF4-FFF2-40B4-BE49-F238E27FC236}">
                <a16:creationId xmlns:a16="http://schemas.microsoft.com/office/drawing/2014/main" id="{D6065D40-132E-319F-EDB4-6BA3CADBE6F6}"/>
              </a:ext>
            </a:extLst>
          </p:cNvPr>
          <p:cNvSpPr>
            <a:spLocks noGrp="1"/>
          </p:cNvSpPr>
          <p:nvPr>
            <p:ph type="pic" sz="quarter" idx="14" hasCustomPrompt="1"/>
          </p:nvPr>
        </p:nvSpPr>
        <p:spPr>
          <a:xfrm>
            <a:off x="706387" y="1557339"/>
            <a:ext cx="10981045" cy="4333098"/>
          </a:xfrm>
          <a:prstGeom prst="rect">
            <a:avLst/>
          </a:prstGeom>
          <a:solidFill>
            <a:schemeClr val="bg2">
              <a:lumMod val="90000"/>
            </a:schemeClr>
          </a:solidFill>
          <a:ln>
            <a:solidFill>
              <a:schemeClr val="bg2">
                <a:lumMod val="50000"/>
              </a:schemeClr>
            </a:solidFill>
          </a:ln>
        </p:spPr>
        <p:txBody>
          <a:bodyPr anchor="ctr"/>
          <a:lstStyle>
            <a:lvl1pPr marL="0" indent="0" algn="ctr">
              <a:buNone/>
              <a:defRPr/>
            </a:lvl1pPr>
          </a:lstStyle>
          <a:p>
            <a:r>
              <a:rPr lang="en-US"/>
              <a:t>Insert Picture</a:t>
            </a:r>
          </a:p>
        </p:txBody>
      </p:sp>
      <p:sp>
        <p:nvSpPr>
          <p:cNvPr id="7" name="Slide Number Placeholder 5">
            <a:extLst>
              <a:ext uri="{FF2B5EF4-FFF2-40B4-BE49-F238E27FC236}">
                <a16:creationId xmlns:a16="http://schemas.microsoft.com/office/drawing/2014/main" id="{8D13DEE4-9956-7FAE-3657-75B0A32A15CE}"/>
              </a:ext>
            </a:extLst>
          </p:cNvPr>
          <p:cNvSpPr>
            <a:spLocks noGrp="1"/>
          </p:cNvSpPr>
          <p:nvPr>
            <p:ph type="sldNum" sz="quarter" idx="4"/>
          </p:nvPr>
        </p:nvSpPr>
        <p:spPr>
          <a:xfrm>
            <a:off x="4015819" y="6197596"/>
            <a:ext cx="7671614" cy="306975"/>
          </a:xfrm>
          <a:prstGeom prst="rect">
            <a:avLst/>
          </a:prstGeom>
        </p:spPr>
        <p:txBody>
          <a:bodyPr vert="horz" lIns="91440" tIns="45720" rIns="91440" bIns="45720" rtlCol="0" anchor="ctr"/>
          <a:lstStyle>
            <a:lvl1pPr algn="r">
              <a:defRPr sz="800" b="1" spc="300">
                <a:solidFill>
                  <a:schemeClr val="bg1"/>
                </a:solidFill>
                <a:latin typeface="Century Gothic" panose="020B0502020202020204" pitchFamily="34" charset="0"/>
              </a:defRPr>
            </a:lvl1pPr>
          </a:lstStyle>
          <a:p>
            <a:r>
              <a:rPr lang="en-US"/>
              <a:t>PAGE </a:t>
            </a:r>
            <a:fld id="{0C066373-3FC5-844D-AB9B-E378AB597340}" type="slidenum">
              <a:rPr lang="en-US" smtClean="0"/>
              <a:pPr/>
              <a:t>‹#›</a:t>
            </a:fld>
            <a:r>
              <a:rPr lang="en-US"/>
              <a:t>  |  DEPARTMENT NAME</a:t>
            </a:r>
          </a:p>
        </p:txBody>
      </p:sp>
      <p:pic>
        <p:nvPicPr>
          <p:cNvPr id="9" name="Picture 8" descr="University of Vermont logo: A dark green letter V outlined by a white shield and the text University of Vermont">
            <a:extLst>
              <a:ext uri="{FF2B5EF4-FFF2-40B4-BE49-F238E27FC236}">
                <a16:creationId xmlns:a16="http://schemas.microsoft.com/office/drawing/2014/main" id="{AE5191B3-610F-7417-1A61-25A34109842F}"/>
              </a:ext>
            </a:extLst>
          </p:cNvPr>
          <p:cNvPicPr>
            <a:picLocks noChangeAspect="1"/>
          </p:cNvPicPr>
          <p:nvPr userDrawn="1"/>
        </p:nvPicPr>
        <p:blipFill>
          <a:blip r:embed="rId3"/>
          <a:stretch>
            <a:fillRect/>
          </a:stretch>
        </p:blipFill>
        <p:spPr>
          <a:xfrm>
            <a:off x="706388" y="6152528"/>
            <a:ext cx="1274769" cy="410198"/>
          </a:xfrm>
          <a:prstGeom prst="rect">
            <a:avLst/>
          </a:prstGeom>
        </p:spPr>
      </p:pic>
      <p:sp>
        <p:nvSpPr>
          <p:cNvPr id="10" name="Title 1">
            <a:extLst>
              <a:ext uri="{FF2B5EF4-FFF2-40B4-BE49-F238E27FC236}">
                <a16:creationId xmlns:a16="http://schemas.microsoft.com/office/drawing/2014/main" id="{82C0F80D-7AAD-AD0E-F103-527D6700BEBA}"/>
              </a:ext>
            </a:extLst>
          </p:cNvPr>
          <p:cNvSpPr>
            <a:spLocks noGrp="1"/>
          </p:cNvSpPr>
          <p:nvPr>
            <p:ph type="title"/>
          </p:nvPr>
        </p:nvSpPr>
        <p:spPr>
          <a:xfrm>
            <a:off x="620430" y="779264"/>
            <a:ext cx="11067002" cy="778075"/>
          </a:xfrm>
          <a:prstGeom prst="rect">
            <a:avLst/>
          </a:prstGeom>
        </p:spPr>
        <p:txBody>
          <a:bodyPr anchor="ctr">
            <a:normAutofit/>
          </a:bodyPr>
          <a:lstStyle>
            <a:lvl1pPr>
              <a:defRPr sz="3600" b="1" i="0">
                <a:solidFill>
                  <a:schemeClr val="bg1"/>
                </a:solidFill>
                <a:latin typeface="Lora SemiBold" pitchFamily="2" charset="77"/>
              </a:defRPr>
            </a:lvl1pPr>
          </a:lstStyle>
          <a:p>
            <a:endParaRPr lang="en-US"/>
          </a:p>
        </p:txBody>
      </p:sp>
    </p:spTree>
    <p:extLst>
      <p:ext uri="{BB962C8B-B14F-4D97-AF65-F5344CB8AC3E}">
        <p14:creationId xmlns:p14="http://schemas.microsoft.com/office/powerpoint/2010/main" val="354793792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 Image (White)">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61F406A-2269-3B0E-CBD1-4D9F348F5421}"/>
              </a:ext>
            </a:extLst>
          </p:cNvPr>
          <p:cNvGrpSpPr/>
          <p:nvPr userDrawn="1"/>
        </p:nvGrpSpPr>
        <p:grpSpPr>
          <a:xfrm>
            <a:off x="-3882" y="-1"/>
            <a:ext cx="12187063" cy="6858001"/>
            <a:chOff x="-3882" y="-1"/>
            <a:chExt cx="12187063" cy="6858001"/>
          </a:xfrm>
        </p:grpSpPr>
        <p:sp>
          <p:nvSpPr>
            <p:cNvPr id="3" name="Rectangle 2">
              <a:extLst>
                <a:ext uri="{FF2B5EF4-FFF2-40B4-BE49-F238E27FC236}">
                  <a16:creationId xmlns:a16="http://schemas.microsoft.com/office/drawing/2014/main" id="{8BCF1C66-3CE3-3AE1-4CA2-27394ECD6C50}"/>
                </a:ext>
              </a:extLst>
            </p:cNvPr>
            <p:cNvSpPr/>
            <p:nvPr userDrawn="1"/>
          </p:nvSpPr>
          <p:spPr>
            <a:xfrm>
              <a:off x="-3882" y="-1"/>
              <a:ext cx="12187063" cy="685800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DA9E27EF-C8DA-FA1B-7DBF-0AEEEBFC4956}"/>
                </a:ext>
              </a:extLst>
            </p:cNvPr>
            <p:cNvPicPr>
              <a:picLocks noChangeAspect="1"/>
            </p:cNvPicPr>
            <p:nvPr userDrawn="1"/>
          </p:nvPicPr>
          <p:blipFill>
            <a:blip r:embed="rId2"/>
            <a:srcRect/>
            <a:stretch/>
          </p:blipFill>
          <p:spPr>
            <a:xfrm>
              <a:off x="-3882" y="1"/>
              <a:ext cx="12187063" cy="6857999"/>
            </a:xfrm>
            <a:prstGeom prst="rect">
              <a:avLst/>
            </a:prstGeom>
          </p:spPr>
        </p:pic>
      </p:grpSp>
      <p:sp>
        <p:nvSpPr>
          <p:cNvPr id="8" name="Picture Placeholder 7">
            <a:extLst>
              <a:ext uri="{FF2B5EF4-FFF2-40B4-BE49-F238E27FC236}">
                <a16:creationId xmlns:a16="http://schemas.microsoft.com/office/drawing/2014/main" id="{D6065D40-132E-319F-EDB4-6BA3CADBE6F6}"/>
              </a:ext>
            </a:extLst>
          </p:cNvPr>
          <p:cNvSpPr>
            <a:spLocks noGrp="1"/>
          </p:cNvSpPr>
          <p:nvPr>
            <p:ph type="pic" sz="quarter" idx="14" hasCustomPrompt="1"/>
          </p:nvPr>
        </p:nvSpPr>
        <p:spPr>
          <a:xfrm>
            <a:off x="706387" y="1557339"/>
            <a:ext cx="10981045" cy="4333098"/>
          </a:xfrm>
          <a:prstGeom prst="rect">
            <a:avLst/>
          </a:prstGeom>
          <a:solidFill>
            <a:schemeClr val="bg2">
              <a:lumMod val="90000"/>
            </a:schemeClr>
          </a:solidFill>
          <a:ln>
            <a:solidFill>
              <a:schemeClr val="bg2">
                <a:lumMod val="50000"/>
              </a:schemeClr>
            </a:solidFill>
          </a:ln>
        </p:spPr>
        <p:txBody>
          <a:bodyPr anchor="ctr"/>
          <a:lstStyle>
            <a:lvl1pPr marL="0" indent="0" algn="ctr">
              <a:buNone/>
              <a:defRPr/>
            </a:lvl1pPr>
          </a:lstStyle>
          <a:p>
            <a:r>
              <a:rPr lang="en-US"/>
              <a:t>Insert Picture</a:t>
            </a:r>
          </a:p>
        </p:txBody>
      </p:sp>
      <p:sp>
        <p:nvSpPr>
          <p:cNvPr id="7" name="Slide Number Placeholder 5">
            <a:extLst>
              <a:ext uri="{FF2B5EF4-FFF2-40B4-BE49-F238E27FC236}">
                <a16:creationId xmlns:a16="http://schemas.microsoft.com/office/drawing/2014/main" id="{8D13DEE4-9956-7FAE-3657-75B0A32A15CE}"/>
              </a:ext>
            </a:extLst>
          </p:cNvPr>
          <p:cNvSpPr>
            <a:spLocks noGrp="1"/>
          </p:cNvSpPr>
          <p:nvPr>
            <p:ph type="sldNum" sz="quarter" idx="4"/>
          </p:nvPr>
        </p:nvSpPr>
        <p:spPr>
          <a:xfrm>
            <a:off x="4015819" y="6197596"/>
            <a:ext cx="7671614" cy="306975"/>
          </a:xfrm>
          <a:prstGeom prst="rect">
            <a:avLst/>
          </a:prstGeom>
        </p:spPr>
        <p:txBody>
          <a:bodyPr vert="horz" lIns="91440" tIns="45720" rIns="91440" bIns="45720" rtlCol="0" anchor="ctr"/>
          <a:lstStyle>
            <a:lvl1pPr algn="r">
              <a:defRPr sz="800" b="1" spc="300">
                <a:solidFill>
                  <a:srgbClr val="154734"/>
                </a:solidFill>
                <a:latin typeface="Century Gothic" panose="020B0502020202020204" pitchFamily="34" charset="0"/>
              </a:defRPr>
            </a:lvl1pPr>
          </a:lstStyle>
          <a:p>
            <a:r>
              <a:rPr lang="en-US"/>
              <a:t>PAGE </a:t>
            </a:r>
            <a:fld id="{0C066373-3FC5-844D-AB9B-E378AB597340}" type="slidenum">
              <a:rPr lang="en-US" smtClean="0"/>
              <a:pPr/>
              <a:t>‹#›</a:t>
            </a:fld>
            <a:r>
              <a:rPr lang="en-US"/>
              <a:t>  |  DEPARTMENT NAME</a:t>
            </a:r>
          </a:p>
        </p:txBody>
      </p:sp>
      <p:pic>
        <p:nvPicPr>
          <p:cNvPr id="9" name="Picture 8" descr="University of Vermont logo: A white letter V outlined by a dark green shield and the text University of Vermont">
            <a:extLst>
              <a:ext uri="{FF2B5EF4-FFF2-40B4-BE49-F238E27FC236}">
                <a16:creationId xmlns:a16="http://schemas.microsoft.com/office/drawing/2014/main" id="{AE5191B3-610F-7417-1A61-25A34109842F}"/>
              </a:ext>
            </a:extLst>
          </p:cNvPr>
          <p:cNvPicPr>
            <a:picLocks noChangeAspect="1"/>
          </p:cNvPicPr>
          <p:nvPr userDrawn="1"/>
        </p:nvPicPr>
        <p:blipFill>
          <a:blip r:embed="rId3"/>
          <a:srcRect/>
          <a:stretch/>
        </p:blipFill>
        <p:spPr>
          <a:xfrm>
            <a:off x="706388" y="6152528"/>
            <a:ext cx="1274769" cy="410197"/>
          </a:xfrm>
          <a:prstGeom prst="rect">
            <a:avLst/>
          </a:prstGeom>
        </p:spPr>
      </p:pic>
      <p:sp>
        <p:nvSpPr>
          <p:cNvPr id="10" name="Title 1">
            <a:extLst>
              <a:ext uri="{FF2B5EF4-FFF2-40B4-BE49-F238E27FC236}">
                <a16:creationId xmlns:a16="http://schemas.microsoft.com/office/drawing/2014/main" id="{82C0F80D-7AAD-AD0E-F103-527D6700BEBA}"/>
              </a:ext>
            </a:extLst>
          </p:cNvPr>
          <p:cNvSpPr>
            <a:spLocks noGrp="1"/>
          </p:cNvSpPr>
          <p:nvPr>
            <p:ph type="title"/>
          </p:nvPr>
        </p:nvSpPr>
        <p:spPr>
          <a:xfrm>
            <a:off x="620430" y="779264"/>
            <a:ext cx="11067002" cy="778075"/>
          </a:xfrm>
          <a:prstGeom prst="rect">
            <a:avLst/>
          </a:prstGeom>
        </p:spPr>
        <p:txBody>
          <a:bodyPr anchor="ctr">
            <a:normAutofit/>
          </a:bodyPr>
          <a:lstStyle>
            <a:lvl1pPr>
              <a:defRPr sz="3600" b="1" i="0">
                <a:solidFill>
                  <a:srgbClr val="154734"/>
                </a:solidFill>
                <a:latin typeface="Lora SemiBold" pitchFamily="2" charset="77"/>
              </a:defRPr>
            </a:lvl1pPr>
          </a:lstStyle>
          <a:p>
            <a:endParaRPr lang="en-US"/>
          </a:p>
        </p:txBody>
      </p:sp>
    </p:spTree>
    <p:extLst>
      <p:ext uri="{BB962C8B-B14F-4D97-AF65-F5344CB8AC3E}">
        <p14:creationId xmlns:p14="http://schemas.microsoft.com/office/powerpoint/2010/main" val="179199288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meline (Green)">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876D6E7-381D-BF91-7E45-7B405AEC27D5}"/>
              </a:ext>
            </a:extLst>
          </p:cNvPr>
          <p:cNvPicPr>
            <a:picLocks noChangeAspect="1"/>
          </p:cNvPicPr>
          <p:nvPr userDrawn="1"/>
        </p:nvPicPr>
        <p:blipFill>
          <a:blip r:embed="rId2"/>
          <a:srcRect/>
          <a:stretch/>
        </p:blipFill>
        <p:spPr>
          <a:xfrm>
            <a:off x="2467" y="0"/>
            <a:ext cx="12189530" cy="6859387"/>
          </a:xfrm>
          <a:prstGeom prst="rect">
            <a:avLst/>
          </a:prstGeom>
        </p:spPr>
      </p:pic>
      <p:sp>
        <p:nvSpPr>
          <p:cNvPr id="7" name="Slide Number Placeholder 5">
            <a:extLst>
              <a:ext uri="{FF2B5EF4-FFF2-40B4-BE49-F238E27FC236}">
                <a16:creationId xmlns:a16="http://schemas.microsoft.com/office/drawing/2014/main" id="{8D13DEE4-9956-7FAE-3657-75B0A32A15CE}"/>
              </a:ext>
            </a:extLst>
          </p:cNvPr>
          <p:cNvSpPr>
            <a:spLocks noGrp="1"/>
          </p:cNvSpPr>
          <p:nvPr>
            <p:ph type="sldNum" sz="quarter" idx="4"/>
          </p:nvPr>
        </p:nvSpPr>
        <p:spPr>
          <a:xfrm>
            <a:off x="4015819" y="6197596"/>
            <a:ext cx="7671614" cy="306975"/>
          </a:xfrm>
          <a:prstGeom prst="rect">
            <a:avLst/>
          </a:prstGeom>
        </p:spPr>
        <p:txBody>
          <a:bodyPr vert="horz" lIns="91440" tIns="45720" rIns="91440" bIns="45720" rtlCol="0" anchor="ctr"/>
          <a:lstStyle>
            <a:lvl1pPr algn="r">
              <a:defRPr sz="800" b="1" spc="300">
                <a:solidFill>
                  <a:schemeClr val="bg1"/>
                </a:solidFill>
                <a:latin typeface="Century Gothic" panose="020B0502020202020204" pitchFamily="34" charset="0"/>
              </a:defRPr>
            </a:lvl1pPr>
          </a:lstStyle>
          <a:p>
            <a:r>
              <a:rPr lang="en-US"/>
              <a:t>PAGE </a:t>
            </a:r>
            <a:fld id="{0C066373-3FC5-844D-AB9B-E378AB597340}" type="slidenum">
              <a:rPr lang="en-US" smtClean="0"/>
              <a:pPr/>
              <a:t>‹#›</a:t>
            </a:fld>
            <a:r>
              <a:rPr lang="en-US"/>
              <a:t>  |  DEPARTMENT NAME</a:t>
            </a:r>
          </a:p>
        </p:txBody>
      </p:sp>
      <p:pic>
        <p:nvPicPr>
          <p:cNvPr id="9" name="Picture 8" descr="University of Vermont logo: A dark green letter V outlined by a white shield and the text University of Vermont">
            <a:extLst>
              <a:ext uri="{FF2B5EF4-FFF2-40B4-BE49-F238E27FC236}">
                <a16:creationId xmlns:a16="http://schemas.microsoft.com/office/drawing/2014/main" id="{AE5191B3-610F-7417-1A61-25A34109842F}"/>
              </a:ext>
            </a:extLst>
          </p:cNvPr>
          <p:cNvPicPr>
            <a:picLocks noChangeAspect="1"/>
          </p:cNvPicPr>
          <p:nvPr userDrawn="1"/>
        </p:nvPicPr>
        <p:blipFill>
          <a:blip r:embed="rId3"/>
          <a:stretch>
            <a:fillRect/>
          </a:stretch>
        </p:blipFill>
        <p:spPr>
          <a:xfrm>
            <a:off x="706388" y="6152528"/>
            <a:ext cx="1274769" cy="410198"/>
          </a:xfrm>
          <a:prstGeom prst="rect">
            <a:avLst/>
          </a:prstGeom>
        </p:spPr>
      </p:pic>
      <p:sp>
        <p:nvSpPr>
          <p:cNvPr id="10" name="Title 1">
            <a:extLst>
              <a:ext uri="{FF2B5EF4-FFF2-40B4-BE49-F238E27FC236}">
                <a16:creationId xmlns:a16="http://schemas.microsoft.com/office/drawing/2014/main" id="{82C0F80D-7AAD-AD0E-F103-527D6700BEBA}"/>
              </a:ext>
            </a:extLst>
          </p:cNvPr>
          <p:cNvSpPr>
            <a:spLocks noGrp="1"/>
          </p:cNvSpPr>
          <p:nvPr>
            <p:ph type="title"/>
          </p:nvPr>
        </p:nvSpPr>
        <p:spPr>
          <a:xfrm>
            <a:off x="620430" y="779264"/>
            <a:ext cx="11067002" cy="778075"/>
          </a:xfrm>
          <a:prstGeom prst="rect">
            <a:avLst/>
          </a:prstGeom>
        </p:spPr>
        <p:txBody>
          <a:bodyPr anchor="ctr">
            <a:normAutofit/>
          </a:bodyPr>
          <a:lstStyle>
            <a:lvl1pPr>
              <a:defRPr sz="3600" b="1" i="0">
                <a:solidFill>
                  <a:schemeClr val="bg1"/>
                </a:solidFill>
                <a:latin typeface="Lora SemiBold" pitchFamily="2" charset="77"/>
              </a:defRPr>
            </a:lvl1pPr>
          </a:lstStyle>
          <a:p>
            <a:endParaRPr lang="en-US"/>
          </a:p>
        </p:txBody>
      </p:sp>
      <p:sp>
        <p:nvSpPr>
          <p:cNvPr id="20" name="Text Placeholder 19">
            <a:extLst>
              <a:ext uri="{FF2B5EF4-FFF2-40B4-BE49-F238E27FC236}">
                <a16:creationId xmlns:a16="http://schemas.microsoft.com/office/drawing/2014/main" id="{8C72F04F-61F8-521E-147B-43994A83DCE7}"/>
              </a:ext>
            </a:extLst>
          </p:cNvPr>
          <p:cNvSpPr>
            <a:spLocks noGrp="1"/>
          </p:cNvSpPr>
          <p:nvPr>
            <p:ph type="body" sz="quarter" idx="10" hasCustomPrompt="1"/>
          </p:nvPr>
        </p:nvSpPr>
        <p:spPr>
          <a:xfrm>
            <a:off x="1716520" y="2958346"/>
            <a:ext cx="1688531" cy="393700"/>
          </a:xfrm>
          <a:prstGeom prst="rect">
            <a:avLst/>
          </a:prstGeom>
        </p:spPr>
        <p:txBody>
          <a:bodyPr/>
          <a:lstStyle>
            <a:lvl1pPr marL="0" indent="0" algn="l">
              <a:buNone/>
              <a:defRPr b="1" i="0">
                <a:solidFill>
                  <a:srgbClr val="FFD100"/>
                </a:solidFill>
                <a:latin typeface="Lora SemiBold" pitchFamily="2" charset="77"/>
              </a:defRPr>
            </a:lvl1pPr>
          </a:lstStyle>
          <a:p>
            <a:pPr lvl="0"/>
            <a:r>
              <a:rPr lang="en-US"/>
              <a:t>20XX</a:t>
            </a:r>
          </a:p>
        </p:txBody>
      </p:sp>
      <p:sp>
        <p:nvSpPr>
          <p:cNvPr id="21" name="Text Placeholder 19">
            <a:extLst>
              <a:ext uri="{FF2B5EF4-FFF2-40B4-BE49-F238E27FC236}">
                <a16:creationId xmlns:a16="http://schemas.microsoft.com/office/drawing/2014/main" id="{4F877BB0-D24A-EA2D-EED9-1C05E91F025F}"/>
              </a:ext>
            </a:extLst>
          </p:cNvPr>
          <p:cNvSpPr>
            <a:spLocks noGrp="1"/>
          </p:cNvSpPr>
          <p:nvPr>
            <p:ph type="body" sz="quarter" idx="11" hasCustomPrompt="1"/>
          </p:nvPr>
        </p:nvSpPr>
        <p:spPr>
          <a:xfrm>
            <a:off x="1716520" y="1965523"/>
            <a:ext cx="1688531" cy="961073"/>
          </a:xfrm>
          <a:prstGeom prst="rect">
            <a:avLst/>
          </a:prstGeom>
        </p:spPr>
        <p:txBody>
          <a:bodyPr anchor="b"/>
          <a:lstStyle>
            <a:lvl1pPr marL="0" indent="0" algn="l">
              <a:buNone/>
              <a:defRPr sz="1400" b="0" i="0">
                <a:solidFill>
                  <a:schemeClr val="bg1"/>
                </a:solidFill>
                <a:latin typeface="Century Gothic" panose="020B0502020202020204" pitchFamily="34" charset="0"/>
              </a:defRPr>
            </a:lvl1pPr>
          </a:lstStyle>
          <a:p>
            <a:pPr lvl="0"/>
            <a:r>
              <a:rPr lang="en-US"/>
              <a:t>Information about the Date.</a:t>
            </a:r>
          </a:p>
        </p:txBody>
      </p:sp>
      <p:sp>
        <p:nvSpPr>
          <p:cNvPr id="23" name="Text Placeholder 19">
            <a:extLst>
              <a:ext uri="{FF2B5EF4-FFF2-40B4-BE49-F238E27FC236}">
                <a16:creationId xmlns:a16="http://schemas.microsoft.com/office/drawing/2014/main" id="{0FB04284-AA97-184F-DFE1-52ACA680ADB6}"/>
              </a:ext>
            </a:extLst>
          </p:cNvPr>
          <p:cNvSpPr>
            <a:spLocks noGrp="1"/>
          </p:cNvSpPr>
          <p:nvPr>
            <p:ph type="body" sz="quarter" idx="12" hasCustomPrompt="1"/>
          </p:nvPr>
        </p:nvSpPr>
        <p:spPr>
          <a:xfrm>
            <a:off x="7481594" y="2958346"/>
            <a:ext cx="1688531" cy="393700"/>
          </a:xfrm>
          <a:prstGeom prst="rect">
            <a:avLst/>
          </a:prstGeom>
        </p:spPr>
        <p:txBody>
          <a:bodyPr/>
          <a:lstStyle>
            <a:lvl1pPr marL="0" indent="0" algn="l">
              <a:buNone/>
              <a:defRPr b="1" i="0">
                <a:solidFill>
                  <a:srgbClr val="FFD100"/>
                </a:solidFill>
                <a:latin typeface="Lora SemiBold" pitchFamily="2" charset="77"/>
              </a:defRPr>
            </a:lvl1pPr>
          </a:lstStyle>
          <a:p>
            <a:pPr lvl="0"/>
            <a:r>
              <a:rPr lang="en-US"/>
              <a:t>20XX</a:t>
            </a:r>
          </a:p>
        </p:txBody>
      </p:sp>
      <p:sp>
        <p:nvSpPr>
          <p:cNvPr id="24" name="Text Placeholder 19">
            <a:extLst>
              <a:ext uri="{FF2B5EF4-FFF2-40B4-BE49-F238E27FC236}">
                <a16:creationId xmlns:a16="http://schemas.microsoft.com/office/drawing/2014/main" id="{B832DA12-5E88-E056-EAB1-C2D8F8200194}"/>
              </a:ext>
            </a:extLst>
          </p:cNvPr>
          <p:cNvSpPr>
            <a:spLocks noGrp="1"/>
          </p:cNvSpPr>
          <p:nvPr>
            <p:ph type="body" sz="quarter" idx="13" hasCustomPrompt="1"/>
          </p:nvPr>
        </p:nvSpPr>
        <p:spPr>
          <a:xfrm>
            <a:off x="7481594" y="1965523"/>
            <a:ext cx="1688531" cy="961073"/>
          </a:xfrm>
          <a:prstGeom prst="rect">
            <a:avLst/>
          </a:prstGeom>
        </p:spPr>
        <p:txBody>
          <a:bodyPr anchor="b"/>
          <a:lstStyle>
            <a:lvl1pPr marL="0" indent="0" algn="l">
              <a:buNone/>
              <a:defRPr sz="1400" b="0" i="0">
                <a:solidFill>
                  <a:schemeClr val="bg1"/>
                </a:solidFill>
                <a:latin typeface="Century Gothic" panose="020B0502020202020204" pitchFamily="34" charset="0"/>
              </a:defRPr>
            </a:lvl1pPr>
          </a:lstStyle>
          <a:p>
            <a:pPr lvl="0"/>
            <a:r>
              <a:rPr lang="en-US"/>
              <a:t>Information about the Date.</a:t>
            </a:r>
          </a:p>
        </p:txBody>
      </p:sp>
      <p:sp>
        <p:nvSpPr>
          <p:cNvPr id="25" name="Text Placeholder 19">
            <a:extLst>
              <a:ext uri="{FF2B5EF4-FFF2-40B4-BE49-F238E27FC236}">
                <a16:creationId xmlns:a16="http://schemas.microsoft.com/office/drawing/2014/main" id="{77AFCC41-7E71-5CCA-553E-E5C74A7C148D}"/>
              </a:ext>
            </a:extLst>
          </p:cNvPr>
          <p:cNvSpPr>
            <a:spLocks noGrp="1"/>
          </p:cNvSpPr>
          <p:nvPr>
            <p:ph type="body" sz="quarter" idx="14" hasCustomPrompt="1"/>
          </p:nvPr>
        </p:nvSpPr>
        <p:spPr>
          <a:xfrm>
            <a:off x="4181046" y="3866169"/>
            <a:ext cx="1688531" cy="393700"/>
          </a:xfrm>
          <a:prstGeom prst="rect">
            <a:avLst/>
          </a:prstGeom>
        </p:spPr>
        <p:txBody>
          <a:bodyPr/>
          <a:lstStyle>
            <a:lvl1pPr marL="0" indent="0" algn="l">
              <a:buNone/>
              <a:defRPr b="1" i="0">
                <a:solidFill>
                  <a:srgbClr val="FFD100"/>
                </a:solidFill>
                <a:latin typeface="Lora SemiBold" pitchFamily="2" charset="77"/>
              </a:defRPr>
            </a:lvl1pPr>
          </a:lstStyle>
          <a:p>
            <a:pPr lvl="0"/>
            <a:r>
              <a:rPr lang="en-US"/>
              <a:t>20XX</a:t>
            </a:r>
          </a:p>
        </p:txBody>
      </p:sp>
      <p:sp>
        <p:nvSpPr>
          <p:cNvPr id="26" name="Text Placeholder 19">
            <a:extLst>
              <a:ext uri="{FF2B5EF4-FFF2-40B4-BE49-F238E27FC236}">
                <a16:creationId xmlns:a16="http://schemas.microsoft.com/office/drawing/2014/main" id="{D8343A77-DF00-DA14-1954-46C4AB5FF0D0}"/>
              </a:ext>
            </a:extLst>
          </p:cNvPr>
          <p:cNvSpPr>
            <a:spLocks noGrp="1"/>
          </p:cNvSpPr>
          <p:nvPr>
            <p:ph type="body" sz="quarter" idx="15" hasCustomPrompt="1"/>
          </p:nvPr>
        </p:nvSpPr>
        <p:spPr>
          <a:xfrm>
            <a:off x="4181046" y="4282228"/>
            <a:ext cx="1688531" cy="961073"/>
          </a:xfrm>
          <a:prstGeom prst="rect">
            <a:avLst/>
          </a:prstGeom>
        </p:spPr>
        <p:txBody>
          <a:bodyPr anchor="t"/>
          <a:lstStyle>
            <a:lvl1pPr marL="0" indent="0" algn="l">
              <a:buNone/>
              <a:defRPr sz="1400" b="0" i="0">
                <a:solidFill>
                  <a:schemeClr val="bg1"/>
                </a:solidFill>
                <a:latin typeface="Century Gothic" panose="020B0502020202020204" pitchFamily="34" charset="0"/>
              </a:defRPr>
            </a:lvl1pPr>
          </a:lstStyle>
          <a:p>
            <a:pPr lvl="0"/>
            <a:r>
              <a:rPr lang="en-US"/>
              <a:t>Information about the Date.</a:t>
            </a:r>
          </a:p>
        </p:txBody>
      </p:sp>
      <p:sp>
        <p:nvSpPr>
          <p:cNvPr id="27" name="Text Placeholder 19">
            <a:extLst>
              <a:ext uri="{FF2B5EF4-FFF2-40B4-BE49-F238E27FC236}">
                <a16:creationId xmlns:a16="http://schemas.microsoft.com/office/drawing/2014/main" id="{8411A662-6C0B-32A5-5663-D8337FEAA193}"/>
              </a:ext>
            </a:extLst>
          </p:cNvPr>
          <p:cNvSpPr>
            <a:spLocks noGrp="1"/>
          </p:cNvSpPr>
          <p:nvPr>
            <p:ph type="body" sz="quarter" idx="16" hasCustomPrompt="1"/>
          </p:nvPr>
        </p:nvSpPr>
        <p:spPr>
          <a:xfrm>
            <a:off x="9933545" y="3866169"/>
            <a:ext cx="1688531" cy="393700"/>
          </a:xfrm>
          <a:prstGeom prst="rect">
            <a:avLst/>
          </a:prstGeom>
        </p:spPr>
        <p:txBody>
          <a:bodyPr/>
          <a:lstStyle>
            <a:lvl1pPr marL="0" indent="0" algn="l">
              <a:buNone/>
              <a:defRPr b="1" i="0">
                <a:solidFill>
                  <a:srgbClr val="FFD100"/>
                </a:solidFill>
                <a:latin typeface="Lora SemiBold" pitchFamily="2" charset="77"/>
              </a:defRPr>
            </a:lvl1pPr>
          </a:lstStyle>
          <a:p>
            <a:pPr lvl="0"/>
            <a:r>
              <a:rPr lang="en-US"/>
              <a:t>20XX</a:t>
            </a:r>
          </a:p>
        </p:txBody>
      </p:sp>
      <p:sp>
        <p:nvSpPr>
          <p:cNvPr id="28" name="Text Placeholder 19">
            <a:extLst>
              <a:ext uri="{FF2B5EF4-FFF2-40B4-BE49-F238E27FC236}">
                <a16:creationId xmlns:a16="http://schemas.microsoft.com/office/drawing/2014/main" id="{98E2C73D-F122-AEF6-5574-F631D3CD8B62}"/>
              </a:ext>
            </a:extLst>
          </p:cNvPr>
          <p:cNvSpPr>
            <a:spLocks noGrp="1"/>
          </p:cNvSpPr>
          <p:nvPr>
            <p:ph type="body" sz="quarter" idx="17" hasCustomPrompt="1"/>
          </p:nvPr>
        </p:nvSpPr>
        <p:spPr>
          <a:xfrm>
            <a:off x="9933545" y="4282228"/>
            <a:ext cx="1688531" cy="961073"/>
          </a:xfrm>
          <a:prstGeom prst="rect">
            <a:avLst/>
          </a:prstGeom>
        </p:spPr>
        <p:txBody>
          <a:bodyPr anchor="t"/>
          <a:lstStyle>
            <a:lvl1pPr marL="0" indent="0" algn="l">
              <a:buNone/>
              <a:defRPr sz="1400" b="0" i="0">
                <a:solidFill>
                  <a:schemeClr val="bg1"/>
                </a:solidFill>
                <a:latin typeface="Century Gothic" panose="020B0502020202020204" pitchFamily="34" charset="0"/>
              </a:defRPr>
            </a:lvl1pPr>
          </a:lstStyle>
          <a:p>
            <a:pPr lvl="0"/>
            <a:r>
              <a:rPr lang="en-US"/>
              <a:t>Information about the Date.</a:t>
            </a:r>
          </a:p>
        </p:txBody>
      </p:sp>
    </p:spTree>
    <p:extLst>
      <p:ext uri="{BB962C8B-B14F-4D97-AF65-F5344CB8AC3E}">
        <p14:creationId xmlns:p14="http://schemas.microsoft.com/office/powerpoint/2010/main" val="392746972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meline (White)">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B827A3E4-7694-DEBF-0D4B-FB8F62BD8F61}"/>
              </a:ext>
            </a:extLst>
          </p:cNvPr>
          <p:cNvGrpSpPr/>
          <p:nvPr userDrawn="1"/>
        </p:nvGrpSpPr>
        <p:grpSpPr>
          <a:xfrm>
            <a:off x="-3882" y="-1"/>
            <a:ext cx="12187063" cy="6858001"/>
            <a:chOff x="-3882" y="-1"/>
            <a:chExt cx="12187063" cy="6858001"/>
          </a:xfrm>
        </p:grpSpPr>
        <p:sp>
          <p:nvSpPr>
            <p:cNvPr id="15" name="Rectangle 14">
              <a:extLst>
                <a:ext uri="{FF2B5EF4-FFF2-40B4-BE49-F238E27FC236}">
                  <a16:creationId xmlns:a16="http://schemas.microsoft.com/office/drawing/2014/main" id="{2472325D-BBD1-30D3-D1D5-71D197775A83}"/>
                </a:ext>
              </a:extLst>
            </p:cNvPr>
            <p:cNvSpPr/>
            <p:nvPr userDrawn="1"/>
          </p:nvSpPr>
          <p:spPr>
            <a:xfrm>
              <a:off x="-3882" y="-1"/>
              <a:ext cx="12187063" cy="685800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8827CCA8-8DED-635E-1C7E-426E5D64B8A0}"/>
                </a:ext>
              </a:extLst>
            </p:cNvPr>
            <p:cNvPicPr>
              <a:picLocks noChangeAspect="1"/>
            </p:cNvPicPr>
            <p:nvPr userDrawn="1"/>
          </p:nvPicPr>
          <p:blipFill>
            <a:blip r:embed="rId2"/>
            <a:srcRect/>
            <a:stretch/>
          </p:blipFill>
          <p:spPr>
            <a:xfrm>
              <a:off x="-3882" y="1"/>
              <a:ext cx="12187063" cy="6857999"/>
            </a:xfrm>
            <a:prstGeom prst="rect">
              <a:avLst/>
            </a:prstGeom>
          </p:spPr>
        </p:pic>
      </p:grpSp>
      <p:sp>
        <p:nvSpPr>
          <p:cNvPr id="10" name="Title 1">
            <a:extLst>
              <a:ext uri="{FF2B5EF4-FFF2-40B4-BE49-F238E27FC236}">
                <a16:creationId xmlns:a16="http://schemas.microsoft.com/office/drawing/2014/main" id="{82C0F80D-7AAD-AD0E-F103-527D6700BEBA}"/>
              </a:ext>
            </a:extLst>
          </p:cNvPr>
          <p:cNvSpPr>
            <a:spLocks noGrp="1"/>
          </p:cNvSpPr>
          <p:nvPr>
            <p:ph type="title"/>
          </p:nvPr>
        </p:nvSpPr>
        <p:spPr>
          <a:xfrm>
            <a:off x="620430" y="779264"/>
            <a:ext cx="11067002" cy="778075"/>
          </a:xfrm>
          <a:prstGeom prst="rect">
            <a:avLst/>
          </a:prstGeom>
        </p:spPr>
        <p:txBody>
          <a:bodyPr anchor="ctr">
            <a:normAutofit/>
          </a:bodyPr>
          <a:lstStyle>
            <a:lvl1pPr>
              <a:defRPr sz="3600" b="1" i="0">
                <a:solidFill>
                  <a:srgbClr val="154734"/>
                </a:solidFill>
                <a:latin typeface="Lora SemiBold" pitchFamily="2" charset="77"/>
              </a:defRPr>
            </a:lvl1pPr>
          </a:lstStyle>
          <a:p>
            <a:endParaRPr lang="en-US"/>
          </a:p>
        </p:txBody>
      </p:sp>
      <p:sp>
        <p:nvSpPr>
          <p:cNvPr id="20" name="Text Placeholder 19">
            <a:extLst>
              <a:ext uri="{FF2B5EF4-FFF2-40B4-BE49-F238E27FC236}">
                <a16:creationId xmlns:a16="http://schemas.microsoft.com/office/drawing/2014/main" id="{8C72F04F-61F8-521E-147B-43994A83DCE7}"/>
              </a:ext>
            </a:extLst>
          </p:cNvPr>
          <p:cNvSpPr>
            <a:spLocks noGrp="1"/>
          </p:cNvSpPr>
          <p:nvPr>
            <p:ph type="body" sz="quarter" idx="10" hasCustomPrompt="1"/>
          </p:nvPr>
        </p:nvSpPr>
        <p:spPr>
          <a:xfrm>
            <a:off x="1716520" y="2958346"/>
            <a:ext cx="1688531" cy="393700"/>
          </a:xfrm>
          <a:prstGeom prst="rect">
            <a:avLst/>
          </a:prstGeom>
        </p:spPr>
        <p:txBody>
          <a:bodyPr/>
          <a:lstStyle>
            <a:lvl1pPr marL="0" indent="0" algn="l">
              <a:buNone/>
              <a:defRPr b="1" i="0">
                <a:solidFill>
                  <a:srgbClr val="154734"/>
                </a:solidFill>
                <a:latin typeface="Lora SemiBold" pitchFamily="2" charset="77"/>
              </a:defRPr>
            </a:lvl1pPr>
          </a:lstStyle>
          <a:p>
            <a:pPr lvl="0"/>
            <a:r>
              <a:rPr lang="en-US"/>
              <a:t>20XX</a:t>
            </a:r>
          </a:p>
        </p:txBody>
      </p:sp>
      <p:sp>
        <p:nvSpPr>
          <p:cNvPr id="21" name="Text Placeholder 19">
            <a:extLst>
              <a:ext uri="{FF2B5EF4-FFF2-40B4-BE49-F238E27FC236}">
                <a16:creationId xmlns:a16="http://schemas.microsoft.com/office/drawing/2014/main" id="{4F877BB0-D24A-EA2D-EED9-1C05E91F025F}"/>
              </a:ext>
            </a:extLst>
          </p:cNvPr>
          <p:cNvSpPr>
            <a:spLocks noGrp="1"/>
          </p:cNvSpPr>
          <p:nvPr>
            <p:ph type="body" sz="quarter" idx="11" hasCustomPrompt="1"/>
          </p:nvPr>
        </p:nvSpPr>
        <p:spPr>
          <a:xfrm>
            <a:off x="1716520" y="1965523"/>
            <a:ext cx="1688531" cy="961073"/>
          </a:xfrm>
          <a:prstGeom prst="rect">
            <a:avLst/>
          </a:prstGeom>
        </p:spPr>
        <p:txBody>
          <a:bodyPr anchor="b"/>
          <a:lstStyle>
            <a:lvl1pPr marL="0" indent="0" algn="l">
              <a:buNone/>
              <a:defRPr sz="1400" b="0" i="0">
                <a:solidFill>
                  <a:schemeClr val="tx1"/>
                </a:solidFill>
                <a:latin typeface="Century Gothic" panose="020B0502020202020204" pitchFamily="34" charset="0"/>
              </a:defRPr>
            </a:lvl1pPr>
          </a:lstStyle>
          <a:p>
            <a:pPr lvl="0"/>
            <a:r>
              <a:rPr lang="en-US"/>
              <a:t>Information about the Date.</a:t>
            </a:r>
          </a:p>
        </p:txBody>
      </p:sp>
      <p:sp>
        <p:nvSpPr>
          <p:cNvPr id="23" name="Text Placeholder 19">
            <a:extLst>
              <a:ext uri="{FF2B5EF4-FFF2-40B4-BE49-F238E27FC236}">
                <a16:creationId xmlns:a16="http://schemas.microsoft.com/office/drawing/2014/main" id="{0FB04284-AA97-184F-DFE1-52ACA680ADB6}"/>
              </a:ext>
            </a:extLst>
          </p:cNvPr>
          <p:cNvSpPr>
            <a:spLocks noGrp="1"/>
          </p:cNvSpPr>
          <p:nvPr>
            <p:ph type="body" sz="quarter" idx="12" hasCustomPrompt="1"/>
          </p:nvPr>
        </p:nvSpPr>
        <p:spPr>
          <a:xfrm>
            <a:off x="7481594" y="2958346"/>
            <a:ext cx="1688531" cy="393700"/>
          </a:xfrm>
          <a:prstGeom prst="rect">
            <a:avLst/>
          </a:prstGeom>
        </p:spPr>
        <p:txBody>
          <a:bodyPr/>
          <a:lstStyle>
            <a:lvl1pPr marL="0" indent="0" algn="l">
              <a:buNone/>
              <a:defRPr b="1" i="0">
                <a:solidFill>
                  <a:srgbClr val="154734"/>
                </a:solidFill>
                <a:latin typeface="Lora SemiBold" pitchFamily="2" charset="77"/>
              </a:defRPr>
            </a:lvl1pPr>
          </a:lstStyle>
          <a:p>
            <a:pPr lvl="0"/>
            <a:r>
              <a:rPr lang="en-US"/>
              <a:t>20XX</a:t>
            </a:r>
          </a:p>
        </p:txBody>
      </p:sp>
      <p:sp>
        <p:nvSpPr>
          <p:cNvPr id="24" name="Text Placeholder 19">
            <a:extLst>
              <a:ext uri="{FF2B5EF4-FFF2-40B4-BE49-F238E27FC236}">
                <a16:creationId xmlns:a16="http://schemas.microsoft.com/office/drawing/2014/main" id="{B832DA12-5E88-E056-EAB1-C2D8F8200194}"/>
              </a:ext>
            </a:extLst>
          </p:cNvPr>
          <p:cNvSpPr>
            <a:spLocks noGrp="1"/>
          </p:cNvSpPr>
          <p:nvPr>
            <p:ph type="body" sz="quarter" idx="13" hasCustomPrompt="1"/>
          </p:nvPr>
        </p:nvSpPr>
        <p:spPr>
          <a:xfrm>
            <a:off x="7481594" y="1965523"/>
            <a:ext cx="1688531" cy="961073"/>
          </a:xfrm>
          <a:prstGeom prst="rect">
            <a:avLst/>
          </a:prstGeom>
        </p:spPr>
        <p:txBody>
          <a:bodyPr anchor="b"/>
          <a:lstStyle>
            <a:lvl1pPr marL="0" indent="0" algn="l">
              <a:buNone/>
              <a:defRPr sz="1400" b="0" i="0">
                <a:solidFill>
                  <a:schemeClr val="tx1"/>
                </a:solidFill>
                <a:latin typeface="Century Gothic" panose="020B0502020202020204" pitchFamily="34" charset="0"/>
              </a:defRPr>
            </a:lvl1pPr>
          </a:lstStyle>
          <a:p>
            <a:pPr lvl="0"/>
            <a:r>
              <a:rPr lang="en-US"/>
              <a:t>Information about the Date.</a:t>
            </a:r>
          </a:p>
        </p:txBody>
      </p:sp>
      <p:sp>
        <p:nvSpPr>
          <p:cNvPr id="25" name="Text Placeholder 19">
            <a:extLst>
              <a:ext uri="{FF2B5EF4-FFF2-40B4-BE49-F238E27FC236}">
                <a16:creationId xmlns:a16="http://schemas.microsoft.com/office/drawing/2014/main" id="{77AFCC41-7E71-5CCA-553E-E5C74A7C148D}"/>
              </a:ext>
            </a:extLst>
          </p:cNvPr>
          <p:cNvSpPr>
            <a:spLocks noGrp="1"/>
          </p:cNvSpPr>
          <p:nvPr>
            <p:ph type="body" sz="quarter" idx="14" hasCustomPrompt="1"/>
          </p:nvPr>
        </p:nvSpPr>
        <p:spPr>
          <a:xfrm>
            <a:off x="4181046" y="3866169"/>
            <a:ext cx="1688531" cy="393700"/>
          </a:xfrm>
          <a:prstGeom prst="rect">
            <a:avLst/>
          </a:prstGeom>
        </p:spPr>
        <p:txBody>
          <a:bodyPr/>
          <a:lstStyle>
            <a:lvl1pPr marL="0" indent="0" algn="l">
              <a:buNone/>
              <a:defRPr b="1" i="0">
                <a:solidFill>
                  <a:srgbClr val="154734"/>
                </a:solidFill>
                <a:latin typeface="Lora SemiBold" pitchFamily="2" charset="77"/>
              </a:defRPr>
            </a:lvl1pPr>
          </a:lstStyle>
          <a:p>
            <a:pPr lvl="0"/>
            <a:r>
              <a:rPr lang="en-US"/>
              <a:t>20XX</a:t>
            </a:r>
          </a:p>
        </p:txBody>
      </p:sp>
      <p:sp>
        <p:nvSpPr>
          <p:cNvPr id="26" name="Text Placeholder 19">
            <a:extLst>
              <a:ext uri="{FF2B5EF4-FFF2-40B4-BE49-F238E27FC236}">
                <a16:creationId xmlns:a16="http://schemas.microsoft.com/office/drawing/2014/main" id="{D8343A77-DF00-DA14-1954-46C4AB5FF0D0}"/>
              </a:ext>
            </a:extLst>
          </p:cNvPr>
          <p:cNvSpPr>
            <a:spLocks noGrp="1"/>
          </p:cNvSpPr>
          <p:nvPr>
            <p:ph type="body" sz="quarter" idx="15" hasCustomPrompt="1"/>
          </p:nvPr>
        </p:nvSpPr>
        <p:spPr>
          <a:xfrm>
            <a:off x="4181046" y="4282228"/>
            <a:ext cx="1688531" cy="961073"/>
          </a:xfrm>
          <a:prstGeom prst="rect">
            <a:avLst/>
          </a:prstGeom>
        </p:spPr>
        <p:txBody>
          <a:bodyPr anchor="t"/>
          <a:lstStyle>
            <a:lvl1pPr marL="0" indent="0" algn="l">
              <a:buNone/>
              <a:defRPr sz="1400" b="0" i="0">
                <a:solidFill>
                  <a:schemeClr val="tx1"/>
                </a:solidFill>
                <a:latin typeface="Century Gothic" panose="020B0502020202020204" pitchFamily="34" charset="0"/>
              </a:defRPr>
            </a:lvl1pPr>
          </a:lstStyle>
          <a:p>
            <a:pPr lvl="0"/>
            <a:r>
              <a:rPr lang="en-US"/>
              <a:t>Information about the Date.</a:t>
            </a:r>
          </a:p>
        </p:txBody>
      </p:sp>
      <p:sp>
        <p:nvSpPr>
          <p:cNvPr id="27" name="Text Placeholder 19">
            <a:extLst>
              <a:ext uri="{FF2B5EF4-FFF2-40B4-BE49-F238E27FC236}">
                <a16:creationId xmlns:a16="http://schemas.microsoft.com/office/drawing/2014/main" id="{8411A662-6C0B-32A5-5663-D8337FEAA193}"/>
              </a:ext>
            </a:extLst>
          </p:cNvPr>
          <p:cNvSpPr>
            <a:spLocks noGrp="1"/>
          </p:cNvSpPr>
          <p:nvPr>
            <p:ph type="body" sz="quarter" idx="16" hasCustomPrompt="1"/>
          </p:nvPr>
        </p:nvSpPr>
        <p:spPr>
          <a:xfrm>
            <a:off x="9933545" y="3866169"/>
            <a:ext cx="1688531" cy="393700"/>
          </a:xfrm>
          <a:prstGeom prst="rect">
            <a:avLst/>
          </a:prstGeom>
        </p:spPr>
        <p:txBody>
          <a:bodyPr/>
          <a:lstStyle>
            <a:lvl1pPr marL="0" indent="0" algn="l">
              <a:buNone/>
              <a:defRPr b="1" i="0">
                <a:solidFill>
                  <a:srgbClr val="154734"/>
                </a:solidFill>
                <a:latin typeface="Lora SemiBold" pitchFamily="2" charset="77"/>
              </a:defRPr>
            </a:lvl1pPr>
          </a:lstStyle>
          <a:p>
            <a:pPr lvl="0"/>
            <a:r>
              <a:rPr lang="en-US"/>
              <a:t>20XX</a:t>
            </a:r>
          </a:p>
        </p:txBody>
      </p:sp>
      <p:sp>
        <p:nvSpPr>
          <p:cNvPr id="28" name="Text Placeholder 19">
            <a:extLst>
              <a:ext uri="{FF2B5EF4-FFF2-40B4-BE49-F238E27FC236}">
                <a16:creationId xmlns:a16="http://schemas.microsoft.com/office/drawing/2014/main" id="{98E2C73D-F122-AEF6-5574-F631D3CD8B62}"/>
              </a:ext>
            </a:extLst>
          </p:cNvPr>
          <p:cNvSpPr>
            <a:spLocks noGrp="1"/>
          </p:cNvSpPr>
          <p:nvPr>
            <p:ph type="body" sz="quarter" idx="17" hasCustomPrompt="1"/>
          </p:nvPr>
        </p:nvSpPr>
        <p:spPr>
          <a:xfrm>
            <a:off x="9933545" y="4282228"/>
            <a:ext cx="1688531" cy="961073"/>
          </a:xfrm>
          <a:prstGeom prst="rect">
            <a:avLst/>
          </a:prstGeom>
        </p:spPr>
        <p:txBody>
          <a:bodyPr anchor="t"/>
          <a:lstStyle>
            <a:lvl1pPr marL="0" indent="0" algn="l">
              <a:buNone/>
              <a:defRPr sz="1400" b="0" i="0">
                <a:solidFill>
                  <a:schemeClr val="tx1"/>
                </a:solidFill>
                <a:latin typeface="Century Gothic" panose="020B0502020202020204" pitchFamily="34" charset="0"/>
              </a:defRPr>
            </a:lvl1pPr>
          </a:lstStyle>
          <a:p>
            <a:pPr lvl="0"/>
            <a:r>
              <a:rPr lang="en-US"/>
              <a:t>Information about the Date.</a:t>
            </a:r>
          </a:p>
        </p:txBody>
      </p:sp>
      <p:pic>
        <p:nvPicPr>
          <p:cNvPr id="4" name="Picture 3" descr="University of Vermont logo: A white letter V outlined by a dark green shield and the text University of Vermont">
            <a:extLst>
              <a:ext uri="{FF2B5EF4-FFF2-40B4-BE49-F238E27FC236}">
                <a16:creationId xmlns:a16="http://schemas.microsoft.com/office/drawing/2014/main" id="{0ADE4C94-D287-22C5-DA6F-5B41788BEFC7}"/>
              </a:ext>
            </a:extLst>
          </p:cNvPr>
          <p:cNvPicPr>
            <a:picLocks noChangeAspect="1"/>
          </p:cNvPicPr>
          <p:nvPr userDrawn="1"/>
        </p:nvPicPr>
        <p:blipFill>
          <a:blip r:embed="rId3"/>
          <a:srcRect/>
          <a:stretch/>
        </p:blipFill>
        <p:spPr>
          <a:xfrm>
            <a:off x="706388" y="6152528"/>
            <a:ext cx="1274769" cy="410197"/>
          </a:xfrm>
          <a:prstGeom prst="rect">
            <a:avLst/>
          </a:prstGeom>
        </p:spPr>
      </p:pic>
      <p:sp>
        <p:nvSpPr>
          <p:cNvPr id="18" name="Slide Number Placeholder 5">
            <a:extLst>
              <a:ext uri="{FF2B5EF4-FFF2-40B4-BE49-F238E27FC236}">
                <a16:creationId xmlns:a16="http://schemas.microsoft.com/office/drawing/2014/main" id="{3504A1C4-C072-F4A2-B520-44FF362AA26B}"/>
              </a:ext>
            </a:extLst>
          </p:cNvPr>
          <p:cNvSpPr>
            <a:spLocks noGrp="1"/>
          </p:cNvSpPr>
          <p:nvPr>
            <p:ph type="sldNum" sz="quarter" idx="4"/>
          </p:nvPr>
        </p:nvSpPr>
        <p:spPr>
          <a:xfrm>
            <a:off x="4015819" y="6197596"/>
            <a:ext cx="7671614" cy="306975"/>
          </a:xfrm>
          <a:prstGeom prst="rect">
            <a:avLst/>
          </a:prstGeom>
        </p:spPr>
        <p:txBody>
          <a:bodyPr vert="horz" lIns="91440" tIns="45720" rIns="91440" bIns="45720" rtlCol="0" anchor="ctr"/>
          <a:lstStyle>
            <a:lvl1pPr algn="r">
              <a:defRPr sz="800" b="1" spc="300">
                <a:solidFill>
                  <a:srgbClr val="154734"/>
                </a:solidFill>
                <a:latin typeface="Century Gothic" panose="020B0502020202020204" pitchFamily="34" charset="0"/>
              </a:defRPr>
            </a:lvl1pPr>
          </a:lstStyle>
          <a:p>
            <a:r>
              <a:rPr lang="en-US"/>
              <a:t>PAGE </a:t>
            </a:r>
            <a:fld id="{0C066373-3FC5-844D-AB9B-E378AB597340}" type="slidenum">
              <a:rPr lang="en-US" smtClean="0"/>
              <a:pPr/>
              <a:t>‹#›</a:t>
            </a:fld>
            <a:r>
              <a:rPr lang="en-US"/>
              <a:t>  |  DEPARTMENT NAME</a:t>
            </a:r>
          </a:p>
        </p:txBody>
      </p:sp>
    </p:spTree>
    <p:extLst>
      <p:ext uri="{BB962C8B-B14F-4D97-AF65-F5344CB8AC3E}">
        <p14:creationId xmlns:p14="http://schemas.microsoft.com/office/powerpoint/2010/main" val="137121907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Image">
    <p:spTree>
      <p:nvGrpSpPr>
        <p:cNvPr id="1" name=""/>
        <p:cNvGrpSpPr/>
        <p:nvPr/>
      </p:nvGrpSpPr>
      <p:grpSpPr>
        <a:xfrm>
          <a:off x="0" y="0"/>
          <a:ext cx="0" cy="0"/>
          <a:chOff x="0" y="0"/>
          <a:chExt cx="0" cy="0"/>
        </a:xfrm>
      </p:grpSpPr>
      <p:sp>
        <p:nvSpPr>
          <p:cNvPr id="5" name="Picture Placeholder 7">
            <a:extLst>
              <a:ext uri="{FF2B5EF4-FFF2-40B4-BE49-F238E27FC236}">
                <a16:creationId xmlns:a16="http://schemas.microsoft.com/office/drawing/2014/main" id="{11786384-4B8B-AE93-F7AC-32BBFD45C5B4}"/>
              </a:ext>
            </a:extLst>
          </p:cNvPr>
          <p:cNvSpPr>
            <a:spLocks noGrp="1"/>
          </p:cNvSpPr>
          <p:nvPr>
            <p:ph type="pic" sz="quarter" idx="14" hasCustomPrompt="1"/>
          </p:nvPr>
        </p:nvSpPr>
        <p:spPr>
          <a:xfrm>
            <a:off x="1" y="171450"/>
            <a:ext cx="12192000" cy="6686550"/>
          </a:xfrm>
          <a:prstGeom prst="rect">
            <a:avLst/>
          </a:prstGeom>
          <a:solidFill>
            <a:schemeClr val="bg2">
              <a:lumMod val="90000"/>
            </a:schemeClr>
          </a:solidFill>
        </p:spPr>
        <p:txBody>
          <a:bodyPr anchor="ctr"/>
          <a:lstStyle>
            <a:lvl1pPr marL="0" indent="0" algn="ctr">
              <a:buNone/>
              <a:defRPr/>
            </a:lvl1pPr>
          </a:lstStyle>
          <a:p>
            <a:r>
              <a:rPr lang="en-US"/>
              <a:t>Insert Picture</a:t>
            </a:r>
          </a:p>
        </p:txBody>
      </p:sp>
      <p:sp>
        <p:nvSpPr>
          <p:cNvPr id="6" name="Rectangle 5">
            <a:extLst>
              <a:ext uri="{FF2B5EF4-FFF2-40B4-BE49-F238E27FC236}">
                <a16:creationId xmlns:a16="http://schemas.microsoft.com/office/drawing/2014/main" id="{2BB4F7FB-4DAB-FCA4-A1CD-8C932883575E}"/>
              </a:ext>
            </a:extLst>
          </p:cNvPr>
          <p:cNvSpPr/>
          <p:nvPr userDrawn="1"/>
        </p:nvSpPr>
        <p:spPr>
          <a:xfrm>
            <a:off x="0" y="5440681"/>
            <a:ext cx="12192000" cy="1417319"/>
          </a:xfrm>
          <a:prstGeom prst="rect">
            <a:avLst/>
          </a:prstGeom>
          <a:gradFill flip="none" rotWithShape="1">
            <a:gsLst>
              <a:gs pos="100000">
                <a:schemeClr val="tx1">
                  <a:lumMod val="66285"/>
                  <a:lumOff val="33715"/>
                </a:schemeClr>
              </a:gs>
              <a:gs pos="0">
                <a:schemeClr val="tx1">
                  <a:alpha val="0"/>
                  <a:lumMod val="36495"/>
                  <a:lumOff val="63505"/>
                </a:schemeClr>
              </a:gs>
            </a:gsLst>
            <a:lin ang="5400000" scaled="1"/>
            <a:tileRect/>
          </a:gra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7" name="Slide Number Placeholder 5">
            <a:extLst>
              <a:ext uri="{FF2B5EF4-FFF2-40B4-BE49-F238E27FC236}">
                <a16:creationId xmlns:a16="http://schemas.microsoft.com/office/drawing/2014/main" id="{8D13DEE4-9956-7FAE-3657-75B0A32A15CE}"/>
              </a:ext>
            </a:extLst>
          </p:cNvPr>
          <p:cNvSpPr>
            <a:spLocks noGrp="1"/>
          </p:cNvSpPr>
          <p:nvPr>
            <p:ph type="sldNum" sz="quarter" idx="4"/>
          </p:nvPr>
        </p:nvSpPr>
        <p:spPr>
          <a:xfrm>
            <a:off x="4015819" y="6197596"/>
            <a:ext cx="7671614" cy="306975"/>
          </a:xfrm>
          <a:prstGeom prst="rect">
            <a:avLst/>
          </a:prstGeom>
        </p:spPr>
        <p:txBody>
          <a:bodyPr vert="horz" lIns="91440" tIns="45720" rIns="91440" bIns="45720" rtlCol="0" anchor="ctr"/>
          <a:lstStyle>
            <a:lvl1pPr algn="r">
              <a:defRPr sz="800" b="1" spc="300">
                <a:solidFill>
                  <a:schemeClr val="bg1"/>
                </a:solidFill>
                <a:latin typeface="Century Gothic" panose="020B0502020202020204" pitchFamily="34" charset="0"/>
              </a:defRPr>
            </a:lvl1pPr>
          </a:lstStyle>
          <a:p>
            <a:r>
              <a:rPr lang="en-US"/>
              <a:t>PAGE </a:t>
            </a:r>
            <a:fld id="{0C066373-3FC5-844D-AB9B-E378AB597340}" type="slidenum">
              <a:rPr lang="en-US" smtClean="0"/>
              <a:pPr/>
              <a:t>‹#›</a:t>
            </a:fld>
            <a:r>
              <a:rPr lang="en-US"/>
              <a:t>  |  DEPARTMENT NAME</a:t>
            </a:r>
          </a:p>
        </p:txBody>
      </p:sp>
      <p:pic>
        <p:nvPicPr>
          <p:cNvPr id="9" name="Picture 8" descr="University of Vermont logo: A white letter V outlined by a dark green shield and the text University of Vermont">
            <a:extLst>
              <a:ext uri="{FF2B5EF4-FFF2-40B4-BE49-F238E27FC236}">
                <a16:creationId xmlns:a16="http://schemas.microsoft.com/office/drawing/2014/main" id="{AE5191B3-610F-7417-1A61-25A34109842F}"/>
              </a:ext>
            </a:extLst>
          </p:cNvPr>
          <p:cNvPicPr>
            <a:picLocks noChangeAspect="1"/>
          </p:cNvPicPr>
          <p:nvPr userDrawn="1"/>
        </p:nvPicPr>
        <p:blipFill>
          <a:blip r:embed="rId2"/>
          <a:stretch>
            <a:fillRect/>
          </a:stretch>
        </p:blipFill>
        <p:spPr>
          <a:xfrm>
            <a:off x="706388" y="6152528"/>
            <a:ext cx="1274769" cy="410198"/>
          </a:xfrm>
          <a:prstGeom prst="rect">
            <a:avLst/>
          </a:prstGeom>
        </p:spPr>
      </p:pic>
    </p:spTree>
    <p:extLst>
      <p:ext uri="{BB962C8B-B14F-4D97-AF65-F5344CB8AC3E}">
        <p14:creationId xmlns:p14="http://schemas.microsoft.com/office/powerpoint/2010/main" val="217484042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566658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53B632-EBF5-6502-1B2A-900E6B54CE7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7C5EB79-1273-E697-AAEF-D45270AF277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14B313B-B512-92AC-2357-98EFA71807E2}"/>
              </a:ext>
            </a:extLst>
          </p:cNvPr>
          <p:cNvSpPr>
            <a:spLocks noGrp="1"/>
          </p:cNvSpPr>
          <p:nvPr>
            <p:ph type="dt" sz="half" idx="10"/>
          </p:nvPr>
        </p:nvSpPr>
        <p:spPr/>
        <p:txBody>
          <a:bodyPr/>
          <a:lstStyle/>
          <a:p>
            <a:fld id="{28FC03FE-DC35-4220-A407-7ED5B6D04004}" type="datetimeFigureOut">
              <a:rPr lang="en-US" smtClean="0"/>
              <a:t>10/7/2025</a:t>
            </a:fld>
            <a:endParaRPr lang="en-US"/>
          </a:p>
        </p:txBody>
      </p:sp>
      <p:sp>
        <p:nvSpPr>
          <p:cNvPr id="5" name="Footer Placeholder 4">
            <a:extLst>
              <a:ext uri="{FF2B5EF4-FFF2-40B4-BE49-F238E27FC236}">
                <a16:creationId xmlns:a16="http://schemas.microsoft.com/office/drawing/2014/main" id="{8F7D8993-2A6F-6610-D7E7-A662DD8C983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63687B-7A27-EF2D-90F6-16905CCA4A7E}"/>
              </a:ext>
            </a:extLst>
          </p:cNvPr>
          <p:cNvSpPr>
            <a:spLocks noGrp="1"/>
          </p:cNvSpPr>
          <p:nvPr>
            <p:ph type="sldNum" sz="quarter" idx="12"/>
          </p:nvPr>
        </p:nvSpPr>
        <p:spPr/>
        <p:txBody>
          <a:bodyPr/>
          <a:lstStyle/>
          <a:p>
            <a:fld id="{82DC0BFB-052D-4C2F-9C1B-84C3011B44FF}" type="slidenum">
              <a:rPr lang="en-US" smtClean="0"/>
              <a:t>‹#›</a:t>
            </a:fld>
            <a:endParaRPr lang="en-US"/>
          </a:p>
        </p:txBody>
      </p:sp>
    </p:spTree>
    <p:extLst>
      <p:ext uri="{BB962C8B-B14F-4D97-AF65-F5344CB8AC3E}">
        <p14:creationId xmlns:p14="http://schemas.microsoft.com/office/powerpoint/2010/main" val="346960114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imple Text 1-Col (Green)">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0BD06F7D-E286-4308-B43F-5674DDE18AB6}"/>
              </a:ext>
            </a:extLst>
          </p:cNvPr>
          <p:cNvGrpSpPr/>
          <p:nvPr userDrawn="1"/>
        </p:nvGrpSpPr>
        <p:grpSpPr>
          <a:xfrm>
            <a:off x="-3882" y="-1"/>
            <a:ext cx="12187063" cy="6858001"/>
            <a:chOff x="-3882" y="-1"/>
            <a:chExt cx="12187063" cy="6858001"/>
          </a:xfrm>
        </p:grpSpPr>
        <p:sp>
          <p:nvSpPr>
            <p:cNvPr id="6" name="Rectangle 5">
              <a:extLst>
                <a:ext uri="{FF2B5EF4-FFF2-40B4-BE49-F238E27FC236}">
                  <a16:creationId xmlns:a16="http://schemas.microsoft.com/office/drawing/2014/main" id="{7C424B6B-6EA1-0826-F963-DE65D0A09C60}"/>
                </a:ext>
              </a:extLst>
            </p:cNvPr>
            <p:cNvSpPr/>
            <p:nvPr userDrawn="1"/>
          </p:nvSpPr>
          <p:spPr>
            <a:xfrm>
              <a:off x="-3882" y="-1"/>
              <a:ext cx="12187063" cy="685800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3B61CD39-2CF3-08F7-AAC3-407B83174F4F}"/>
                </a:ext>
              </a:extLst>
            </p:cNvPr>
            <p:cNvPicPr>
              <a:picLocks noChangeAspect="1"/>
            </p:cNvPicPr>
            <p:nvPr userDrawn="1"/>
          </p:nvPicPr>
          <p:blipFill>
            <a:blip r:embed="rId2"/>
            <a:srcRect/>
            <a:stretch/>
          </p:blipFill>
          <p:spPr>
            <a:xfrm>
              <a:off x="-3882" y="1"/>
              <a:ext cx="12187063" cy="6857998"/>
            </a:xfrm>
            <a:prstGeom prst="rect">
              <a:avLst/>
            </a:prstGeom>
          </p:spPr>
        </p:pic>
      </p:grpSp>
      <p:sp>
        <p:nvSpPr>
          <p:cNvPr id="10" name="Text Placeholder 10">
            <a:extLst>
              <a:ext uri="{FF2B5EF4-FFF2-40B4-BE49-F238E27FC236}">
                <a16:creationId xmlns:a16="http://schemas.microsoft.com/office/drawing/2014/main" id="{05F9D803-EAD4-480C-EDA0-88656D019366}"/>
              </a:ext>
            </a:extLst>
          </p:cNvPr>
          <p:cNvSpPr>
            <a:spLocks noGrp="1"/>
          </p:cNvSpPr>
          <p:nvPr>
            <p:ph type="body" sz="quarter" idx="13" hasCustomPrompt="1"/>
          </p:nvPr>
        </p:nvSpPr>
        <p:spPr>
          <a:xfrm>
            <a:off x="614360" y="1616696"/>
            <a:ext cx="11073073" cy="4198175"/>
          </a:xfrm>
          <a:prstGeom prst="rect">
            <a:avLst/>
          </a:prstGeom>
        </p:spPr>
        <p:txBody>
          <a:bodyPr numCol="1" spcCol="457200">
            <a:normAutofit/>
          </a:bodyPr>
          <a:lstStyle>
            <a:lvl1pPr marL="0" indent="0">
              <a:lnSpc>
                <a:spcPct val="150000"/>
              </a:lnSpc>
              <a:spcBef>
                <a:spcPts val="1200"/>
              </a:spcBef>
              <a:buNone/>
              <a:defRPr sz="1800">
                <a:solidFill>
                  <a:schemeClr val="bg1"/>
                </a:solidFill>
              </a:defRPr>
            </a:lvl1pPr>
            <a:lvl2pPr marL="457200" indent="0">
              <a:buNone/>
              <a:defRPr sz="1800"/>
            </a:lvl2pPr>
            <a:lvl3pPr marL="914400" indent="0">
              <a:buNone/>
              <a:defRPr sz="1600"/>
            </a:lvl3pPr>
            <a:lvl4pPr marL="1371600" indent="0">
              <a:buNone/>
              <a:defRPr sz="1400"/>
            </a:lvl4pPr>
            <a:lvl5pPr marL="1828800" indent="0">
              <a:buNone/>
              <a:defRPr sz="1400"/>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Pellentesque</a:t>
            </a:r>
            <a:r>
              <a:rPr lang="en-US"/>
              <a:t> </a:t>
            </a:r>
            <a:r>
              <a:rPr lang="en-US" err="1"/>
              <a:t>tempor</a:t>
            </a:r>
            <a:r>
              <a:rPr lang="en-US"/>
              <a:t> fermentum </a:t>
            </a:r>
            <a:r>
              <a:rPr lang="en-US" err="1"/>
              <a:t>odio</a:t>
            </a:r>
            <a:r>
              <a:rPr lang="en-US"/>
              <a:t>. </a:t>
            </a:r>
            <a:r>
              <a:rPr lang="en-US" err="1"/>
              <a:t>Mauris</a:t>
            </a:r>
            <a:r>
              <a:rPr lang="en-US"/>
              <a:t> </a:t>
            </a:r>
            <a:r>
              <a:rPr lang="en-US" err="1"/>
              <a:t>pellentesque</a:t>
            </a:r>
            <a:r>
              <a:rPr lang="en-US"/>
              <a:t> </a:t>
            </a:r>
            <a:r>
              <a:rPr lang="en-US" err="1"/>
              <a:t>lobortis</a:t>
            </a:r>
            <a:r>
              <a:rPr lang="en-US"/>
              <a:t> ipsum, vel </a:t>
            </a:r>
            <a:r>
              <a:rPr lang="en-US" err="1"/>
              <a:t>finibus</a:t>
            </a:r>
            <a:r>
              <a:rPr lang="en-US"/>
              <a:t> </a:t>
            </a:r>
            <a:r>
              <a:rPr lang="en-US" err="1"/>
              <a:t>erat</a:t>
            </a:r>
            <a:r>
              <a:rPr lang="en-US"/>
              <a:t> </a:t>
            </a:r>
            <a:r>
              <a:rPr lang="en-US" err="1"/>
              <a:t>pretium</a:t>
            </a:r>
            <a:r>
              <a:rPr lang="en-US"/>
              <a:t> et. </a:t>
            </a:r>
            <a:r>
              <a:rPr lang="en-US" err="1"/>
              <a:t>Orci</a:t>
            </a:r>
            <a:r>
              <a:rPr lang="en-US"/>
              <a:t> </a:t>
            </a:r>
            <a:r>
              <a:rPr lang="en-US" err="1"/>
              <a:t>varius</a:t>
            </a:r>
            <a:r>
              <a:rPr lang="en-US"/>
              <a:t> </a:t>
            </a:r>
            <a:r>
              <a:rPr lang="en-US" err="1"/>
              <a:t>natoque</a:t>
            </a:r>
            <a:r>
              <a:rPr lang="en-US"/>
              <a:t> </a:t>
            </a:r>
            <a:r>
              <a:rPr lang="en-US" err="1"/>
              <a:t>penatibus</a:t>
            </a:r>
            <a:r>
              <a:rPr lang="en-US"/>
              <a:t> et </a:t>
            </a:r>
            <a:r>
              <a:rPr lang="en-US" err="1"/>
              <a:t>magnis</a:t>
            </a:r>
            <a:r>
              <a:rPr lang="en-US"/>
              <a:t> dis parturient </a:t>
            </a:r>
            <a:r>
              <a:rPr lang="en-US" err="1"/>
              <a:t>montes</a:t>
            </a:r>
            <a:r>
              <a:rPr lang="en-US"/>
              <a:t>, </a:t>
            </a:r>
            <a:r>
              <a:rPr lang="en-US" err="1"/>
              <a:t>nascetur</a:t>
            </a:r>
            <a:r>
              <a:rPr lang="en-US"/>
              <a:t> </a:t>
            </a:r>
            <a:r>
              <a:rPr lang="en-US" err="1"/>
              <a:t>ridiculus</a:t>
            </a:r>
            <a:r>
              <a:rPr lang="en-US"/>
              <a:t> mus. Morbi </a:t>
            </a:r>
            <a:r>
              <a:rPr lang="en-US" err="1"/>
              <a:t>sagittis</a:t>
            </a:r>
            <a:r>
              <a:rPr lang="en-US"/>
              <a:t> </a:t>
            </a:r>
            <a:r>
              <a:rPr lang="en-US" err="1"/>
              <a:t>felis</a:t>
            </a:r>
            <a:r>
              <a:rPr lang="en-US"/>
              <a:t> vel </a:t>
            </a:r>
            <a:r>
              <a:rPr lang="en-US" err="1"/>
              <a:t>mollis</a:t>
            </a:r>
            <a:r>
              <a:rPr lang="en-US"/>
              <a:t> </a:t>
            </a:r>
            <a:r>
              <a:rPr lang="en-US" err="1"/>
              <a:t>sagittis</a:t>
            </a:r>
            <a:r>
              <a:rPr lang="en-US"/>
              <a:t>. </a:t>
            </a:r>
            <a:r>
              <a:rPr lang="en-US" err="1"/>
              <a:t>Suspendisse</a:t>
            </a:r>
            <a:r>
              <a:rPr lang="en-US"/>
              <a:t> </a:t>
            </a:r>
            <a:r>
              <a:rPr lang="en-US" err="1"/>
              <a:t>blandit</a:t>
            </a:r>
            <a:r>
              <a:rPr lang="en-US"/>
              <a:t> fermentum </a:t>
            </a:r>
            <a:r>
              <a:rPr lang="en-US" err="1"/>
              <a:t>felis</a:t>
            </a:r>
            <a:r>
              <a:rPr lang="en-US"/>
              <a:t>, </a:t>
            </a:r>
            <a:r>
              <a:rPr lang="en-US" err="1"/>
              <a:t>quis</a:t>
            </a:r>
            <a:r>
              <a:rPr lang="en-US"/>
              <a:t> </a:t>
            </a:r>
            <a:r>
              <a:rPr lang="en-US" err="1"/>
              <a:t>tempor</a:t>
            </a:r>
            <a:r>
              <a:rPr lang="en-US"/>
              <a:t> diam </a:t>
            </a:r>
            <a:r>
              <a:rPr lang="en-US" err="1"/>
              <a:t>luctus</a:t>
            </a:r>
            <a:r>
              <a:rPr lang="en-US"/>
              <a:t> sed.</a:t>
            </a:r>
          </a:p>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Pellentesque</a:t>
            </a:r>
            <a:r>
              <a:rPr lang="en-US"/>
              <a:t> </a:t>
            </a:r>
            <a:r>
              <a:rPr lang="en-US" err="1"/>
              <a:t>tempor</a:t>
            </a:r>
            <a:r>
              <a:rPr lang="en-US"/>
              <a:t> fermentum </a:t>
            </a:r>
            <a:r>
              <a:rPr lang="en-US" err="1"/>
              <a:t>odio</a:t>
            </a:r>
            <a:r>
              <a:rPr lang="en-US"/>
              <a:t>. </a:t>
            </a:r>
            <a:r>
              <a:rPr lang="en-US" err="1"/>
              <a:t>Mauris</a:t>
            </a:r>
            <a:r>
              <a:rPr lang="en-US"/>
              <a:t> </a:t>
            </a:r>
            <a:r>
              <a:rPr lang="en-US" err="1"/>
              <a:t>pellentesque</a:t>
            </a:r>
            <a:r>
              <a:rPr lang="en-US"/>
              <a:t> </a:t>
            </a:r>
            <a:r>
              <a:rPr lang="en-US" err="1"/>
              <a:t>lobortis</a:t>
            </a:r>
            <a:r>
              <a:rPr lang="en-US"/>
              <a:t> ipsum, vel </a:t>
            </a:r>
            <a:r>
              <a:rPr lang="en-US" err="1"/>
              <a:t>finibus</a:t>
            </a:r>
            <a:r>
              <a:rPr lang="en-US"/>
              <a:t> </a:t>
            </a:r>
            <a:r>
              <a:rPr lang="en-US" err="1"/>
              <a:t>erat</a:t>
            </a:r>
            <a:r>
              <a:rPr lang="en-US"/>
              <a:t> </a:t>
            </a:r>
            <a:r>
              <a:rPr lang="en-US" err="1"/>
              <a:t>pretium</a:t>
            </a:r>
            <a:r>
              <a:rPr lang="en-US"/>
              <a:t> et. </a:t>
            </a:r>
            <a:r>
              <a:rPr lang="en-US" err="1"/>
              <a:t>Orci</a:t>
            </a:r>
            <a:r>
              <a:rPr lang="en-US"/>
              <a:t> </a:t>
            </a:r>
            <a:r>
              <a:rPr lang="en-US" err="1"/>
              <a:t>varius</a:t>
            </a:r>
            <a:r>
              <a:rPr lang="en-US"/>
              <a:t> </a:t>
            </a:r>
            <a:r>
              <a:rPr lang="en-US" err="1"/>
              <a:t>natoque</a:t>
            </a:r>
            <a:r>
              <a:rPr lang="en-US"/>
              <a:t> </a:t>
            </a:r>
            <a:r>
              <a:rPr lang="en-US" err="1"/>
              <a:t>penatibus</a:t>
            </a:r>
            <a:r>
              <a:rPr lang="en-US"/>
              <a:t> et </a:t>
            </a:r>
            <a:r>
              <a:rPr lang="en-US" err="1"/>
              <a:t>magnis</a:t>
            </a:r>
            <a:r>
              <a:rPr lang="en-US"/>
              <a:t> dis parturient </a:t>
            </a:r>
            <a:r>
              <a:rPr lang="en-US" err="1"/>
              <a:t>montes</a:t>
            </a:r>
            <a:r>
              <a:rPr lang="en-US"/>
              <a:t>, </a:t>
            </a:r>
            <a:r>
              <a:rPr lang="en-US" err="1"/>
              <a:t>nascetur</a:t>
            </a:r>
            <a:r>
              <a:rPr lang="en-US"/>
              <a:t> </a:t>
            </a:r>
            <a:r>
              <a:rPr lang="en-US" err="1"/>
              <a:t>ridiculus</a:t>
            </a:r>
            <a:r>
              <a:rPr lang="en-US"/>
              <a:t> mus. Morbi </a:t>
            </a:r>
            <a:r>
              <a:rPr lang="en-US" err="1"/>
              <a:t>sagittis</a:t>
            </a:r>
            <a:r>
              <a:rPr lang="en-US"/>
              <a:t> </a:t>
            </a:r>
            <a:r>
              <a:rPr lang="en-US" err="1"/>
              <a:t>felis</a:t>
            </a:r>
            <a:r>
              <a:rPr lang="en-US"/>
              <a:t> vel </a:t>
            </a:r>
            <a:r>
              <a:rPr lang="en-US" err="1"/>
              <a:t>mollis</a:t>
            </a:r>
            <a:r>
              <a:rPr lang="en-US"/>
              <a:t> </a:t>
            </a:r>
            <a:r>
              <a:rPr lang="en-US" err="1"/>
              <a:t>sagittis</a:t>
            </a:r>
            <a:r>
              <a:rPr lang="en-US"/>
              <a:t>. </a:t>
            </a:r>
            <a:r>
              <a:rPr lang="en-US" err="1"/>
              <a:t>Suspendisse</a:t>
            </a:r>
            <a:r>
              <a:rPr lang="en-US"/>
              <a:t> </a:t>
            </a:r>
            <a:r>
              <a:rPr lang="en-US" err="1"/>
              <a:t>blandit</a:t>
            </a:r>
            <a:r>
              <a:rPr lang="en-US"/>
              <a:t> fermentum </a:t>
            </a:r>
            <a:r>
              <a:rPr lang="en-US" err="1"/>
              <a:t>felis</a:t>
            </a:r>
            <a:r>
              <a:rPr lang="en-US"/>
              <a:t>, </a:t>
            </a:r>
            <a:r>
              <a:rPr lang="en-US" err="1"/>
              <a:t>quis</a:t>
            </a:r>
            <a:r>
              <a:rPr lang="en-US"/>
              <a:t> </a:t>
            </a:r>
            <a:r>
              <a:rPr lang="en-US" err="1"/>
              <a:t>tempor</a:t>
            </a:r>
            <a:r>
              <a:rPr lang="en-US"/>
              <a:t> diam </a:t>
            </a:r>
            <a:r>
              <a:rPr lang="en-US" err="1"/>
              <a:t>luctus</a:t>
            </a:r>
            <a:r>
              <a:rPr lang="en-US"/>
              <a:t> sed.</a:t>
            </a:r>
          </a:p>
        </p:txBody>
      </p:sp>
      <p:pic>
        <p:nvPicPr>
          <p:cNvPr id="8" name="Picture 7">
            <a:extLst>
              <a:ext uri="{FF2B5EF4-FFF2-40B4-BE49-F238E27FC236}">
                <a16:creationId xmlns:a16="http://schemas.microsoft.com/office/drawing/2014/main" id="{752BE84D-7D32-7DBC-8BA3-73C79A2AFAF9}"/>
              </a:ext>
            </a:extLst>
          </p:cNvPr>
          <p:cNvPicPr>
            <a:picLocks noChangeAspect="1"/>
          </p:cNvPicPr>
          <p:nvPr userDrawn="1"/>
        </p:nvPicPr>
        <p:blipFill>
          <a:blip r:embed="rId3"/>
          <a:srcRect/>
          <a:stretch/>
        </p:blipFill>
        <p:spPr>
          <a:xfrm>
            <a:off x="706389" y="6152528"/>
            <a:ext cx="1274766" cy="410197"/>
          </a:xfrm>
          <a:prstGeom prst="rect">
            <a:avLst/>
          </a:prstGeom>
        </p:spPr>
      </p:pic>
      <p:sp>
        <p:nvSpPr>
          <p:cNvPr id="14" name="Slide Number Placeholder 5">
            <a:extLst>
              <a:ext uri="{FF2B5EF4-FFF2-40B4-BE49-F238E27FC236}">
                <a16:creationId xmlns:a16="http://schemas.microsoft.com/office/drawing/2014/main" id="{EC07A45B-F0EF-3DA2-AC14-356368C25050}"/>
              </a:ext>
            </a:extLst>
          </p:cNvPr>
          <p:cNvSpPr>
            <a:spLocks noGrp="1"/>
          </p:cNvSpPr>
          <p:nvPr>
            <p:ph type="sldNum" sz="quarter" idx="4"/>
          </p:nvPr>
        </p:nvSpPr>
        <p:spPr>
          <a:xfrm>
            <a:off x="4015819" y="6197596"/>
            <a:ext cx="7671614" cy="306975"/>
          </a:xfrm>
          <a:prstGeom prst="rect">
            <a:avLst/>
          </a:prstGeom>
        </p:spPr>
        <p:txBody>
          <a:bodyPr vert="horz" lIns="91440" tIns="45720" rIns="91440" bIns="45720" rtlCol="0" anchor="ctr"/>
          <a:lstStyle>
            <a:lvl1pPr algn="r">
              <a:defRPr sz="800" b="1" spc="300">
                <a:solidFill>
                  <a:schemeClr val="bg1"/>
                </a:solidFill>
                <a:latin typeface="Century Gothic" panose="020B0502020202020204" pitchFamily="34" charset="0"/>
              </a:defRPr>
            </a:lvl1pPr>
          </a:lstStyle>
          <a:p>
            <a:r>
              <a:rPr lang="en-US"/>
              <a:t>PAGE </a:t>
            </a:r>
            <a:fld id="{0C066373-3FC5-844D-AB9B-E378AB597340}" type="slidenum">
              <a:rPr lang="en-US" smtClean="0"/>
              <a:pPr/>
              <a:t>‹#›</a:t>
            </a:fld>
            <a:r>
              <a:rPr lang="en-US"/>
              <a:t>  | UVM INNOVATIONS</a:t>
            </a:r>
          </a:p>
        </p:txBody>
      </p:sp>
      <p:sp>
        <p:nvSpPr>
          <p:cNvPr id="15" name="Title 1">
            <a:extLst>
              <a:ext uri="{FF2B5EF4-FFF2-40B4-BE49-F238E27FC236}">
                <a16:creationId xmlns:a16="http://schemas.microsoft.com/office/drawing/2014/main" id="{FD44D04A-A201-B5A8-B110-F8495CAD55F3}"/>
              </a:ext>
            </a:extLst>
          </p:cNvPr>
          <p:cNvSpPr>
            <a:spLocks noGrp="1"/>
          </p:cNvSpPr>
          <p:nvPr>
            <p:ph type="title"/>
          </p:nvPr>
        </p:nvSpPr>
        <p:spPr>
          <a:xfrm>
            <a:off x="620429" y="779264"/>
            <a:ext cx="11067003" cy="778075"/>
          </a:xfrm>
          <a:prstGeom prst="rect">
            <a:avLst/>
          </a:prstGeom>
        </p:spPr>
        <p:txBody>
          <a:bodyPr anchor="ctr">
            <a:normAutofit/>
          </a:bodyPr>
          <a:lstStyle>
            <a:lvl1pPr>
              <a:defRPr sz="3600" b="1" i="0">
                <a:solidFill>
                  <a:schemeClr val="bg1"/>
                </a:solidFill>
                <a:latin typeface="Century Gothic" panose="020B0502020202020204" pitchFamily="34" charset="0"/>
              </a:defRPr>
            </a:lvl1pPr>
          </a:lstStyle>
          <a:p>
            <a:endParaRPr lang="en-US"/>
          </a:p>
        </p:txBody>
      </p:sp>
    </p:spTree>
    <p:extLst>
      <p:ext uri="{BB962C8B-B14F-4D97-AF65-F5344CB8AC3E}">
        <p14:creationId xmlns:p14="http://schemas.microsoft.com/office/powerpoint/2010/main" val="16983324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Break (Green)">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D54CA6A-FAB6-8BEC-3B15-E63C27885899}"/>
              </a:ext>
            </a:extLst>
          </p:cNvPr>
          <p:cNvSpPr>
            <a:spLocks noGrp="1"/>
          </p:cNvSpPr>
          <p:nvPr>
            <p:ph type="ctrTitle" hasCustomPrompt="1"/>
          </p:nvPr>
        </p:nvSpPr>
        <p:spPr>
          <a:xfrm>
            <a:off x="550606" y="1122363"/>
            <a:ext cx="8566890" cy="2387600"/>
          </a:xfrm>
          <a:prstGeom prst="rect">
            <a:avLst/>
          </a:prstGeom>
        </p:spPr>
        <p:txBody>
          <a:bodyPr anchor="b"/>
          <a:lstStyle>
            <a:lvl1pPr algn="l">
              <a:defRPr sz="6000" b="1" i="0">
                <a:solidFill>
                  <a:schemeClr val="bg1"/>
                </a:solidFill>
                <a:latin typeface="Lora SemiBold" pitchFamily="2" charset="77"/>
                <a:ea typeface="Frank Ruhl Libre" pitchFamily="2" charset="-79"/>
                <a:cs typeface="Frank Ruhl Libre" pitchFamily="2" charset="-79"/>
              </a:defRPr>
            </a:lvl1pPr>
          </a:lstStyle>
          <a:p>
            <a:r>
              <a:rPr lang="en-US"/>
              <a:t>Section Header</a:t>
            </a:r>
          </a:p>
        </p:txBody>
      </p:sp>
      <p:pic>
        <p:nvPicPr>
          <p:cNvPr id="8" name="Picture 7" descr="University of Vermont logo: A dark green letter V outlined by a white shield and the text University of Vermont">
            <a:extLst>
              <a:ext uri="{FF2B5EF4-FFF2-40B4-BE49-F238E27FC236}">
                <a16:creationId xmlns:a16="http://schemas.microsoft.com/office/drawing/2014/main" id="{31C91D99-D4A2-16B9-0F04-C6B9E89D0690}"/>
              </a:ext>
              <a:ext uri="{C183D7F6-B498-43B3-948B-1728B52AA6E4}">
                <adec:decorative xmlns:adec="http://schemas.microsoft.com/office/drawing/2017/decorative" val="0"/>
              </a:ext>
            </a:extLst>
          </p:cNvPr>
          <p:cNvPicPr>
            <a:picLocks noChangeAspect="1"/>
          </p:cNvPicPr>
          <p:nvPr userDrawn="1"/>
        </p:nvPicPr>
        <p:blipFill>
          <a:blip r:embed="rId2"/>
          <a:srcRect/>
          <a:stretch/>
        </p:blipFill>
        <p:spPr>
          <a:xfrm>
            <a:off x="706389" y="6152528"/>
            <a:ext cx="1274766" cy="410197"/>
          </a:xfrm>
          <a:prstGeom prst="rect">
            <a:avLst/>
          </a:prstGeom>
        </p:spPr>
      </p:pic>
      <p:sp>
        <p:nvSpPr>
          <p:cNvPr id="2" name="Subtitle 2">
            <a:extLst>
              <a:ext uri="{FF2B5EF4-FFF2-40B4-BE49-F238E27FC236}">
                <a16:creationId xmlns:a16="http://schemas.microsoft.com/office/drawing/2014/main" id="{1DAB7374-13BC-0937-2362-154AA628BACB}"/>
              </a:ext>
            </a:extLst>
          </p:cNvPr>
          <p:cNvSpPr>
            <a:spLocks noGrp="1"/>
          </p:cNvSpPr>
          <p:nvPr>
            <p:ph type="subTitle" idx="1"/>
          </p:nvPr>
        </p:nvSpPr>
        <p:spPr>
          <a:xfrm>
            <a:off x="550606" y="3602038"/>
            <a:ext cx="8566890" cy="1655762"/>
          </a:xfrm>
          <a:prstGeom prst="rect">
            <a:avLst/>
          </a:prstGeom>
        </p:spPr>
        <p:txBody>
          <a:bodyPr>
            <a:normAutofit/>
          </a:bodyPr>
          <a:lstStyle>
            <a:lvl1pPr marL="0" indent="0" algn="l">
              <a:buNone/>
              <a:defRPr sz="2000" b="1" i="0">
                <a:solidFill>
                  <a:schemeClr val="bg1"/>
                </a:solidFill>
                <a:latin typeface="Century Gothic" panose="020B0502020202020204" pitchFamily="34" charset="0"/>
                <a:cs typeface="Poppins Medium"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78113310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2_Section Break (Image)">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1534BAA4-5309-5B83-E0D9-66E735B3847C}"/>
              </a:ext>
            </a:extLst>
          </p:cNvPr>
          <p:cNvGrpSpPr/>
          <p:nvPr userDrawn="1"/>
        </p:nvGrpSpPr>
        <p:grpSpPr>
          <a:xfrm>
            <a:off x="-5477" y="-108156"/>
            <a:ext cx="12202951" cy="6966155"/>
            <a:chOff x="-300625" y="-108156"/>
            <a:chExt cx="12703214" cy="6966155"/>
          </a:xfrm>
        </p:grpSpPr>
        <p:sp>
          <p:nvSpPr>
            <p:cNvPr id="5" name="Rectangle 4">
              <a:extLst>
                <a:ext uri="{FF2B5EF4-FFF2-40B4-BE49-F238E27FC236}">
                  <a16:creationId xmlns:a16="http://schemas.microsoft.com/office/drawing/2014/main" id="{EFCE9288-77EA-4A16-EB6C-62FA4464A11B}"/>
                </a:ext>
              </a:extLst>
            </p:cNvPr>
            <p:cNvSpPr/>
            <p:nvPr userDrawn="1"/>
          </p:nvSpPr>
          <p:spPr>
            <a:xfrm>
              <a:off x="-300625" y="-108156"/>
              <a:ext cx="12703214" cy="6966155"/>
            </a:xfrm>
            <a:prstGeom prst="rect">
              <a:avLst/>
            </a:prstGeom>
            <a:solidFill>
              <a:srgbClr val="1547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8" name="Rectangle 7">
              <a:extLst>
                <a:ext uri="{FF2B5EF4-FFF2-40B4-BE49-F238E27FC236}">
                  <a16:creationId xmlns:a16="http://schemas.microsoft.com/office/drawing/2014/main" id="{03438170-238B-A0FF-E49B-A59F1281371C}"/>
                </a:ext>
              </a:extLst>
            </p:cNvPr>
            <p:cNvSpPr/>
            <p:nvPr userDrawn="1"/>
          </p:nvSpPr>
          <p:spPr>
            <a:xfrm flipV="1">
              <a:off x="-300625" y="2179179"/>
              <a:ext cx="12703214" cy="136984"/>
            </a:xfrm>
            <a:prstGeom prst="rect">
              <a:avLst/>
            </a:prstGeom>
            <a:solidFill>
              <a:srgbClr val="FFD1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grpSp>
      <p:sp>
        <p:nvSpPr>
          <p:cNvPr id="7" name="Subtitle 2">
            <a:extLst>
              <a:ext uri="{FF2B5EF4-FFF2-40B4-BE49-F238E27FC236}">
                <a16:creationId xmlns:a16="http://schemas.microsoft.com/office/drawing/2014/main" id="{80AED746-76AB-01EF-A1B4-D421586CD4EE}"/>
              </a:ext>
            </a:extLst>
          </p:cNvPr>
          <p:cNvSpPr>
            <a:spLocks noGrp="1"/>
          </p:cNvSpPr>
          <p:nvPr>
            <p:ph type="subTitle" idx="1"/>
          </p:nvPr>
        </p:nvSpPr>
        <p:spPr>
          <a:xfrm>
            <a:off x="550606" y="3602038"/>
            <a:ext cx="8566890" cy="1655762"/>
          </a:xfrm>
          <a:prstGeom prst="rect">
            <a:avLst/>
          </a:prstGeom>
        </p:spPr>
        <p:txBody>
          <a:bodyPr>
            <a:normAutofit/>
          </a:bodyPr>
          <a:lstStyle>
            <a:lvl1pPr marL="0" indent="0" algn="l">
              <a:buNone/>
              <a:defRPr sz="2000" b="0" i="0">
                <a:solidFill>
                  <a:schemeClr val="bg1"/>
                </a:solidFill>
                <a:latin typeface="Poppins Medium" pitchFamily="2" charset="77"/>
                <a:cs typeface="Poppins Medium"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Title 9">
            <a:extLst>
              <a:ext uri="{FF2B5EF4-FFF2-40B4-BE49-F238E27FC236}">
                <a16:creationId xmlns:a16="http://schemas.microsoft.com/office/drawing/2014/main" id="{1A9544C3-98A1-B572-4062-B1B99375AB42}"/>
              </a:ext>
            </a:extLst>
          </p:cNvPr>
          <p:cNvSpPr>
            <a:spLocks noGrp="1"/>
          </p:cNvSpPr>
          <p:nvPr>
            <p:ph type="title" hasCustomPrompt="1"/>
          </p:nvPr>
        </p:nvSpPr>
        <p:spPr>
          <a:xfrm>
            <a:off x="472440" y="676276"/>
            <a:ext cx="10515600" cy="1325563"/>
          </a:xfrm>
          <a:prstGeom prst="rect">
            <a:avLst/>
          </a:prstGeom>
        </p:spPr>
        <p:txBody>
          <a:bodyPr anchor="b"/>
          <a:lstStyle>
            <a:lvl1pPr>
              <a:defRPr sz="6000" b="1" i="0">
                <a:latin typeface="Century Gothic" panose="020B0502020202020204" pitchFamily="34" charset="0"/>
              </a:defRPr>
            </a:lvl1pPr>
          </a:lstStyle>
          <a:p>
            <a:r>
              <a:rPr lang="en-US"/>
              <a:t>Section Header</a:t>
            </a:r>
            <a:endParaRPr lang="en-US" b="1" i="0">
              <a:solidFill>
                <a:schemeClr val="bg1"/>
              </a:solidFill>
              <a:latin typeface="Lora SemiBold" pitchFamily="2" charset="77"/>
            </a:endParaRPr>
          </a:p>
        </p:txBody>
      </p:sp>
    </p:spTree>
    <p:extLst>
      <p:ext uri="{BB962C8B-B14F-4D97-AF65-F5344CB8AC3E}">
        <p14:creationId xmlns:p14="http://schemas.microsoft.com/office/powerpoint/2010/main" val="2793784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DC5995-2ABC-12FF-B6A2-E8DF1559F3F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1B64BE0-3180-190A-654D-A5DAC3FF76A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6434C9-D1C3-F668-89D0-635D513F55C4}"/>
              </a:ext>
            </a:extLst>
          </p:cNvPr>
          <p:cNvSpPr>
            <a:spLocks noGrp="1"/>
          </p:cNvSpPr>
          <p:nvPr>
            <p:ph type="dt" sz="half" idx="10"/>
          </p:nvPr>
        </p:nvSpPr>
        <p:spPr/>
        <p:txBody>
          <a:bodyPr/>
          <a:lstStyle/>
          <a:p>
            <a:fld id="{D625A4EE-6249-435E-9A24-1FBAA5E65789}" type="datetimeFigureOut">
              <a:rPr lang="en-US" smtClean="0"/>
              <a:t>10/7/2025</a:t>
            </a:fld>
            <a:endParaRPr lang="en-US"/>
          </a:p>
        </p:txBody>
      </p:sp>
      <p:sp>
        <p:nvSpPr>
          <p:cNvPr id="5" name="Footer Placeholder 4">
            <a:extLst>
              <a:ext uri="{FF2B5EF4-FFF2-40B4-BE49-F238E27FC236}">
                <a16:creationId xmlns:a16="http://schemas.microsoft.com/office/drawing/2014/main" id="{4B025B95-ED34-DA7E-BA95-7A9BC0EAAEE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7E251A-3AFE-1F9B-6599-C48AB0C5C243}"/>
              </a:ext>
            </a:extLst>
          </p:cNvPr>
          <p:cNvSpPr>
            <a:spLocks noGrp="1"/>
          </p:cNvSpPr>
          <p:nvPr>
            <p:ph type="sldNum" sz="quarter" idx="12"/>
          </p:nvPr>
        </p:nvSpPr>
        <p:spPr/>
        <p:txBody>
          <a:bodyPr/>
          <a:lstStyle/>
          <a:p>
            <a:fld id="{88355EEA-41F2-44C2-955B-7687C8EF3430}" type="slidenum">
              <a:rPr lang="en-US" smtClean="0"/>
              <a:t>‹#›</a:t>
            </a:fld>
            <a:endParaRPr lang="en-US"/>
          </a:p>
        </p:txBody>
      </p:sp>
    </p:spTree>
    <p:extLst>
      <p:ext uri="{BB962C8B-B14F-4D97-AF65-F5344CB8AC3E}">
        <p14:creationId xmlns:p14="http://schemas.microsoft.com/office/powerpoint/2010/main" val="127126248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5BDAA3-16A0-560E-B961-9CC4AE199D7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D95E757-5BF9-4673-0EFD-4B6020ECE55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71C87A7-D0FD-ED2E-EB83-B7FE7EEB1F3B}"/>
              </a:ext>
            </a:extLst>
          </p:cNvPr>
          <p:cNvSpPr>
            <a:spLocks noGrp="1"/>
          </p:cNvSpPr>
          <p:nvPr>
            <p:ph type="dt" sz="half" idx="10"/>
          </p:nvPr>
        </p:nvSpPr>
        <p:spPr/>
        <p:txBody>
          <a:bodyPr/>
          <a:lstStyle/>
          <a:p>
            <a:fld id="{D625A4EE-6249-435E-9A24-1FBAA5E65789}" type="datetimeFigureOut">
              <a:rPr lang="en-US" smtClean="0"/>
              <a:t>10/7/2025</a:t>
            </a:fld>
            <a:endParaRPr lang="en-US"/>
          </a:p>
        </p:txBody>
      </p:sp>
      <p:sp>
        <p:nvSpPr>
          <p:cNvPr id="5" name="Footer Placeholder 4">
            <a:extLst>
              <a:ext uri="{FF2B5EF4-FFF2-40B4-BE49-F238E27FC236}">
                <a16:creationId xmlns:a16="http://schemas.microsoft.com/office/drawing/2014/main" id="{2CB92C48-4A5C-4C73-6BED-77169E4861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09184C8-8FBC-1859-867B-730FC2FFBCC2}"/>
              </a:ext>
            </a:extLst>
          </p:cNvPr>
          <p:cNvSpPr>
            <a:spLocks noGrp="1"/>
          </p:cNvSpPr>
          <p:nvPr>
            <p:ph type="sldNum" sz="quarter" idx="12"/>
          </p:nvPr>
        </p:nvSpPr>
        <p:spPr/>
        <p:txBody>
          <a:bodyPr/>
          <a:lstStyle/>
          <a:p>
            <a:fld id="{88355EEA-41F2-44C2-955B-7687C8EF3430}" type="slidenum">
              <a:rPr lang="en-US" smtClean="0"/>
              <a:t>‹#›</a:t>
            </a:fld>
            <a:endParaRPr lang="en-US"/>
          </a:p>
        </p:txBody>
      </p:sp>
    </p:spTree>
    <p:extLst>
      <p:ext uri="{BB962C8B-B14F-4D97-AF65-F5344CB8AC3E}">
        <p14:creationId xmlns:p14="http://schemas.microsoft.com/office/powerpoint/2010/main" val="35702220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DC5995-2ABC-12FF-B6A2-E8DF1559F3F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1B64BE0-3180-190A-654D-A5DAC3FF76A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6434C9-D1C3-F668-89D0-635D513F55C4}"/>
              </a:ext>
            </a:extLst>
          </p:cNvPr>
          <p:cNvSpPr>
            <a:spLocks noGrp="1"/>
          </p:cNvSpPr>
          <p:nvPr>
            <p:ph type="dt" sz="half" idx="10"/>
          </p:nvPr>
        </p:nvSpPr>
        <p:spPr/>
        <p:txBody>
          <a:bodyPr/>
          <a:lstStyle/>
          <a:p>
            <a:fld id="{D625A4EE-6249-435E-9A24-1FBAA5E65789}" type="datetimeFigureOut">
              <a:rPr lang="en-US" smtClean="0"/>
              <a:t>10/7/2025</a:t>
            </a:fld>
            <a:endParaRPr lang="en-US"/>
          </a:p>
        </p:txBody>
      </p:sp>
      <p:sp>
        <p:nvSpPr>
          <p:cNvPr id="5" name="Footer Placeholder 4">
            <a:extLst>
              <a:ext uri="{FF2B5EF4-FFF2-40B4-BE49-F238E27FC236}">
                <a16:creationId xmlns:a16="http://schemas.microsoft.com/office/drawing/2014/main" id="{4B025B95-ED34-DA7E-BA95-7A9BC0EAAEE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7E251A-3AFE-1F9B-6599-C48AB0C5C243}"/>
              </a:ext>
            </a:extLst>
          </p:cNvPr>
          <p:cNvSpPr>
            <a:spLocks noGrp="1"/>
          </p:cNvSpPr>
          <p:nvPr>
            <p:ph type="sldNum" sz="quarter" idx="12"/>
          </p:nvPr>
        </p:nvSpPr>
        <p:spPr/>
        <p:txBody>
          <a:bodyPr/>
          <a:lstStyle/>
          <a:p>
            <a:fld id="{88355EEA-41F2-44C2-955B-7687C8EF3430}" type="slidenum">
              <a:rPr lang="en-US" smtClean="0"/>
              <a:t>‹#›</a:t>
            </a:fld>
            <a:endParaRPr lang="en-US"/>
          </a:p>
        </p:txBody>
      </p:sp>
    </p:spTree>
    <p:extLst>
      <p:ext uri="{BB962C8B-B14F-4D97-AF65-F5344CB8AC3E}">
        <p14:creationId xmlns:p14="http://schemas.microsoft.com/office/powerpoint/2010/main" val="315633597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078CC1-4BDE-9900-37FF-AED8C494629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13D34CF-1604-8546-B3A2-E045F9453FF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44F7C25-A9E0-6500-09EB-BAAF3F228EFA}"/>
              </a:ext>
            </a:extLst>
          </p:cNvPr>
          <p:cNvSpPr>
            <a:spLocks noGrp="1"/>
          </p:cNvSpPr>
          <p:nvPr>
            <p:ph type="dt" sz="half" idx="10"/>
          </p:nvPr>
        </p:nvSpPr>
        <p:spPr/>
        <p:txBody>
          <a:bodyPr/>
          <a:lstStyle/>
          <a:p>
            <a:fld id="{D625A4EE-6249-435E-9A24-1FBAA5E65789}" type="datetimeFigureOut">
              <a:rPr lang="en-US" smtClean="0"/>
              <a:t>10/7/2025</a:t>
            </a:fld>
            <a:endParaRPr lang="en-US"/>
          </a:p>
        </p:txBody>
      </p:sp>
      <p:sp>
        <p:nvSpPr>
          <p:cNvPr id="5" name="Footer Placeholder 4">
            <a:extLst>
              <a:ext uri="{FF2B5EF4-FFF2-40B4-BE49-F238E27FC236}">
                <a16:creationId xmlns:a16="http://schemas.microsoft.com/office/drawing/2014/main" id="{362CFF68-E9ED-9180-5874-01880B0CD1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A252A10-8D64-53F3-6F88-482ACD365E4B}"/>
              </a:ext>
            </a:extLst>
          </p:cNvPr>
          <p:cNvSpPr>
            <a:spLocks noGrp="1"/>
          </p:cNvSpPr>
          <p:nvPr>
            <p:ph type="sldNum" sz="quarter" idx="12"/>
          </p:nvPr>
        </p:nvSpPr>
        <p:spPr/>
        <p:txBody>
          <a:bodyPr/>
          <a:lstStyle/>
          <a:p>
            <a:fld id="{88355EEA-41F2-44C2-955B-7687C8EF3430}" type="slidenum">
              <a:rPr lang="en-US" smtClean="0"/>
              <a:t>‹#›</a:t>
            </a:fld>
            <a:endParaRPr lang="en-US"/>
          </a:p>
        </p:txBody>
      </p:sp>
    </p:spTree>
    <p:extLst>
      <p:ext uri="{BB962C8B-B14F-4D97-AF65-F5344CB8AC3E}">
        <p14:creationId xmlns:p14="http://schemas.microsoft.com/office/powerpoint/2010/main" val="295349317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C99E3E-B051-62C9-0B12-242AB405153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C517B10-B21A-65D9-0E94-E0DABCAD2DB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AD438F2-5A88-777F-1466-DB4A7030FCB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EFCD615-57E5-FAB0-F86E-531FCBCA7E4E}"/>
              </a:ext>
            </a:extLst>
          </p:cNvPr>
          <p:cNvSpPr>
            <a:spLocks noGrp="1"/>
          </p:cNvSpPr>
          <p:nvPr>
            <p:ph type="dt" sz="half" idx="10"/>
          </p:nvPr>
        </p:nvSpPr>
        <p:spPr/>
        <p:txBody>
          <a:bodyPr/>
          <a:lstStyle/>
          <a:p>
            <a:fld id="{D625A4EE-6249-435E-9A24-1FBAA5E65789}" type="datetimeFigureOut">
              <a:rPr lang="en-US" smtClean="0"/>
              <a:t>10/7/2025</a:t>
            </a:fld>
            <a:endParaRPr lang="en-US"/>
          </a:p>
        </p:txBody>
      </p:sp>
      <p:sp>
        <p:nvSpPr>
          <p:cNvPr id="6" name="Footer Placeholder 5">
            <a:extLst>
              <a:ext uri="{FF2B5EF4-FFF2-40B4-BE49-F238E27FC236}">
                <a16:creationId xmlns:a16="http://schemas.microsoft.com/office/drawing/2014/main" id="{D7A530E6-5D42-A801-2A6D-043D968AA99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F82BD3C-9FA1-966C-3809-5BABF9D0ACEC}"/>
              </a:ext>
            </a:extLst>
          </p:cNvPr>
          <p:cNvSpPr>
            <a:spLocks noGrp="1"/>
          </p:cNvSpPr>
          <p:nvPr>
            <p:ph type="sldNum" sz="quarter" idx="12"/>
          </p:nvPr>
        </p:nvSpPr>
        <p:spPr/>
        <p:txBody>
          <a:bodyPr/>
          <a:lstStyle/>
          <a:p>
            <a:fld id="{88355EEA-41F2-44C2-955B-7687C8EF3430}" type="slidenum">
              <a:rPr lang="en-US" smtClean="0"/>
              <a:t>‹#›</a:t>
            </a:fld>
            <a:endParaRPr lang="en-US"/>
          </a:p>
        </p:txBody>
      </p:sp>
    </p:spTree>
    <p:extLst>
      <p:ext uri="{BB962C8B-B14F-4D97-AF65-F5344CB8AC3E}">
        <p14:creationId xmlns:p14="http://schemas.microsoft.com/office/powerpoint/2010/main" val="396043479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5AE1C5-0D34-6DA2-E823-4F820C1142F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D1C4B1B-B69B-6987-4B04-A1021839FB2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C53C562-A31A-68E7-3B46-3BC58DFE575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52715AA-E9A6-9A18-09F1-FF65605C4E0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A17DE03-28A3-35BC-B275-FD281CEADC8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D711DC5-EC1B-D620-B810-49AE63886B4A}"/>
              </a:ext>
            </a:extLst>
          </p:cNvPr>
          <p:cNvSpPr>
            <a:spLocks noGrp="1"/>
          </p:cNvSpPr>
          <p:nvPr>
            <p:ph type="dt" sz="half" idx="10"/>
          </p:nvPr>
        </p:nvSpPr>
        <p:spPr/>
        <p:txBody>
          <a:bodyPr/>
          <a:lstStyle/>
          <a:p>
            <a:fld id="{D625A4EE-6249-435E-9A24-1FBAA5E65789}" type="datetimeFigureOut">
              <a:rPr lang="en-US" smtClean="0"/>
              <a:t>10/7/2025</a:t>
            </a:fld>
            <a:endParaRPr lang="en-US"/>
          </a:p>
        </p:txBody>
      </p:sp>
      <p:sp>
        <p:nvSpPr>
          <p:cNvPr id="8" name="Footer Placeholder 7">
            <a:extLst>
              <a:ext uri="{FF2B5EF4-FFF2-40B4-BE49-F238E27FC236}">
                <a16:creationId xmlns:a16="http://schemas.microsoft.com/office/drawing/2014/main" id="{06E8120E-EB22-4F0E-970B-D4251B8166D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3B5251C-2EC9-2194-9636-148DD68420FE}"/>
              </a:ext>
            </a:extLst>
          </p:cNvPr>
          <p:cNvSpPr>
            <a:spLocks noGrp="1"/>
          </p:cNvSpPr>
          <p:nvPr>
            <p:ph type="sldNum" sz="quarter" idx="12"/>
          </p:nvPr>
        </p:nvSpPr>
        <p:spPr/>
        <p:txBody>
          <a:bodyPr/>
          <a:lstStyle/>
          <a:p>
            <a:fld id="{88355EEA-41F2-44C2-955B-7687C8EF3430}" type="slidenum">
              <a:rPr lang="en-US" smtClean="0"/>
              <a:t>‹#›</a:t>
            </a:fld>
            <a:endParaRPr lang="en-US"/>
          </a:p>
        </p:txBody>
      </p:sp>
    </p:spTree>
    <p:extLst>
      <p:ext uri="{BB962C8B-B14F-4D97-AF65-F5344CB8AC3E}">
        <p14:creationId xmlns:p14="http://schemas.microsoft.com/office/powerpoint/2010/main" val="76521634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6B6E94-8BDB-FBD4-7E22-659D41747D8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CCC81F6-EAFA-A8C4-373C-7BA5CCC1AF54}"/>
              </a:ext>
            </a:extLst>
          </p:cNvPr>
          <p:cNvSpPr>
            <a:spLocks noGrp="1"/>
          </p:cNvSpPr>
          <p:nvPr>
            <p:ph type="dt" sz="half" idx="10"/>
          </p:nvPr>
        </p:nvSpPr>
        <p:spPr/>
        <p:txBody>
          <a:bodyPr/>
          <a:lstStyle/>
          <a:p>
            <a:fld id="{D625A4EE-6249-435E-9A24-1FBAA5E65789}" type="datetimeFigureOut">
              <a:rPr lang="en-US" smtClean="0"/>
              <a:t>10/7/2025</a:t>
            </a:fld>
            <a:endParaRPr lang="en-US"/>
          </a:p>
        </p:txBody>
      </p:sp>
      <p:sp>
        <p:nvSpPr>
          <p:cNvPr id="4" name="Footer Placeholder 3">
            <a:extLst>
              <a:ext uri="{FF2B5EF4-FFF2-40B4-BE49-F238E27FC236}">
                <a16:creationId xmlns:a16="http://schemas.microsoft.com/office/drawing/2014/main" id="{94B6DFE9-261A-76BF-5061-6908EB3770B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E45F796-D2D8-09BA-6E1F-2F4FA030C29F}"/>
              </a:ext>
            </a:extLst>
          </p:cNvPr>
          <p:cNvSpPr>
            <a:spLocks noGrp="1"/>
          </p:cNvSpPr>
          <p:nvPr>
            <p:ph type="sldNum" sz="quarter" idx="12"/>
          </p:nvPr>
        </p:nvSpPr>
        <p:spPr/>
        <p:txBody>
          <a:bodyPr/>
          <a:lstStyle/>
          <a:p>
            <a:fld id="{88355EEA-41F2-44C2-955B-7687C8EF3430}" type="slidenum">
              <a:rPr lang="en-US" smtClean="0"/>
              <a:t>‹#›</a:t>
            </a:fld>
            <a:endParaRPr lang="en-US"/>
          </a:p>
        </p:txBody>
      </p:sp>
    </p:spTree>
    <p:extLst>
      <p:ext uri="{BB962C8B-B14F-4D97-AF65-F5344CB8AC3E}">
        <p14:creationId xmlns:p14="http://schemas.microsoft.com/office/powerpoint/2010/main" val="196493581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7CC202B-5A20-C544-2BD2-E013F2E1DB76}"/>
              </a:ext>
            </a:extLst>
          </p:cNvPr>
          <p:cNvSpPr>
            <a:spLocks noGrp="1"/>
          </p:cNvSpPr>
          <p:nvPr>
            <p:ph type="dt" sz="half" idx="10"/>
          </p:nvPr>
        </p:nvSpPr>
        <p:spPr/>
        <p:txBody>
          <a:bodyPr/>
          <a:lstStyle/>
          <a:p>
            <a:fld id="{D625A4EE-6249-435E-9A24-1FBAA5E65789}" type="datetimeFigureOut">
              <a:rPr lang="en-US" smtClean="0"/>
              <a:t>10/7/2025</a:t>
            </a:fld>
            <a:endParaRPr lang="en-US"/>
          </a:p>
        </p:txBody>
      </p:sp>
      <p:sp>
        <p:nvSpPr>
          <p:cNvPr id="3" name="Footer Placeholder 2">
            <a:extLst>
              <a:ext uri="{FF2B5EF4-FFF2-40B4-BE49-F238E27FC236}">
                <a16:creationId xmlns:a16="http://schemas.microsoft.com/office/drawing/2014/main" id="{F7E8B9BF-1931-4708-2216-DBB732901AA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1A89A2F-89B6-6F92-9313-CD475FE096C0}"/>
              </a:ext>
            </a:extLst>
          </p:cNvPr>
          <p:cNvSpPr>
            <a:spLocks noGrp="1"/>
          </p:cNvSpPr>
          <p:nvPr>
            <p:ph type="sldNum" sz="quarter" idx="12"/>
          </p:nvPr>
        </p:nvSpPr>
        <p:spPr/>
        <p:txBody>
          <a:bodyPr/>
          <a:lstStyle/>
          <a:p>
            <a:fld id="{88355EEA-41F2-44C2-955B-7687C8EF3430}" type="slidenum">
              <a:rPr lang="en-US" smtClean="0"/>
              <a:t>‹#›</a:t>
            </a:fld>
            <a:endParaRPr lang="en-US"/>
          </a:p>
        </p:txBody>
      </p:sp>
    </p:spTree>
    <p:extLst>
      <p:ext uri="{BB962C8B-B14F-4D97-AF65-F5344CB8AC3E}">
        <p14:creationId xmlns:p14="http://schemas.microsoft.com/office/powerpoint/2010/main" val="235630141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4FAC4-6CB0-6C96-009C-CBF3CCBFEC0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07B3F94-0456-82C3-B943-3124A9148CE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1C55BE8-DB8B-EE2E-61DF-FCAD167F670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3399E44-D8E7-6D11-318C-C972A1E81E1A}"/>
              </a:ext>
            </a:extLst>
          </p:cNvPr>
          <p:cNvSpPr>
            <a:spLocks noGrp="1"/>
          </p:cNvSpPr>
          <p:nvPr>
            <p:ph type="dt" sz="half" idx="10"/>
          </p:nvPr>
        </p:nvSpPr>
        <p:spPr/>
        <p:txBody>
          <a:bodyPr/>
          <a:lstStyle/>
          <a:p>
            <a:fld id="{D625A4EE-6249-435E-9A24-1FBAA5E65789}" type="datetimeFigureOut">
              <a:rPr lang="en-US" smtClean="0"/>
              <a:t>10/7/2025</a:t>
            </a:fld>
            <a:endParaRPr lang="en-US"/>
          </a:p>
        </p:txBody>
      </p:sp>
      <p:sp>
        <p:nvSpPr>
          <p:cNvPr id="6" name="Footer Placeholder 5">
            <a:extLst>
              <a:ext uri="{FF2B5EF4-FFF2-40B4-BE49-F238E27FC236}">
                <a16:creationId xmlns:a16="http://schemas.microsoft.com/office/drawing/2014/main" id="{287425C5-79F1-8824-1D58-915221B615F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46BA0DE-BA92-7BA2-5348-57F044E235CF}"/>
              </a:ext>
            </a:extLst>
          </p:cNvPr>
          <p:cNvSpPr>
            <a:spLocks noGrp="1"/>
          </p:cNvSpPr>
          <p:nvPr>
            <p:ph type="sldNum" sz="quarter" idx="12"/>
          </p:nvPr>
        </p:nvSpPr>
        <p:spPr/>
        <p:txBody>
          <a:bodyPr/>
          <a:lstStyle/>
          <a:p>
            <a:fld id="{88355EEA-41F2-44C2-955B-7687C8EF3430}" type="slidenum">
              <a:rPr lang="en-US" smtClean="0"/>
              <a:t>‹#›</a:t>
            </a:fld>
            <a:endParaRPr lang="en-US"/>
          </a:p>
        </p:txBody>
      </p:sp>
    </p:spTree>
    <p:extLst>
      <p:ext uri="{BB962C8B-B14F-4D97-AF65-F5344CB8AC3E}">
        <p14:creationId xmlns:p14="http://schemas.microsoft.com/office/powerpoint/2010/main" val="16029698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Section Break (Whit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0F942A7-53B2-5F91-3643-A00826167592}"/>
              </a:ext>
            </a:extLst>
          </p:cNvPr>
          <p:cNvSpPr/>
          <p:nvPr userDrawn="1"/>
        </p:nvSpPr>
        <p:spPr>
          <a:xfrm>
            <a:off x="0" y="-7"/>
            <a:ext cx="12192000" cy="68580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002C4BC6-33AC-4C1B-BE79-B4B658E9EF7B}"/>
              </a:ext>
            </a:extLst>
          </p:cNvPr>
          <p:cNvPicPr>
            <a:picLocks noChangeAspect="1"/>
          </p:cNvPicPr>
          <p:nvPr userDrawn="1"/>
        </p:nvPicPr>
        <p:blipFill>
          <a:blip r:embed="rId2"/>
          <a:srcRect/>
          <a:stretch/>
        </p:blipFill>
        <p:spPr>
          <a:xfrm>
            <a:off x="-3883" y="1"/>
            <a:ext cx="12187065" cy="6857999"/>
          </a:xfrm>
          <a:prstGeom prst="rect">
            <a:avLst/>
          </a:prstGeom>
        </p:spPr>
      </p:pic>
      <p:sp>
        <p:nvSpPr>
          <p:cNvPr id="9" name="Title 1">
            <a:extLst>
              <a:ext uri="{FF2B5EF4-FFF2-40B4-BE49-F238E27FC236}">
                <a16:creationId xmlns:a16="http://schemas.microsoft.com/office/drawing/2014/main" id="{C1DD8DB1-55C6-5968-DF8A-421B03F59241}"/>
              </a:ext>
            </a:extLst>
          </p:cNvPr>
          <p:cNvSpPr>
            <a:spLocks noGrp="1"/>
          </p:cNvSpPr>
          <p:nvPr>
            <p:ph type="ctrTitle" hasCustomPrompt="1"/>
          </p:nvPr>
        </p:nvSpPr>
        <p:spPr>
          <a:xfrm>
            <a:off x="550606" y="1122363"/>
            <a:ext cx="8566890" cy="2387600"/>
          </a:xfrm>
          <a:prstGeom prst="rect">
            <a:avLst/>
          </a:prstGeom>
        </p:spPr>
        <p:txBody>
          <a:bodyPr anchor="b"/>
          <a:lstStyle>
            <a:lvl1pPr algn="l">
              <a:defRPr sz="6000" b="1" i="0">
                <a:solidFill>
                  <a:srgbClr val="006B51"/>
                </a:solidFill>
                <a:latin typeface="Lora SemiBold" pitchFamily="2" charset="77"/>
                <a:ea typeface="Frank Ruhl Libre" pitchFamily="2" charset="-79"/>
                <a:cs typeface="Frank Ruhl Libre" pitchFamily="2" charset="-79"/>
              </a:defRPr>
            </a:lvl1pPr>
          </a:lstStyle>
          <a:p>
            <a:r>
              <a:rPr lang="en-US"/>
              <a:t>Section Header</a:t>
            </a:r>
          </a:p>
        </p:txBody>
      </p:sp>
      <p:pic>
        <p:nvPicPr>
          <p:cNvPr id="11" name="Picture 10" descr="University of Vermont logo: A white letter V outlined by a dark green shield and the text University of Vermont">
            <a:extLst>
              <a:ext uri="{FF2B5EF4-FFF2-40B4-BE49-F238E27FC236}">
                <a16:creationId xmlns:a16="http://schemas.microsoft.com/office/drawing/2014/main" id="{88E39C40-3A42-C612-AB1B-DD8211B4E377}"/>
              </a:ext>
            </a:extLst>
          </p:cNvPr>
          <p:cNvPicPr>
            <a:picLocks noChangeAspect="1"/>
          </p:cNvPicPr>
          <p:nvPr userDrawn="1"/>
        </p:nvPicPr>
        <p:blipFill>
          <a:blip r:embed="rId3"/>
          <a:srcRect/>
          <a:stretch/>
        </p:blipFill>
        <p:spPr>
          <a:xfrm>
            <a:off x="706388" y="6152528"/>
            <a:ext cx="1274769" cy="410197"/>
          </a:xfrm>
          <a:prstGeom prst="rect">
            <a:avLst/>
          </a:prstGeom>
        </p:spPr>
      </p:pic>
      <p:sp>
        <p:nvSpPr>
          <p:cNvPr id="4" name="Subtitle 2">
            <a:extLst>
              <a:ext uri="{FF2B5EF4-FFF2-40B4-BE49-F238E27FC236}">
                <a16:creationId xmlns:a16="http://schemas.microsoft.com/office/drawing/2014/main" id="{E3748863-D2A7-E7F6-D3D6-854414498C1E}"/>
              </a:ext>
            </a:extLst>
          </p:cNvPr>
          <p:cNvSpPr>
            <a:spLocks noGrp="1"/>
          </p:cNvSpPr>
          <p:nvPr>
            <p:ph type="subTitle" idx="1"/>
          </p:nvPr>
        </p:nvSpPr>
        <p:spPr>
          <a:xfrm>
            <a:off x="550606" y="3602038"/>
            <a:ext cx="8566890" cy="1655762"/>
          </a:xfrm>
          <a:prstGeom prst="rect">
            <a:avLst/>
          </a:prstGeom>
        </p:spPr>
        <p:txBody>
          <a:bodyPr>
            <a:normAutofit/>
          </a:bodyPr>
          <a:lstStyle>
            <a:lvl1pPr marL="0" indent="0" algn="l">
              <a:buNone/>
              <a:defRPr sz="2000" b="1" i="0">
                <a:solidFill>
                  <a:srgbClr val="006B51"/>
                </a:solidFill>
                <a:latin typeface="Century Gothic" panose="020B0502020202020204" pitchFamily="34" charset="0"/>
                <a:cs typeface="Poppins Medium"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25314709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AFCC6-23A9-BB08-642D-B5BFC3EF9B0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C35EEDE-1ECA-920F-E7A2-F61F042FE27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1ABEAD5-DDEC-9EE7-ABEE-9094EC91E16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2C86810-91BE-FE59-7A5B-0B0899607BC3}"/>
              </a:ext>
            </a:extLst>
          </p:cNvPr>
          <p:cNvSpPr>
            <a:spLocks noGrp="1"/>
          </p:cNvSpPr>
          <p:nvPr>
            <p:ph type="dt" sz="half" idx="10"/>
          </p:nvPr>
        </p:nvSpPr>
        <p:spPr/>
        <p:txBody>
          <a:bodyPr/>
          <a:lstStyle/>
          <a:p>
            <a:fld id="{D625A4EE-6249-435E-9A24-1FBAA5E65789}" type="datetimeFigureOut">
              <a:rPr lang="en-US" smtClean="0"/>
              <a:t>10/7/2025</a:t>
            </a:fld>
            <a:endParaRPr lang="en-US"/>
          </a:p>
        </p:txBody>
      </p:sp>
      <p:sp>
        <p:nvSpPr>
          <p:cNvPr id="6" name="Footer Placeholder 5">
            <a:extLst>
              <a:ext uri="{FF2B5EF4-FFF2-40B4-BE49-F238E27FC236}">
                <a16:creationId xmlns:a16="http://schemas.microsoft.com/office/drawing/2014/main" id="{2B89FA6F-10D5-8C46-AFA1-85D6AD35D01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1EC4E5C-38B4-C496-CB4C-B26E2AD69B02}"/>
              </a:ext>
            </a:extLst>
          </p:cNvPr>
          <p:cNvSpPr>
            <a:spLocks noGrp="1"/>
          </p:cNvSpPr>
          <p:nvPr>
            <p:ph type="sldNum" sz="quarter" idx="12"/>
          </p:nvPr>
        </p:nvSpPr>
        <p:spPr/>
        <p:txBody>
          <a:bodyPr/>
          <a:lstStyle/>
          <a:p>
            <a:fld id="{88355EEA-41F2-44C2-955B-7687C8EF3430}" type="slidenum">
              <a:rPr lang="en-US" smtClean="0"/>
              <a:t>‹#›</a:t>
            </a:fld>
            <a:endParaRPr lang="en-US"/>
          </a:p>
        </p:txBody>
      </p:sp>
    </p:spTree>
    <p:extLst>
      <p:ext uri="{BB962C8B-B14F-4D97-AF65-F5344CB8AC3E}">
        <p14:creationId xmlns:p14="http://schemas.microsoft.com/office/powerpoint/2010/main" val="215236322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E351E8-A20D-4B26-D53F-C4903E65582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75DAA26-5BE1-8D51-C274-B923FBC767E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75452A-70FE-DA7F-1DB8-3C5497B7FE6F}"/>
              </a:ext>
            </a:extLst>
          </p:cNvPr>
          <p:cNvSpPr>
            <a:spLocks noGrp="1"/>
          </p:cNvSpPr>
          <p:nvPr>
            <p:ph type="dt" sz="half" idx="10"/>
          </p:nvPr>
        </p:nvSpPr>
        <p:spPr/>
        <p:txBody>
          <a:bodyPr/>
          <a:lstStyle/>
          <a:p>
            <a:fld id="{D625A4EE-6249-435E-9A24-1FBAA5E65789}" type="datetimeFigureOut">
              <a:rPr lang="en-US" smtClean="0"/>
              <a:t>10/7/2025</a:t>
            </a:fld>
            <a:endParaRPr lang="en-US"/>
          </a:p>
        </p:txBody>
      </p:sp>
      <p:sp>
        <p:nvSpPr>
          <p:cNvPr id="5" name="Footer Placeholder 4">
            <a:extLst>
              <a:ext uri="{FF2B5EF4-FFF2-40B4-BE49-F238E27FC236}">
                <a16:creationId xmlns:a16="http://schemas.microsoft.com/office/drawing/2014/main" id="{4705A7E3-6C66-BA35-0658-E6AD369CD8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CD912D-45E9-0227-36CC-0FD4377BDC82}"/>
              </a:ext>
            </a:extLst>
          </p:cNvPr>
          <p:cNvSpPr>
            <a:spLocks noGrp="1"/>
          </p:cNvSpPr>
          <p:nvPr>
            <p:ph type="sldNum" sz="quarter" idx="12"/>
          </p:nvPr>
        </p:nvSpPr>
        <p:spPr/>
        <p:txBody>
          <a:bodyPr/>
          <a:lstStyle/>
          <a:p>
            <a:fld id="{88355EEA-41F2-44C2-955B-7687C8EF3430}" type="slidenum">
              <a:rPr lang="en-US" smtClean="0"/>
              <a:t>‹#›</a:t>
            </a:fld>
            <a:endParaRPr lang="en-US"/>
          </a:p>
        </p:txBody>
      </p:sp>
    </p:spTree>
    <p:extLst>
      <p:ext uri="{BB962C8B-B14F-4D97-AF65-F5344CB8AC3E}">
        <p14:creationId xmlns:p14="http://schemas.microsoft.com/office/powerpoint/2010/main" val="194146214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40E8B9C-C214-8808-512E-AA74EB62F96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4A3ACBF-4049-1691-E788-AAA8AA9F89F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6B9F238-48C7-5C40-B477-84374F804F1B}"/>
              </a:ext>
            </a:extLst>
          </p:cNvPr>
          <p:cNvSpPr>
            <a:spLocks noGrp="1"/>
          </p:cNvSpPr>
          <p:nvPr>
            <p:ph type="dt" sz="half" idx="10"/>
          </p:nvPr>
        </p:nvSpPr>
        <p:spPr/>
        <p:txBody>
          <a:bodyPr/>
          <a:lstStyle/>
          <a:p>
            <a:fld id="{D625A4EE-6249-435E-9A24-1FBAA5E65789}" type="datetimeFigureOut">
              <a:rPr lang="en-US" smtClean="0"/>
              <a:t>10/7/2025</a:t>
            </a:fld>
            <a:endParaRPr lang="en-US"/>
          </a:p>
        </p:txBody>
      </p:sp>
      <p:sp>
        <p:nvSpPr>
          <p:cNvPr id="5" name="Footer Placeholder 4">
            <a:extLst>
              <a:ext uri="{FF2B5EF4-FFF2-40B4-BE49-F238E27FC236}">
                <a16:creationId xmlns:a16="http://schemas.microsoft.com/office/drawing/2014/main" id="{F1A36F8A-6B82-0681-5F2F-BCD030EE8F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6D4597-D210-5F02-07F2-03F99EB440AE}"/>
              </a:ext>
            </a:extLst>
          </p:cNvPr>
          <p:cNvSpPr>
            <a:spLocks noGrp="1"/>
          </p:cNvSpPr>
          <p:nvPr>
            <p:ph type="sldNum" sz="quarter" idx="12"/>
          </p:nvPr>
        </p:nvSpPr>
        <p:spPr/>
        <p:txBody>
          <a:bodyPr/>
          <a:lstStyle/>
          <a:p>
            <a:fld id="{88355EEA-41F2-44C2-955B-7687C8EF3430}" type="slidenum">
              <a:rPr lang="en-US" smtClean="0"/>
              <a:t>‹#›</a:t>
            </a:fld>
            <a:endParaRPr lang="en-US"/>
          </a:p>
        </p:txBody>
      </p:sp>
    </p:spTree>
    <p:extLst>
      <p:ext uri="{BB962C8B-B14F-4D97-AF65-F5344CB8AC3E}">
        <p14:creationId xmlns:p14="http://schemas.microsoft.com/office/powerpoint/2010/main" val="22307771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Section Break (Image)">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1534BAA4-5309-5B83-E0D9-66E735B3847C}"/>
              </a:ext>
            </a:extLst>
          </p:cNvPr>
          <p:cNvGrpSpPr/>
          <p:nvPr userDrawn="1"/>
        </p:nvGrpSpPr>
        <p:grpSpPr>
          <a:xfrm>
            <a:off x="-5477" y="-108155"/>
            <a:ext cx="12202951" cy="2424318"/>
            <a:chOff x="-300625" y="-108155"/>
            <a:chExt cx="12703214" cy="2424318"/>
          </a:xfrm>
        </p:grpSpPr>
        <p:sp>
          <p:nvSpPr>
            <p:cNvPr id="5" name="Rectangle 4">
              <a:extLst>
                <a:ext uri="{FF2B5EF4-FFF2-40B4-BE49-F238E27FC236}">
                  <a16:creationId xmlns:a16="http://schemas.microsoft.com/office/drawing/2014/main" id="{EFCE9288-77EA-4A16-EB6C-62FA4464A11B}"/>
                </a:ext>
              </a:extLst>
            </p:cNvPr>
            <p:cNvSpPr/>
            <p:nvPr userDrawn="1"/>
          </p:nvSpPr>
          <p:spPr>
            <a:xfrm>
              <a:off x="-300625" y="-108155"/>
              <a:ext cx="12703214" cy="2287334"/>
            </a:xfrm>
            <a:prstGeom prst="rect">
              <a:avLst/>
            </a:prstGeom>
            <a:solidFill>
              <a:srgbClr val="1547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03438170-238B-A0FF-E49B-A59F1281371C}"/>
                </a:ext>
              </a:extLst>
            </p:cNvPr>
            <p:cNvSpPr/>
            <p:nvPr userDrawn="1"/>
          </p:nvSpPr>
          <p:spPr>
            <a:xfrm flipV="1">
              <a:off x="-300625" y="2179179"/>
              <a:ext cx="12703214" cy="136984"/>
            </a:xfrm>
            <a:prstGeom prst="rect">
              <a:avLst/>
            </a:prstGeom>
            <a:solidFill>
              <a:srgbClr val="FFD1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Subtitle 2">
            <a:extLst>
              <a:ext uri="{FF2B5EF4-FFF2-40B4-BE49-F238E27FC236}">
                <a16:creationId xmlns:a16="http://schemas.microsoft.com/office/drawing/2014/main" id="{80AED746-76AB-01EF-A1B4-D421586CD4EE}"/>
              </a:ext>
            </a:extLst>
          </p:cNvPr>
          <p:cNvSpPr>
            <a:spLocks noGrp="1"/>
          </p:cNvSpPr>
          <p:nvPr>
            <p:ph type="subTitle" idx="1"/>
          </p:nvPr>
        </p:nvSpPr>
        <p:spPr>
          <a:xfrm>
            <a:off x="550606" y="3602038"/>
            <a:ext cx="8566890" cy="1655762"/>
          </a:xfrm>
          <a:prstGeom prst="rect">
            <a:avLst/>
          </a:prstGeom>
        </p:spPr>
        <p:txBody>
          <a:bodyPr>
            <a:normAutofit/>
          </a:bodyPr>
          <a:lstStyle>
            <a:lvl1pPr marL="0" indent="0" algn="l">
              <a:buNone/>
              <a:defRPr sz="2000" b="0" i="0">
                <a:solidFill>
                  <a:schemeClr val="bg1"/>
                </a:solidFill>
                <a:latin typeface="Poppins Medium" pitchFamily="2" charset="77"/>
                <a:cs typeface="Poppins Medium"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Picture Placeholder 7">
            <a:extLst>
              <a:ext uri="{FF2B5EF4-FFF2-40B4-BE49-F238E27FC236}">
                <a16:creationId xmlns:a16="http://schemas.microsoft.com/office/drawing/2014/main" id="{2331BA53-B0E3-1E4D-37DC-C82AF7B04169}"/>
              </a:ext>
            </a:extLst>
          </p:cNvPr>
          <p:cNvSpPr>
            <a:spLocks noGrp="1"/>
          </p:cNvSpPr>
          <p:nvPr>
            <p:ph type="pic" sz="quarter" idx="14"/>
          </p:nvPr>
        </p:nvSpPr>
        <p:spPr>
          <a:xfrm>
            <a:off x="0" y="2316163"/>
            <a:ext cx="12192000" cy="4541837"/>
          </a:xfrm>
          <a:prstGeom prst="rect">
            <a:avLst/>
          </a:prstGeom>
          <a:solidFill>
            <a:schemeClr val="bg2">
              <a:lumMod val="90000"/>
            </a:schemeClr>
          </a:solidFill>
        </p:spPr>
        <p:txBody>
          <a:bodyPr anchor="ctr"/>
          <a:lstStyle>
            <a:lvl1pPr marL="0" indent="0" algn="ctr">
              <a:buNone/>
              <a:defRPr/>
            </a:lvl1pPr>
          </a:lstStyle>
          <a:p>
            <a:endParaRPr lang="en-US"/>
          </a:p>
        </p:txBody>
      </p:sp>
      <p:sp>
        <p:nvSpPr>
          <p:cNvPr id="6" name="Text Placeholder 5">
            <a:extLst>
              <a:ext uri="{FF2B5EF4-FFF2-40B4-BE49-F238E27FC236}">
                <a16:creationId xmlns:a16="http://schemas.microsoft.com/office/drawing/2014/main" id="{91807679-9261-6A01-19FF-4EB85659F77C}"/>
              </a:ext>
            </a:extLst>
          </p:cNvPr>
          <p:cNvSpPr>
            <a:spLocks noGrp="1"/>
          </p:cNvSpPr>
          <p:nvPr>
            <p:ph type="body" sz="quarter" idx="15" hasCustomPrompt="1"/>
          </p:nvPr>
        </p:nvSpPr>
        <p:spPr>
          <a:xfrm>
            <a:off x="703507" y="1148304"/>
            <a:ext cx="8967787" cy="727075"/>
          </a:xfrm>
          <a:prstGeom prst="rect">
            <a:avLst/>
          </a:prstGeom>
        </p:spPr>
        <p:txBody>
          <a:bodyPr anchor="b"/>
          <a:lstStyle>
            <a:lvl1pPr marL="0" indent="0" algn="l" defTabSz="914400" rtl="0" eaLnBrk="1" latinLnBrk="0" hangingPunct="1">
              <a:lnSpc>
                <a:spcPct val="90000"/>
              </a:lnSpc>
              <a:spcBef>
                <a:spcPct val="0"/>
              </a:spcBef>
              <a:buNone/>
              <a:defRPr lang="en-US" sz="6000" b="1" i="0" kern="1200" dirty="0">
                <a:solidFill>
                  <a:schemeClr val="bg1"/>
                </a:solidFill>
                <a:latin typeface="Lora SemiBold" pitchFamily="2" charset="77"/>
                <a:ea typeface="Frank Ruhl Libre" pitchFamily="2" charset="-79"/>
                <a:cs typeface="Frank Ruhl Libre" pitchFamily="2" charset="-79"/>
              </a:defRPr>
            </a:lvl1pPr>
            <a:lvl3pPr marL="914400" indent="0">
              <a:buNone/>
              <a:defRPr/>
            </a:lvl3pPr>
          </a:lstStyle>
          <a:p>
            <a:r>
              <a:rPr lang="en-US" b="1" i="0">
                <a:solidFill>
                  <a:schemeClr val="bg1"/>
                </a:solidFill>
                <a:latin typeface="Lora SemiBold" pitchFamily="2" charset="77"/>
              </a:rPr>
              <a:t>Section Header</a:t>
            </a:r>
          </a:p>
        </p:txBody>
      </p:sp>
    </p:spTree>
    <p:extLst>
      <p:ext uri="{BB962C8B-B14F-4D97-AF65-F5344CB8AC3E}">
        <p14:creationId xmlns:p14="http://schemas.microsoft.com/office/powerpoint/2010/main" val="16440560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Slide (Green)">
    <p:spTree>
      <p:nvGrpSpPr>
        <p:cNvPr id="1" name=""/>
        <p:cNvGrpSpPr/>
        <p:nvPr/>
      </p:nvGrpSpPr>
      <p:grpSpPr>
        <a:xfrm>
          <a:off x="0" y="0"/>
          <a:ext cx="0" cy="0"/>
          <a:chOff x="0" y="0"/>
          <a:chExt cx="0" cy="0"/>
        </a:xfrm>
      </p:grpSpPr>
      <p:sp>
        <p:nvSpPr>
          <p:cNvPr id="8" name="Slide Number Placeholder 5">
            <a:extLst>
              <a:ext uri="{FF2B5EF4-FFF2-40B4-BE49-F238E27FC236}">
                <a16:creationId xmlns:a16="http://schemas.microsoft.com/office/drawing/2014/main" id="{528D95FE-0C9F-7EC9-03C1-2A3366D55427}"/>
              </a:ext>
            </a:extLst>
          </p:cNvPr>
          <p:cNvSpPr>
            <a:spLocks noGrp="1"/>
          </p:cNvSpPr>
          <p:nvPr>
            <p:ph type="sldNum" sz="quarter" idx="4"/>
          </p:nvPr>
        </p:nvSpPr>
        <p:spPr>
          <a:xfrm>
            <a:off x="4015819" y="6197596"/>
            <a:ext cx="7671614" cy="306975"/>
          </a:xfrm>
          <a:prstGeom prst="rect">
            <a:avLst/>
          </a:prstGeom>
        </p:spPr>
        <p:txBody>
          <a:bodyPr vert="horz" lIns="91440" tIns="45720" rIns="91440" bIns="45720" rtlCol="0" anchor="ctr"/>
          <a:lstStyle>
            <a:lvl1pPr algn="r">
              <a:defRPr sz="800" b="1" spc="300">
                <a:solidFill>
                  <a:schemeClr val="bg1"/>
                </a:solidFill>
                <a:latin typeface="Century Gothic" panose="020B0502020202020204" pitchFamily="34" charset="0"/>
              </a:defRPr>
            </a:lvl1pPr>
          </a:lstStyle>
          <a:p>
            <a:r>
              <a:rPr lang="en-US"/>
              <a:t>PAGE </a:t>
            </a:r>
            <a:fld id="{0C066373-3FC5-844D-AB9B-E378AB597340}" type="slidenum">
              <a:rPr lang="en-US" smtClean="0"/>
              <a:pPr/>
              <a:t>‹#›</a:t>
            </a:fld>
            <a:r>
              <a:rPr lang="en-US"/>
              <a:t>  |  DEPARTMENT NAME</a:t>
            </a:r>
          </a:p>
        </p:txBody>
      </p:sp>
      <p:pic>
        <p:nvPicPr>
          <p:cNvPr id="2" name="Picture 1" descr="University of Vermont logo: A dark green letter V outlined by a white shield and the text University of Vermont">
            <a:extLst>
              <a:ext uri="{FF2B5EF4-FFF2-40B4-BE49-F238E27FC236}">
                <a16:creationId xmlns:a16="http://schemas.microsoft.com/office/drawing/2014/main" id="{5510C3E4-AB58-E4C7-F9A0-06A8C7C3D455}"/>
              </a:ext>
            </a:extLst>
          </p:cNvPr>
          <p:cNvPicPr>
            <a:picLocks noChangeAspect="1"/>
          </p:cNvPicPr>
          <p:nvPr userDrawn="1"/>
        </p:nvPicPr>
        <p:blipFill>
          <a:blip r:embed="rId2"/>
          <a:stretch>
            <a:fillRect/>
          </a:stretch>
        </p:blipFill>
        <p:spPr>
          <a:xfrm>
            <a:off x="706388" y="6152528"/>
            <a:ext cx="1274769" cy="410198"/>
          </a:xfrm>
          <a:prstGeom prst="rect">
            <a:avLst/>
          </a:prstGeom>
        </p:spPr>
      </p:pic>
      <p:sp>
        <p:nvSpPr>
          <p:cNvPr id="14" name="Title 1">
            <a:extLst>
              <a:ext uri="{FF2B5EF4-FFF2-40B4-BE49-F238E27FC236}">
                <a16:creationId xmlns:a16="http://schemas.microsoft.com/office/drawing/2014/main" id="{F07E0E46-4BEA-9194-149E-7C8D1E907B00}"/>
              </a:ext>
            </a:extLst>
          </p:cNvPr>
          <p:cNvSpPr>
            <a:spLocks noGrp="1"/>
          </p:cNvSpPr>
          <p:nvPr>
            <p:ph type="title"/>
          </p:nvPr>
        </p:nvSpPr>
        <p:spPr>
          <a:xfrm>
            <a:off x="620430" y="779264"/>
            <a:ext cx="5623208" cy="778075"/>
          </a:xfrm>
          <a:prstGeom prst="rect">
            <a:avLst/>
          </a:prstGeom>
        </p:spPr>
        <p:txBody>
          <a:bodyPr anchor="ctr">
            <a:normAutofit/>
          </a:bodyPr>
          <a:lstStyle>
            <a:lvl1pPr>
              <a:defRPr sz="3600" b="1" i="0">
                <a:solidFill>
                  <a:schemeClr val="bg1"/>
                </a:solidFill>
                <a:latin typeface="Lora SemiBold" pitchFamily="2" charset="77"/>
              </a:defRPr>
            </a:lvl1pPr>
          </a:lstStyle>
          <a:p>
            <a:endParaRPr lang="en-US"/>
          </a:p>
        </p:txBody>
      </p:sp>
      <p:sp>
        <p:nvSpPr>
          <p:cNvPr id="15" name="Text Placeholder 2">
            <a:extLst>
              <a:ext uri="{FF2B5EF4-FFF2-40B4-BE49-F238E27FC236}">
                <a16:creationId xmlns:a16="http://schemas.microsoft.com/office/drawing/2014/main" id="{89E56A5E-931A-0745-86BD-0CB49BB458B9}"/>
              </a:ext>
            </a:extLst>
          </p:cNvPr>
          <p:cNvSpPr>
            <a:spLocks noGrp="1"/>
          </p:cNvSpPr>
          <p:nvPr>
            <p:ph idx="1" hasCustomPrompt="1"/>
          </p:nvPr>
        </p:nvSpPr>
        <p:spPr>
          <a:xfrm>
            <a:off x="620429" y="1628779"/>
            <a:ext cx="6666195" cy="3869638"/>
          </a:xfrm>
          <a:prstGeom prst="rect">
            <a:avLst/>
          </a:prstGeom>
        </p:spPr>
        <p:txBody>
          <a:bodyPr vert="horz" lIns="91440" tIns="45720" rIns="91440" bIns="45720" rtlCol="0">
            <a:normAutofit/>
          </a:bodyPr>
          <a:lstStyle>
            <a:lvl1pPr marL="0" indent="0">
              <a:lnSpc>
                <a:spcPct val="150000"/>
              </a:lnSpc>
              <a:buNone/>
              <a:defRPr sz="2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Pellentesque</a:t>
            </a:r>
            <a:r>
              <a:rPr lang="en-US"/>
              <a:t> </a:t>
            </a:r>
            <a:r>
              <a:rPr lang="en-US" err="1"/>
              <a:t>tempor</a:t>
            </a:r>
            <a:r>
              <a:rPr lang="en-US"/>
              <a:t> fermentum </a:t>
            </a:r>
            <a:r>
              <a:rPr lang="en-US" err="1"/>
              <a:t>odio</a:t>
            </a:r>
            <a:r>
              <a:rPr lang="en-US"/>
              <a:t>. </a:t>
            </a:r>
            <a:r>
              <a:rPr lang="en-US" err="1"/>
              <a:t>Mauris</a:t>
            </a:r>
            <a:r>
              <a:rPr lang="en-US"/>
              <a:t> </a:t>
            </a:r>
            <a:r>
              <a:rPr lang="en-US" err="1"/>
              <a:t>pellentesque</a:t>
            </a:r>
            <a:r>
              <a:rPr lang="en-US"/>
              <a:t> </a:t>
            </a:r>
            <a:r>
              <a:rPr lang="en-US" err="1"/>
              <a:t>lobortis</a:t>
            </a:r>
            <a:r>
              <a:rPr lang="en-US"/>
              <a:t> ipsum, vel </a:t>
            </a:r>
            <a:r>
              <a:rPr lang="en-US" err="1"/>
              <a:t>finibus</a:t>
            </a:r>
            <a:r>
              <a:rPr lang="en-US"/>
              <a:t> </a:t>
            </a:r>
            <a:r>
              <a:rPr lang="en-US" err="1"/>
              <a:t>erat</a:t>
            </a:r>
            <a:r>
              <a:rPr lang="en-US"/>
              <a:t> </a:t>
            </a:r>
            <a:r>
              <a:rPr lang="en-US" err="1"/>
              <a:t>pretium</a:t>
            </a:r>
            <a:r>
              <a:rPr lang="en-US"/>
              <a:t> et. </a:t>
            </a:r>
            <a:r>
              <a:rPr lang="en-US" err="1"/>
              <a:t>Orci</a:t>
            </a:r>
            <a:r>
              <a:rPr lang="en-US"/>
              <a:t> </a:t>
            </a:r>
            <a:r>
              <a:rPr lang="en-US" err="1"/>
              <a:t>varius</a:t>
            </a:r>
            <a:r>
              <a:rPr lang="en-US"/>
              <a:t> </a:t>
            </a:r>
            <a:r>
              <a:rPr lang="en-US" err="1"/>
              <a:t>natoque</a:t>
            </a:r>
            <a:r>
              <a:rPr lang="en-US"/>
              <a:t> </a:t>
            </a:r>
            <a:r>
              <a:rPr lang="en-US" err="1"/>
              <a:t>penatibus</a:t>
            </a:r>
            <a:r>
              <a:rPr lang="en-US"/>
              <a:t> et </a:t>
            </a:r>
            <a:r>
              <a:rPr lang="en-US" err="1"/>
              <a:t>magnis</a:t>
            </a:r>
            <a:r>
              <a:rPr lang="en-US"/>
              <a:t> dis parturient </a:t>
            </a:r>
            <a:r>
              <a:rPr lang="en-US" err="1"/>
              <a:t>montes</a:t>
            </a:r>
            <a:r>
              <a:rPr lang="en-US"/>
              <a:t>, </a:t>
            </a:r>
            <a:r>
              <a:rPr lang="en-US" err="1"/>
              <a:t>nascetur</a:t>
            </a:r>
            <a:r>
              <a:rPr lang="en-US"/>
              <a:t> </a:t>
            </a:r>
            <a:r>
              <a:rPr lang="en-US" err="1"/>
              <a:t>ridiculus</a:t>
            </a:r>
            <a:r>
              <a:rPr lang="en-US"/>
              <a:t> mus. Morbi </a:t>
            </a:r>
            <a:r>
              <a:rPr lang="en-US" err="1"/>
              <a:t>sagittis</a:t>
            </a:r>
            <a:r>
              <a:rPr lang="en-US"/>
              <a:t> </a:t>
            </a:r>
            <a:r>
              <a:rPr lang="en-US" err="1"/>
              <a:t>felis</a:t>
            </a:r>
            <a:r>
              <a:rPr lang="en-US"/>
              <a:t> vel </a:t>
            </a:r>
            <a:r>
              <a:rPr lang="en-US" err="1"/>
              <a:t>mollis</a:t>
            </a:r>
            <a:r>
              <a:rPr lang="en-US"/>
              <a:t> </a:t>
            </a:r>
            <a:r>
              <a:rPr lang="en-US" err="1"/>
              <a:t>sagittis</a:t>
            </a:r>
            <a:r>
              <a:rPr lang="en-US"/>
              <a:t>. </a:t>
            </a:r>
            <a:r>
              <a:rPr lang="en-US" err="1"/>
              <a:t>Suspendisse</a:t>
            </a:r>
            <a:r>
              <a:rPr lang="en-US"/>
              <a:t> </a:t>
            </a:r>
            <a:r>
              <a:rPr lang="en-US" err="1"/>
              <a:t>blandit</a:t>
            </a:r>
            <a:r>
              <a:rPr lang="en-US"/>
              <a:t> fermentum </a:t>
            </a:r>
            <a:r>
              <a:rPr lang="en-US" err="1"/>
              <a:t>felis</a:t>
            </a:r>
            <a:r>
              <a:rPr lang="en-US"/>
              <a:t>, </a:t>
            </a:r>
            <a:r>
              <a:rPr lang="en-US" err="1"/>
              <a:t>quis</a:t>
            </a:r>
            <a:r>
              <a:rPr lang="en-US"/>
              <a:t> </a:t>
            </a:r>
            <a:r>
              <a:rPr lang="en-US" err="1"/>
              <a:t>tempor</a:t>
            </a:r>
            <a:r>
              <a:rPr lang="en-US"/>
              <a:t> diam </a:t>
            </a:r>
            <a:r>
              <a:rPr lang="en-US" err="1"/>
              <a:t>luctus</a:t>
            </a:r>
            <a:r>
              <a:rPr lang="en-US"/>
              <a:t> sed.</a:t>
            </a:r>
          </a:p>
        </p:txBody>
      </p:sp>
    </p:spTree>
    <p:extLst>
      <p:ext uri="{BB962C8B-B14F-4D97-AF65-F5344CB8AC3E}">
        <p14:creationId xmlns:p14="http://schemas.microsoft.com/office/powerpoint/2010/main" val="39574948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Slide (White)">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0C176074-C3BE-4A6E-B535-D9D93A5EB941}"/>
              </a:ext>
            </a:extLst>
          </p:cNvPr>
          <p:cNvGrpSpPr/>
          <p:nvPr userDrawn="1"/>
        </p:nvGrpSpPr>
        <p:grpSpPr>
          <a:xfrm>
            <a:off x="0" y="-7"/>
            <a:ext cx="12192000" cy="6858007"/>
            <a:chOff x="0" y="-7"/>
            <a:chExt cx="12192000" cy="6858007"/>
          </a:xfrm>
        </p:grpSpPr>
        <p:sp>
          <p:nvSpPr>
            <p:cNvPr id="4" name="Rectangle 3">
              <a:extLst>
                <a:ext uri="{FF2B5EF4-FFF2-40B4-BE49-F238E27FC236}">
                  <a16:creationId xmlns:a16="http://schemas.microsoft.com/office/drawing/2014/main" id="{A3AEDD0F-D865-DC86-D255-30A0C7FDDC14}"/>
                </a:ext>
              </a:extLst>
            </p:cNvPr>
            <p:cNvSpPr/>
            <p:nvPr userDrawn="1"/>
          </p:nvSpPr>
          <p:spPr>
            <a:xfrm>
              <a:off x="0" y="-7"/>
              <a:ext cx="12192000" cy="68580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A0E8E13F-416A-95D0-9286-49ACD2BFBDAC}"/>
                </a:ext>
              </a:extLst>
            </p:cNvPr>
            <p:cNvPicPr>
              <a:picLocks noChangeAspect="1"/>
            </p:cNvPicPr>
            <p:nvPr userDrawn="1"/>
          </p:nvPicPr>
          <p:blipFill>
            <a:blip r:embed="rId2"/>
            <a:srcRect/>
            <a:stretch/>
          </p:blipFill>
          <p:spPr>
            <a:xfrm>
              <a:off x="4935" y="1"/>
              <a:ext cx="12187065" cy="6857999"/>
            </a:xfrm>
            <a:prstGeom prst="rect">
              <a:avLst/>
            </a:prstGeom>
          </p:spPr>
        </p:pic>
      </p:grpSp>
      <p:sp>
        <p:nvSpPr>
          <p:cNvPr id="8" name="Slide Number Placeholder 5">
            <a:extLst>
              <a:ext uri="{FF2B5EF4-FFF2-40B4-BE49-F238E27FC236}">
                <a16:creationId xmlns:a16="http://schemas.microsoft.com/office/drawing/2014/main" id="{528D95FE-0C9F-7EC9-03C1-2A3366D55427}"/>
              </a:ext>
            </a:extLst>
          </p:cNvPr>
          <p:cNvSpPr>
            <a:spLocks noGrp="1"/>
          </p:cNvSpPr>
          <p:nvPr>
            <p:ph type="sldNum" sz="quarter" idx="4"/>
          </p:nvPr>
        </p:nvSpPr>
        <p:spPr>
          <a:xfrm>
            <a:off x="4015819" y="6197596"/>
            <a:ext cx="7671614" cy="306975"/>
          </a:xfrm>
          <a:prstGeom prst="rect">
            <a:avLst/>
          </a:prstGeom>
        </p:spPr>
        <p:txBody>
          <a:bodyPr vert="horz" lIns="91440" tIns="45720" rIns="91440" bIns="45720" rtlCol="0" anchor="ctr"/>
          <a:lstStyle>
            <a:lvl1pPr algn="r">
              <a:defRPr sz="800" b="1" spc="300">
                <a:solidFill>
                  <a:srgbClr val="154734"/>
                </a:solidFill>
                <a:latin typeface="Century Gothic" panose="020B0502020202020204" pitchFamily="34" charset="0"/>
              </a:defRPr>
            </a:lvl1pPr>
          </a:lstStyle>
          <a:p>
            <a:r>
              <a:rPr lang="en-US"/>
              <a:t>PAGE </a:t>
            </a:r>
            <a:fld id="{0C066373-3FC5-844D-AB9B-E378AB597340}" type="slidenum">
              <a:rPr lang="en-US" smtClean="0"/>
              <a:pPr/>
              <a:t>‹#›</a:t>
            </a:fld>
            <a:r>
              <a:rPr lang="en-US"/>
              <a:t>  |  DEPARTMENT NAME</a:t>
            </a:r>
          </a:p>
        </p:txBody>
      </p:sp>
      <p:pic>
        <p:nvPicPr>
          <p:cNvPr id="2" name="Picture 1" descr="University of Vermont logo: A white letter V outlined by a dark green shield and the text University of Vermont">
            <a:extLst>
              <a:ext uri="{FF2B5EF4-FFF2-40B4-BE49-F238E27FC236}">
                <a16:creationId xmlns:a16="http://schemas.microsoft.com/office/drawing/2014/main" id="{5510C3E4-AB58-E4C7-F9A0-06A8C7C3D455}"/>
              </a:ext>
            </a:extLst>
          </p:cNvPr>
          <p:cNvPicPr>
            <a:picLocks noChangeAspect="1"/>
          </p:cNvPicPr>
          <p:nvPr userDrawn="1"/>
        </p:nvPicPr>
        <p:blipFill>
          <a:blip r:embed="rId3"/>
          <a:srcRect/>
          <a:stretch/>
        </p:blipFill>
        <p:spPr>
          <a:xfrm>
            <a:off x="706388" y="6152528"/>
            <a:ext cx="1274769" cy="410197"/>
          </a:xfrm>
          <a:prstGeom prst="rect">
            <a:avLst/>
          </a:prstGeom>
        </p:spPr>
      </p:pic>
      <p:sp>
        <p:nvSpPr>
          <p:cNvPr id="5" name="Title 1">
            <a:extLst>
              <a:ext uri="{FF2B5EF4-FFF2-40B4-BE49-F238E27FC236}">
                <a16:creationId xmlns:a16="http://schemas.microsoft.com/office/drawing/2014/main" id="{BBC22E84-98C9-2268-3258-804D58610F4A}"/>
              </a:ext>
            </a:extLst>
          </p:cNvPr>
          <p:cNvSpPr>
            <a:spLocks noGrp="1"/>
          </p:cNvSpPr>
          <p:nvPr>
            <p:ph type="title"/>
          </p:nvPr>
        </p:nvSpPr>
        <p:spPr>
          <a:xfrm>
            <a:off x="620430" y="779264"/>
            <a:ext cx="5623208" cy="778075"/>
          </a:xfrm>
          <a:prstGeom prst="rect">
            <a:avLst/>
          </a:prstGeom>
        </p:spPr>
        <p:txBody>
          <a:bodyPr anchor="ctr">
            <a:normAutofit/>
          </a:bodyPr>
          <a:lstStyle>
            <a:lvl1pPr>
              <a:defRPr sz="3600" b="1" i="0">
                <a:solidFill>
                  <a:srgbClr val="154734"/>
                </a:solidFill>
                <a:latin typeface="Lora SemiBold" pitchFamily="2" charset="77"/>
              </a:defRPr>
            </a:lvl1pPr>
          </a:lstStyle>
          <a:p>
            <a:endParaRPr lang="en-US"/>
          </a:p>
        </p:txBody>
      </p:sp>
      <p:sp>
        <p:nvSpPr>
          <p:cNvPr id="7" name="Text Placeholder 2">
            <a:extLst>
              <a:ext uri="{FF2B5EF4-FFF2-40B4-BE49-F238E27FC236}">
                <a16:creationId xmlns:a16="http://schemas.microsoft.com/office/drawing/2014/main" id="{DC22D6FC-18A3-95A5-DA37-A9E8F8584823}"/>
              </a:ext>
            </a:extLst>
          </p:cNvPr>
          <p:cNvSpPr>
            <a:spLocks noGrp="1"/>
          </p:cNvSpPr>
          <p:nvPr>
            <p:ph idx="1" hasCustomPrompt="1"/>
          </p:nvPr>
        </p:nvSpPr>
        <p:spPr>
          <a:xfrm>
            <a:off x="620429" y="1628779"/>
            <a:ext cx="6666195" cy="3869638"/>
          </a:xfrm>
          <a:prstGeom prst="rect">
            <a:avLst/>
          </a:prstGeom>
        </p:spPr>
        <p:txBody>
          <a:bodyPr vert="horz" lIns="91440" tIns="45720" rIns="91440" bIns="45720" rtlCol="0">
            <a:normAutofit/>
          </a:bodyPr>
          <a:lstStyle>
            <a:lvl1pPr marL="0" indent="0">
              <a:lnSpc>
                <a:spcPct val="150000"/>
              </a:lnSpc>
              <a:buNone/>
              <a:defRPr sz="200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Pellentesque</a:t>
            </a:r>
            <a:r>
              <a:rPr lang="en-US"/>
              <a:t> </a:t>
            </a:r>
            <a:r>
              <a:rPr lang="en-US" err="1"/>
              <a:t>tempor</a:t>
            </a:r>
            <a:r>
              <a:rPr lang="en-US"/>
              <a:t> fermentum </a:t>
            </a:r>
            <a:r>
              <a:rPr lang="en-US" err="1"/>
              <a:t>odio</a:t>
            </a:r>
            <a:r>
              <a:rPr lang="en-US"/>
              <a:t>. </a:t>
            </a:r>
            <a:r>
              <a:rPr lang="en-US" err="1"/>
              <a:t>Mauris</a:t>
            </a:r>
            <a:r>
              <a:rPr lang="en-US"/>
              <a:t> </a:t>
            </a:r>
            <a:r>
              <a:rPr lang="en-US" err="1"/>
              <a:t>pellentesque</a:t>
            </a:r>
            <a:r>
              <a:rPr lang="en-US"/>
              <a:t> </a:t>
            </a:r>
            <a:r>
              <a:rPr lang="en-US" err="1"/>
              <a:t>lobortis</a:t>
            </a:r>
            <a:r>
              <a:rPr lang="en-US"/>
              <a:t> ipsum, vel </a:t>
            </a:r>
            <a:r>
              <a:rPr lang="en-US" err="1"/>
              <a:t>finibus</a:t>
            </a:r>
            <a:r>
              <a:rPr lang="en-US"/>
              <a:t> </a:t>
            </a:r>
            <a:r>
              <a:rPr lang="en-US" err="1"/>
              <a:t>erat</a:t>
            </a:r>
            <a:r>
              <a:rPr lang="en-US"/>
              <a:t> </a:t>
            </a:r>
            <a:r>
              <a:rPr lang="en-US" err="1"/>
              <a:t>pretium</a:t>
            </a:r>
            <a:r>
              <a:rPr lang="en-US"/>
              <a:t> et. </a:t>
            </a:r>
            <a:r>
              <a:rPr lang="en-US" err="1"/>
              <a:t>Orci</a:t>
            </a:r>
            <a:r>
              <a:rPr lang="en-US"/>
              <a:t> </a:t>
            </a:r>
            <a:r>
              <a:rPr lang="en-US" err="1"/>
              <a:t>varius</a:t>
            </a:r>
            <a:r>
              <a:rPr lang="en-US"/>
              <a:t> </a:t>
            </a:r>
            <a:r>
              <a:rPr lang="en-US" err="1"/>
              <a:t>natoque</a:t>
            </a:r>
            <a:r>
              <a:rPr lang="en-US"/>
              <a:t> </a:t>
            </a:r>
            <a:r>
              <a:rPr lang="en-US" err="1"/>
              <a:t>penatibus</a:t>
            </a:r>
            <a:r>
              <a:rPr lang="en-US"/>
              <a:t> et </a:t>
            </a:r>
            <a:r>
              <a:rPr lang="en-US" err="1"/>
              <a:t>magnis</a:t>
            </a:r>
            <a:r>
              <a:rPr lang="en-US"/>
              <a:t> dis parturient </a:t>
            </a:r>
            <a:r>
              <a:rPr lang="en-US" err="1"/>
              <a:t>montes</a:t>
            </a:r>
            <a:r>
              <a:rPr lang="en-US"/>
              <a:t>, </a:t>
            </a:r>
            <a:r>
              <a:rPr lang="en-US" err="1"/>
              <a:t>nascetur</a:t>
            </a:r>
            <a:r>
              <a:rPr lang="en-US"/>
              <a:t> </a:t>
            </a:r>
            <a:r>
              <a:rPr lang="en-US" err="1"/>
              <a:t>ridiculus</a:t>
            </a:r>
            <a:r>
              <a:rPr lang="en-US"/>
              <a:t> mus. Morbi </a:t>
            </a:r>
            <a:r>
              <a:rPr lang="en-US" err="1"/>
              <a:t>sagittis</a:t>
            </a:r>
            <a:r>
              <a:rPr lang="en-US"/>
              <a:t> </a:t>
            </a:r>
            <a:r>
              <a:rPr lang="en-US" err="1"/>
              <a:t>felis</a:t>
            </a:r>
            <a:r>
              <a:rPr lang="en-US"/>
              <a:t> vel </a:t>
            </a:r>
            <a:r>
              <a:rPr lang="en-US" err="1"/>
              <a:t>mollis</a:t>
            </a:r>
            <a:r>
              <a:rPr lang="en-US"/>
              <a:t> </a:t>
            </a:r>
            <a:r>
              <a:rPr lang="en-US" err="1"/>
              <a:t>sagittis</a:t>
            </a:r>
            <a:r>
              <a:rPr lang="en-US"/>
              <a:t>. </a:t>
            </a:r>
            <a:r>
              <a:rPr lang="en-US" err="1"/>
              <a:t>Suspendisse</a:t>
            </a:r>
            <a:r>
              <a:rPr lang="en-US"/>
              <a:t> </a:t>
            </a:r>
            <a:r>
              <a:rPr lang="en-US" err="1"/>
              <a:t>blandit</a:t>
            </a:r>
            <a:r>
              <a:rPr lang="en-US"/>
              <a:t> fermentum </a:t>
            </a:r>
            <a:r>
              <a:rPr lang="en-US" err="1"/>
              <a:t>felis</a:t>
            </a:r>
            <a:r>
              <a:rPr lang="en-US"/>
              <a:t>, </a:t>
            </a:r>
            <a:r>
              <a:rPr lang="en-US" err="1"/>
              <a:t>quis</a:t>
            </a:r>
            <a:r>
              <a:rPr lang="en-US"/>
              <a:t> </a:t>
            </a:r>
            <a:r>
              <a:rPr lang="en-US" err="1"/>
              <a:t>tempor</a:t>
            </a:r>
            <a:r>
              <a:rPr lang="en-US"/>
              <a:t> diam </a:t>
            </a:r>
            <a:r>
              <a:rPr lang="en-US" err="1"/>
              <a:t>luctus</a:t>
            </a:r>
            <a:r>
              <a:rPr lang="en-US"/>
              <a:t> sed.</a:t>
            </a:r>
          </a:p>
        </p:txBody>
      </p:sp>
    </p:spTree>
    <p:extLst>
      <p:ext uri="{BB962C8B-B14F-4D97-AF65-F5344CB8AC3E}">
        <p14:creationId xmlns:p14="http://schemas.microsoft.com/office/powerpoint/2010/main" val="37311686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imple Text 2-Col (Green)">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0BD06F7D-E286-4308-B43F-5674DDE18AB6}"/>
              </a:ext>
            </a:extLst>
          </p:cNvPr>
          <p:cNvGrpSpPr/>
          <p:nvPr userDrawn="1"/>
        </p:nvGrpSpPr>
        <p:grpSpPr>
          <a:xfrm>
            <a:off x="-3882" y="-1"/>
            <a:ext cx="12187063" cy="6858001"/>
            <a:chOff x="-3882" y="-1"/>
            <a:chExt cx="12187063" cy="6858001"/>
          </a:xfrm>
        </p:grpSpPr>
        <p:sp>
          <p:nvSpPr>
            <p:cNvPr id="6" name="Rectangle 5">
              <a:extLst>
                <a:ext uri="{FF2B5EF4-FFF2-40B4-BE49-F238E27FC236}">
                  <a16:creationId xmlns:a16="http://schemas.microsoft.com/office/drawing/2014/main" id="{7C424B6B-6EA1-0826-F963-DE65D0A09C60}"/>
                </a:ext>
              </a:extLst>
            </p:cNvPr>
            <p:cNvSpPr/>
            <p:nvPr userDrawn="1"/>
          </p:nvSpPr>
          <p:spPr>
            <a:xfrm>
              <a:off x="-3882" y="-1"/>
              <a:ext cx="12187063" cy="685800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3B61CD39-2CF3-08F7-AAC3-407B83174F4F}"/>
                </a:ext>
              </a:extLst>
            </p:cNvPr>
            <p:cNvPicPr>
              <a:picLocks noChangeAspect="1"/>
            </p:cNvPicPr>
            <p:nvPr userDrawn="1"/>
          </p:nvPicPr>
          <p:blipFill>
            <a:blip r:embed="rId2"/>
            <a:srcRect/>
            <a:stretch/>
          </p:blipFill>
          <p:spPr>
            <a:xfrm>
              <a:off x="-3882" y="1"/>
              <a:ext cx="12187063" cy="6857998"/>
            </a:xfrm>
            <a:prstGeom prst="rect">
              <a:avLst/>
            </a:prstGeom>
          </p:spPr>
        </p:pic>
      </p:grpSp>
      <p:sp>
        <p:nvSpPr>
          <p:cNvPr id="10" name="Text Placeholder 10">
            <a:extLst>
              <a:ext uri="{FF2B5EF4-FFF2-40B4-BE49-F238E27FC236}">
                <a16:creationId xmlns:a16="http://schemas.microsoft.com/office/drawing/2014/main" id="{05F9D803-EAD4-480C-EDA0-88656D019366}"/>
              </a:ext>
            </a:extLst>
          </p:cNvPr>
          <p:cNvSpPr>
            <a:spLocks noGrp="1"/>
          </p:cNvSpPr>
          <p:nvPr>
            <p:ph type="body" sz="quarter" idx="13" hasCustomPrompt="1"/>
          </p:nvPr>
        </p:nvSpPr>
        <p:spPr>
          <a:xfrm>
            <a:off x="614360" y="1616696"/>
            <a:ext cx="11073073" cy="4198175"/>
          </a:xfrm>
          <a:prstGeom prst="rect">
            <a:avLst/>
          </a:prstGeom>
        </p:spPr>
        <p:txBody>
          <a:bodyPr numCol="2" spcCol="457200">
            <a:normAutofit/>
          </a:bodyPr>
          <a:lstStyle>
            <a:lvl1pPr marL="0" indent="0">
              <a:lnSpc>
                <a:spcPct val="150000"/>
              </a:lnSpc>
              <a:spcBef>
                <a:spcPts val="1200"/>
              </a:spcBef>
              <a:buNone/>
              <a:defRPr sz="1800">
                <a:solidFill>
                  <a:schemeClr val="bg1"/>
                </a:solidFill>
              </a:defRPr>
            </a:lvl1pPr>
            <a:lvl2pPr marL="457200" indent="0">
              <a:buNone/>
              <a:defRPr sz="1800"/>
            </a:lvl2pPr>
            <a:lvl3pPr marL="914400" indent="0">
              <a:buNone/>
              <a:defRPr sz="1600"/>
            </a:lvl3pPr>
            <a:lvl4pPr marL="1371600" indent="0">
              <a:buNone/>
              <a:defRPr sz="1400"/>
            </a:lvl4pPr>
            <a:lvl5pPr marL="1828800" indent="0">
              <a:buNone/>
              <a:defRPr sz="1400"/>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Pellentesque</a:t>
            </a:r>
            <a:r>
              <a:rPr lang="en-US"/>
              <a:t> </a:t>
            </a:r>
            <a:r>
              <a:rPr lang="en-US" err="1"/>
              <a:t>tempor</a:t>
            </a:r>
            <a:r>
              <a:rPr lang="en-US"/>
              <a:t> fermentum </a:t>
            </a:r>
            <a:r>
              <a:rPr lang="en-US" err="1"/>
              <a:t>odio</a:t>
            </a:r>
            <a:r>
              <a:rPr lang="en-US"/>
              <a:t>. </a:t>
            </a:r>
            <a:r>
              <a:rPr lang="en-US" err="1"/>
              <a:t>Mauris</a:t>
            </a:r>
            <a:r>
              <a:rPr lang="en-US"/>
              <a:t> </a:t>
            </a:r>
            <a:r>
              <a:rPr lang="en-US" err="1"/>
              <a:t>pellentesque</a:t>
            </a:r>
            <a:r>
              <a:rPr lang="en-US"/>
              <a:t> </a:t>
            </a:r>
            <a:r>
              <a:rPr lang="en-US" err="1"/>
              <a:t>lobortis</a:t>
            </a:r>
            <a:r>
              <a:rPr lang="en-US"/>
              <a:t> ipsum, vel </a:t>
            </a:r>
            <a:r>
              <a:rPr lang="en-US" err="1"/>
              <a:t>finibus</a:t>
            </a:r>
            <a:r>
              <a:rPr lang="en-US"/>
              <a:t> </a:t>
            </a:r>
            <a:r>
              <a:rPr lang="en-US" err="1"/>
              <a:t>erat</a:t>
            </a:r>
            <a:r>
              <a:rPr lang="en-US"/>
              <a:t> </a:t>
            </a:r>
            <a:r>
              <a:rPr lang="en-US" err="1"/>
              <a:t>pretium</a:t>
            </a:r>
            <a:r>
              <a:rPr lang="en-US"/>
              <a:t> et. </a:t>
            </a:r>
            <a:r>
              <a:rPr lang="en-US" err="1"/>
              <a:t>Orci</a:t>
            </a:r>
            <a:r>
              <a:rPr lang="en-US"/>
              <a:t> </a:t>
            </a:r>
            <a:r>
              <a:rPr lang="en-US" err="1"/>
              <a:t>varius</a:t>
            </a:r>
            <a:r>
              <a:rPr lang="en-US"/>
              <a:t> </a:t>
            </a:r>
            <a:r>
              <a:rPr lang="en-US" err="1"/>
              <a:t>natoque</a:t>
            </a:r>
            <a:r>
              <a:rPr lang="en-US"/>
              <a:t> </a:t>
            </a:r>
            <a:r>
              <a:rPr lang="en-US" err="1"/>
              <a:t>penatibus</a:t>
            </a:r>
            <a:r>
              <a:rPr lang="en-US"/>
              <a:t> et </a:t>
            </a:r>
            <a:r>
              <a:rPr lang="en-US" err="1"/>
              <a:t>magnis</a:t>
            </a:r>
            <a:r>
              <a:rPr lang="en-US"/>
              <a:t> dis parturient </a:t>
            </a:r>
            <a:r>
              <a:rPr lang="en-US" err="1"/>
              <a:t>montes</a:t>
            </a:r>
            <a:r>
              <a:rPr lang="en-US"/>
              <a:t>, </a:t>
            </a:r>
            <a:r>
              <a:rPr lang="en-US" err="1"/>
              <a:t>nascetur</a:t>
            </a:r>
            <a:r>
              <a:rPr lang="en-US"/>
              <a:t> </a:t>
            </a:r>
            <a:r>
              <a:rPr lang="en-US" err="1"/>
              <a:t>ridiculus</a:t>
            </a:r>
            <a:r>
              <a:rPr lang="en-US"/>
              <a:t> mus. Morbi </a:t>
            </a:r>
            <a:r>
              <a:rPr lang="en-US" err="1"/>
              <a:t>sagittis</a:t>
            </a:r>
            <a:r>
              <a:rPr lang="en-US"/>
              <a:t> </a:t>
            </a:r>
            <a:r>
              <a:rPr lang="en-US" err="1"/>
              <a:t>felis</a:t>
            </a:r>
            <a:r>
              <a:rPr lang="en-US"/>
              <a:t> vel </a:t>
            </a:r>
            <a:r>
              <a:rPr lang="en-US" err="1"/>
              <a:t>mollis</a:t>
            </a:r>
            <a:r>
              <a:rPr lang="en-US"/>
              <a:t> </a:t>
            </a:r>
            <a:r>
              <a:rPr lang="en-US" err="1"/>
              <a:t>sagittis</a:t>
            </a:r>
            <a:r>
              <a:rPr lang="en-US"/>
              <a:t>. </a:t>
            </a:r>
            <a:r>
              <a:rPr lang="en-US" err="1"/>
              <a:t>Suspendisse</a:t>
            </a:r>
            <a:r>
              <a:rPr lang="en-US"/>
              <a:t> </a:t>
            </a:r>
            <a:r>
              <a:rPr lang="en-US" err="1"/>
              <a:t>blandit</a:t>
            </a:r>
            <a:r>
              <a:rPr lang="en-US"/>
              <a:t> fermentum </a:t>
            </a:r>
            <a:r>
              <a:rPr lang="en-US" err="1"/>
              <a:t>felis</a:t>
            </a:r>
            <a:r>
              <a:rPr lang="en-US"/>
              <a:t>, </a:t>
            </a:r>
            <a:r>
              <a:rPr lang="en-US" err="1"/>
              <a:t>quis</a:t>
            </a:r>
            <a:r>
              <a:rPr lang="en-US"/>
              <a:t> </a:t>
            </a:r>
            <a:r>
              <a:rPr lang="en-US" err="1"/>
              <a:t>tempor</a:t>
            </a:r>
            <a:r>
              <a:rPr lang="en-US"/>
              <a:t> diam </a:t>
            </a:r>
            <a:r>
              <a:rPr lang="en-US" err="1"/>
              <a:t>luctus</a:t>
            </a:r>
            <a:r>
              <a:rPr lang="en-US"/>
              <a:t> sed.</a:t>
            </a:r>
          </a:p>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Pellentesque</a:t>
            </a:r>
            <a:r>
              <a:rPr lang="en-US"/>
              <a:t> </a:t>
            </a:r>
            <a:r>
              <a:rPr lang="en-US" err="1"/>
              <a:t>tempor</a:t>
            </a:r>
            <a:r>
              <a:rPr lang="en-US"/>
              <a:t> fermentum </a:t>
            </a:r>
            <a:r>
              <a:rPr lang="en-US" err="1"/>
              <a:t>odio</a:t>
            </a:r>
            <a:r>
              <a:rPr lang="en-US"/>
              <a:t>. </a:t>
            </a:r>
            <a:r>
              <a:rPr lang="en-US" err="1"/>
              <a:t>Mauris</a:t>
            </a:r>
            <a:r>
              <a:rPr lang="en-US"/>
              <a:t> </a:t>
            </a:r>
            <a:r>
              <a:rPr lang="en-US" err="1"/>
              <a:t>pellentesque</a:t>
            </a:r>
            <a:r>
              <a:rPr lang="en-US"/>
              <a:t> </a:t>
            </a:r>
            <a:r>
              <a:rPr lang="en-US" err="1"/>
              <a:t>lobortis</a:t>
            </a:r>
            <a:r>
              <a:rPr lang="en-US"/>
              <a:t> ipsum, vel </a:t>
            </a:r>
            <a:r>
              <a:rPr lang="en-US" err="1"/>
              <a:t>finibus</a:t>
            </a:r>
            <a:r>
              <a:rPr lang="en-US"/>
              <a:t> </a:t>
            </a:r>
            <a:r>
              <a:rPr lang="en-US" err="1"/>
              <a:t>erat</a:t>
            </a:r>
            <a:r>
              <a:rPr lang="en-US"/>
              <a:t> </a:t>
            </a:r>
            <a:r>
              <a:rPr lang="en-US" err="1"/>
              <a:t>pretium</a:t>
            </a:r>
            <a:r>
              <a:rPr lang="en-US"/>
              <a:t> et. </a:t>
            </a:r>
            <a:r>
              <a:rPr lang="en-US" err="1"/>
              <a:t>Orci</a:t>
            </a:r>
            <a:r>
              <a:rPr lang="en-US"/>
              <a:t> </a:t>
            </a:r>
            <a:r>
              <a:rPr lang="en-US" err="1"/>
              <a:t>varius</a:t>
            </a:r>
            <a:r>
              <a:rPr lang="en-US"/>
              <a:t> </a:t>
            </a:r>
            <a:r>
              <a:rPr lang="en-US" err="1"/>
              <a:t>natoque</a:t>
            </a:r>
            <a:r>
              <a:rPr lang="en-US"/>
              <a:t> </a:t>
            </a:r>
            <a:r>
              <a:rPr lang="en-US" err="1"/>
              <a:t>penatibus</a:t>
            </a:r>
            <a:r>
              <a:rPr lang="en-US"/>
              <a:t> et </a:t>
            </a:r>
            <a:r>
              <a:rPr lang="en-US" err="1"/>
              <a:t>magnis</a:t>
            </a:r>
            <a:r>
              <a:rPr lang="en-US"/>
              <a:t> dis parturient </a:t>
            </a:r>
            <a:r>
              <a:rPr lang="en-US" err="1"/>
              <a:t>montes</a:t>
            </a:r>
            <a:r>
              <a:rPr lang="en-US"/>
              <a:t>, </a:t>
            </a:r>
            <a:r>
              <a:rPr lang="en-US" err="1"/>
              <a:t>nascetur</a:t>
            </a:r>
            <a:r>
              <a:rPr lang="en-US"/>
              <a:t> </a:t>
            </a:r>
            <a:r>
              <a:rPr lang="en-US" err="1"/>
              <a:t>ridiculus</a:t>
            </a:r>
            <a:r>
              <a:rPr lang="en-US"/>
              <a:t> mus. Morbi </a:t>
            </a:r>
            <a:r>
              <a:rPr lang="en-US" err="1"/>
              <a:t>sagittis</a:t>
            </a:r>
            <a:r>
              <a:rPr lang="en-US"/>
              <a:t> </a:t>
            </a:r>
            <a:r>
              <a:rPr lang="en-US" err="1"/>
              <a:t>felis</a:t>
            </a:r>
            <a:r>
              <a:rPr lang="en-US"/>
              <a:t> vel </a:t>
            </a:r>
            <a:r>
              <a:rPr lang="en-US" err="1"/>
              <a:t>mollis</a:t>
            </a:r>
            <a:r>
              <a:rPr lang="en-US"/>
              <a:t> </a:t>
            </a:r>
            <a:r>
              <a:rPr lang="en-US" err="1"/>
              <a:t>sagittis</a:t>
            </a:r>
            <a:r>
              <a:rPr lang="en-US"/>
              <a:t>. </a:t>
            </a:r>
            <a:r>
              <a:rPr lang="en-US" err="1"/>
              <a:t>Suspendisse</a:t>
            </a:r>
            <a:r>
              <a:rPr lang="en-US"/>
              <a:t> </a:t>
            </a:r>
            <a:r>
              <a:rPr lang="en-US" err="1"/>
              <a:t>blandit</a:t>
            </a:r>
            <a:r>
              <a:rPr lang="en-US"/>
              <a:t> fermentum </a:t>
            </a:r>
            <a:r>
              <a:rPr lang="en-US" err="1"/>
              <a:t>felis</a:t>
            </a:r>
            <a:r>
              <a:rPr lang="en-US"/>
              <a:t>, </a:t>
            </a:r>
            <a:r>
              <a:rPr lang="en-US" err="1"/>
              <a:t>quis</a:t>
            </a:r>
            <a:r>
              <a:rPr lang="en-US"/>
              <a:t> </a:t>
            </a:r>
            <a:r>
              <a:rPr lang="en-US" err="1"/>
              <a:t>tempor</a:t>
            </a:r>
            <a:r>
              <a:rPr lang="en-US"/>
              <a:t> diam </a:t>
            </a:r>
            <a:r>
              <a:rPr lang="en-US" err="1"/>
              <a:t>luctus</a:t>
            </a:r>
            <a:r>
              <a:rPr lang="en-US"/>
              <a:t> sed.</a:t>
            </a:r>
          </a:p>
        </p:txBody>
      </p:sp>
      <p:pic>
        <p:nvPicPr>
          <p:cNvPr id="8" name="Picture 7" descr="University of Vermont logo: A dark green letter V outlined by a white shield and the text University of Vermont">
            <a:extLst>
              <a:ext uri="{FF2B5EF4-FFF2-40B4-BE49-F238E27FC236}">
                <a16:creationId xmlns:a16="http://schemas.microsoft.com/office/drawing/2014/main" id="{752BE84D-7D32-7DBC-8BA3-73C79A2AFAF9}"/>
              </a:ext>
            </a:extLst>
          </p:cNvPr>
          <p:cNvPicPr>
            <a:picLocks noChangeAspect="1"/>
          </p:cNvPicPr>
          <p:nvPr userDrawn="1"/>
        </p:nvPicPr>
        <p:blipFill>
          <a:blip r:embed="rId3"/>
          <a:srcRect/>
          <a:stretch/>
        </p:blipFill>
        <p:spPr>
          <a:xfrm>
            <a:off x="706389" y="6152528"/>
            <a:ext cx="1274766" cy="410197"/>
          </a:xfrm>
          <a:prstGeom prst="rect">
            <a:avLst/>
          </a:prstGeom>
        </p:spPr>
      </p:pic>
      <p:sp>
        <p:nvSpPr>
          <p:cNvPr id="14" name="Slide Number Placeholder 5">
            <a:extLst>
              <a:ext uri="{FF2B5EF4-FFF2-40B4-BE49-F238E27FC236}">
                <a16:creationId xmlns:a16="http://schemas.microsoft.com/office/drawing/2014/main" id="{EC07A45B-F0EF-3DA2-AC14-356368C25050}"/>
              </a:ext>
            </a:extLst>
          </p:cNvPr>
          <p:cNvSpPr>
            <a:spLocks noGrp="1"/>
          </p:cNvSpPr>
          <p:nvPr>
            <p:ph type="sldNum" sz="quarter" idx="4"/>
          </p:nvPr>
        </p:nvSpPr>
        <p:spPr>
          <a:xfrm>
            <a:off x="4015819" y="6197596"/>
            <a:ext cx="7671614" cy="306975"/>
          </a:xfrm>
          <a:prstGeom prst="rect">
            <a:avLst/>
          </a:prstGeom>
        </p:spPr>
        <p:txBody>
          <a:bodyPr vert="horz" lIns="91440" tIns="45720" rIns="91440" bIns="45720" rtlCol="0" anchor="ctr"/>
          <a:lstStyle>
            <a:lvl1pPr algn="r">
              <a:defRPr sz="800" b="1" spc="300">
                <a:solidFill>
                  <a:schemeClr val="bg1"/>
                </a:solidFill>
                <a:latin typeface="Century Gothic" panose="020B0502020202020204" pitchFamily="34" charset="0"/>
              </a:defRPr>
            </a:lvl1pPr>
          </a:lstStyle>
          <a:p>
            <a:r>
              <a:rPr lang="en-US"/>
              <a:t>PAGE </a:t>
            </a:r>
            <a:fld id="{0C066373-3FC5-844D-AB9B-E378AB597340}" type="slidenum">
              <a:rPr lang="en-US" smtClean="0"/>
              <a:pPr/>
              <a:t>‹#›</a:t>
            </a:fld>
            <a:r>
              <a:rPr lang="en-US"/>
              <a:t>  |  DEPARTMENT NAME</a:t>
            </a:r>
          </a:p>
        </p:txBody>
      </p:sp>
      <p:sp>
        <p:nvSpPr>
          <p:cNvPr id="15" name="Title 1">
            <a:extLst>
              <a:ext uri="{FF2B5EF4-FFF2-40B4-BE49-F238E27FC236}">
                <a16:creationId xmlns:a16="http://schemas.microsoft.com/office/drawing/2014/main" id="{FD44D04A-A201-B5A8-B110-F8495CAD55F3}"/>
              </a:ext>
            </a:extLst>
          </p:cNvPr>
          <p:cNvSpPr>
            <a:spLocks noGrp="1"/>
          </p:cNvSpPr>
          <p:nvPr>
            <p:ph type="title"/>
          </p:nvPr>
        </p:nvSpPr>
        <p:spPr>
          <a:xfrm>
            <a:off x="620429" y="779264"/>
            <a:ext cx="11067003" cy="778075"/>
          </a:xfrm>
          <a:prstGeom prst="rect">
            <a:avLst/>
          </a:prstGeom>
        </p:spPr>
        <p:txBody>
          <a:bodyPr anchor="ctr">
            <a:normAutofit/>
          </a:bodyPr>
          <a:lstStyle>
            <a:lvl1pPr>
              <a:defRPr sz="3600" b="1" i="0">
                <a:solidFill>
                  <a:schemeClr val="bg1"/>
                </a:solidFill>
                <a:latin typeface="Lora SemiBold" pitchFamily="2" charset="77"/>
              </a:defRPr>
            </a:lvl1pPr>
          </a:lstStyle>
          <a:p>
            <a:endParaRPr lang="en-US"/>
          </a:p>
        </p:txBody>
      </p:sp>
    </p:spTree>
    <p:extLst>
      <p:ext uri="{BB962C8B-B14F-4D97-AF65-F5344CB8AC3E}">
        <p14:creationId xmlns:p14="http://schemas.microsoft.com/office/powerpoint/2010/main" val="2806101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imple Text 2-Col (White)">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0BD06F7D-E286-4308-B43F-5674DDE18AB6}"/>
              </a:ext>
            </a:extLst>
          </p:cNvPr>
          <p:cNvGrpSpPr/>
          <p:nvPr userDrawn="1"/>
        </p:nvGrpSpPr>
        <p:grpSpPr>
          <a:xfrm>
            <a:off x="-3882" y="-1"/>
            <a:ext cx="12187063" cy="6858001"/>
            <a:chOff x="-3882" y="-1"/>
            <a:chExt cx="12187063" cy="6858001"/>
          </a:xfrm>
        </p:grpSpPr>
        <p:sp>
          <p:nvSpPr>
            <p:cNvPr id="6" name="Rectangle 5">
              <a:extLst>
                <a:ext uri="{FF2B5EF4-FFF2-40B4-BE49-F238E27FC236}">
                  <a16:creationId xmlns:a16="http://schemas.microsoft.com/office/drawing/2014/main" id="{7C424B6B-6EA1-0826-F963-DE65D0A09C60}"/>
                </a:ext>
              </a:extLst>
            </p:cNvPr>
            <p:cNvSpPr/>
            <p:nvPr userDrawn="1"/>
          </p:nvSpPr>
          <p:spPr>
            <a:xfrm>
              <a:off x="-3882" y="-1"/>
              <a:ext cx="12187063" cy="685800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3B61CD39-2CF3-08F7-AAC3-407B83174F4F}"/>
                </a:ext>
              </a:extLst>
            </p:cNvPr>
            <p:cNvPicPr>
              <a:picLocks noChangeAspect="1"/>
            </p:cNvPicPr>
            <p:nvPr userDrawn="1"/>
          </p:nvPicPr>
          <p:blipFill>
            <a:blip r:embed="rId2"/>
            <a:srcRect/>
            <a:stretch/>
          </p:blipFill>
          <p:spPr>
            <a:xfrm>
              <a:off x="-3882" y="1"/>
              <a:ext cx="12187063" cy="6857999"/>
            </a:xfrm>
            <a:prstGeom prst="rect">
              <a:avLst/>
            </a:prstGeom>
          </p:spPr>
        </p:pic>
      </p:grpSp>
      <p:sp>
        <p:nvSpPr>
          <p:cNvPr id="10" name="Text Placeholder 10">
            <a:extLst>
              <a:ext uri="{FF2B5EF4-FFF2-40B4-BE49-F238E27FC236}">
                <a16:creationId xmlns:a16="http://schemas.microsoft.com/office/drawing/2014/main" id="{05F9D803-EAD4-480C-EDA0-88656D019366}"/>
              </a:ext>
            </a:extLst>
          </p:cNvPr>
          <p:cNvSpPr>
            <a:spLocks noGrp="1"/>
          </p:cNvSpPr>
          <p:nvPr>
            <p:ph type="body" sz="quarter" idx="13" hasCustomPrompt="1"/>
          </p:nvPr>
        </p:nvSpPr>
        <p:spPr>
          <a:xfrm>
            <a:off x="614360" y="1616696"/>
            <a:ext cx="11073073" cy="4198175"/>
          </a:xfrm>
          <a:prstGeom prst="rect">
            <a:avLst/>
          </a:prstGeom>
        </p:spPr>
        <p:txBody>
          <a:bodyPr numCol="2" spcCol="457200">
            <a:normAutofit/>
          </a:bodyPr>
          <a:lstStyle>
            <a:lvl1pPr marL="0" indent="0">
              <a:lnSpc>
                <a:spcPct val="150000"/>
              </a:lnSpc>
              <a:spcBef>
                <a:spcPts val="1200"/>
              </a:spcBef>
              <a:buNone/>
              <a:defRPr sz="18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Pellentesque</a:t>
            </a:r>
            <a:r>
              <a:rPr lang="en-US"/>
              <a:t> </a:t>
            </a:r>
            <a:r>
              <a:rPr lang="en-US" err="1"/>
              <a:t>tempor</a:t>
            </a:r>
            <a:r>
              <a:rPr lang="en-US"/>
              <a:t> fermentum </a:t>
            </a:r>
            <a:r>
              <a:rPr lang="en-US" err="1"/>
              <a:t>odio</a:t>
            </a:r>
            <a:r>
              <a:rPr lang="en-US"/>
              <a:t>. </a:t>
            </a:r>
            <a:r>
              <a:rPr lang="en-US" err="1"/>
              <a:t>Mauris</a:t>
            </a:r>
            <a:r>
              <a:rPr lang="en-US"/>
              <a:t> </a:t>
            </a:r>
            <a:r>
              <a:rPr lang="en-US" err="1"/>
              <a:t>pellentesque</a:t>
            </a:r>
            <a:r>
              <a:rPr lang="en-US"/>
              <a:t> </a:t>
            </a:r>
            <a:r>
              <a:rPr lang="en-US" err="1"/>
              <a:t>lobortis</a:t>
            </a:r>
            <a:r>
              <a:rPr lang="en-US"/>
              <a:t> ipsum, vel </a:t>
            </a:r>
            <a:r>
              <a:rPr lang="en-US" err="1"/>
              <a:t>finibus</a:t>
            </a:r>
            <a:r>
              <a:rPr lang="en-US"/>
              <a:t> </a:t>
            </a:r>
            <a:r>
              <a:rPr lang="en-US" err="1"/>
              <a:t>erat</a:t>
            </a:r>
            <a:r>
              <a:rPr lang="en-US"/>
              <a:t> </a:t>
            </a:r>
            <a:r>
              <a:rPr lang="en-US" err="1"/>
              <a:t>pretium</a:t>
            </a:r>
            <a:r>
              <a:rPr lang="en-US"/>
              <a:t> et. </a:t>
            </a:r>
            <a:r>
              <a:rPr lang="en-US" err="1"/>
              <a:t>Orci</a:t>
            </a:r>
            <a:r>
              <a:rPr lang="en-US"/>
              <a:t> </a:t>
            </a:r>
            <a:r>
              <a:rPr lang="en-US" err="1"/>
              <a:t>varius</a:t>
            </a:r>
            <a:r>
              <a:rPr lang="en-US"/>
              <a:t> </a:t>
            </a:r>
            <a:r>
              <a:rPr lang="en-US" err="1"/>
              <a:t>natoque</a:t>
            </a:r>
            <a:r>
              <a:rPr lang="en-US"/>
              <a:t> </a:t>
            </a:r>
            <a:r>
              <a:rPr lang="en-US" err="1"/>
              <a:t>penatibus</a:t>
            </a:r>
            <a:r>
              <a:rPr lang="en-US"/>
              <a:t> et </a:t>
            </a:r>
            <a:r>
              <a:rPr lang="en-US" err="1"/>
              <a:t>magnis</a:t>
            </a:r>
            <a:r>
              <a:rPr lang="en-US"/>
              <a:t> dis parturient </a:t>
            </a:r>
            <a:r>
              <a:rPr lang="en-US" err="1"/>
              <a:t>montes</a:t>
            </a:r>
            <a:r>
              <a:rPr lang="en-US"/>
              <a:t>, </a:t>
            </a:r>
            <a:r>
              <a:rPr lang="en-US" err="1"/>
              <a:t>nascetur</a:t>
            </a:r>
            <a:r>
              <a:rPr lang="en-US"/>
              <a:t> </a:t>
            </a:r>
            <a:r>
              <a:rPr lang="en-US" err="1"/>
              <a:t>ridiculus</a:t>
            </a:r>
            <a:r>
              <a:rPr lang="en-US"/>
              <a:t> mus. Morbi </a:t>
            </a:r>
            <a:r>
              <a:rPr lang="en-US" err="1"/>
              <a:t>sagittis</a:t>
            </a:r>
            <a:r>
              <a:rPr lang="en-US"/>
              <a:t> </a:t>
            </a:r>
            <a:r>
              <a:rPr lang="en-US" err="1"/>
              <a:t>felis</a:t>
            </a:r>
            <a:r>
              <a:rPr lang="en-US"/>
              <a:t> vel </a:t>
            </a:r>
            <a:r>
              <a:rPr lang="en-US" err="1"/>
              <a:t>mollis</a:t>
            </a:r>
            <a:r>
              <a:rPr lang="en-US"/>
              <a:t> </a:t>
            </a:r>
            <a:r>
              <a:rPr lang="en-US" err="1"/>
              <a:t>sagittis</a:t>
            </a:r>
            <a:r>
              <a:rPr lang="en-US"/>
              <a:t>. </a:t>
            </a:r>
            <a:r>
              <a:rPr lang="en-US" err="1"/>
              <a:t>Suspendisse</a:t>
            </a:r>
            <a:r>
              <a:rPr lang="en-US"/>
              <a:t> </a:t>
            </a:r>
            <a:r>
              <a:rPr lang="en-US" err="1"/>
              <a:t>blandit</a:t>
            </a:r>
            <a:r>
              <a:rPr lang="en-US"/>
              <a:t> fermentum </a:t>
            </a:r>
            <a:r>
              <a:rPr lang="en-US" err="1"/>
              <a:t>felis</a:t>
            </a:r>
            <a:r>
              <a:rPr lang="en-US"/>
              <a:t>, </a:t>
            </a:r>
            <a:r>
              <a:rPr lang="en-US" err="1"/>
              <a:t>quis</a:t>
            </a:r>
            <a:r>
              <a:rPr lang="en-US"/>
              <a:t> </a:t>
            </a:r>
            <a:r>
              <a:rPr lang="en-US" err="1"/>
              <a:t>tempor</a:t>
            </a:r>
            <a:r>
              <a:rPr lang="en-US"/>
              <a:t> diam </a:t>
            </a:r>
            <a:r>
              <a:rPr lang="en-US" err="1"/>
              <a:t>luctus</a:t>
            </a:r>
            <a:r>
              <a:rPr lang="en-US"/>
              <a:t> sed.</a:t>
            </a:r>
          </a:p>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Pellentesque</a:t>
            </a:r>
            <a:r>
              <a:rPr lang="en-US"/>
              <a:t> </a:t>
            </a:r>
            <a:r>
              <a:rPr lang="en-US" err="1"/>
              <a:t>tempor</a:t>
            </a:r>
            <a:r>
              <a:rPr lang="en-US"/>
              <a:t> fermentum </a:t>
            </a:r>
            <a:r>
              <a:rPr lang="en-US" err="1"/>
              <a:t>odio</a:t>
            </a:r>
            <a:r>
              <a:rPr lang="en-US"/>
              <a:t>. </a:t>
            </a:r>
            <a:r>
              <a:rPr lang="en-US" err="1"/>
              <a:t>Mauris</a:t>
            </a:r>
            <a:r>
              <a:rPr lang="en-US"/>
              <a:t> </a:t>
            </a:r>
            <a:r>
              <a:rPr lang="en-US" err="1"/>
              <a:t>pellentesque</a:t>
            </a:r>
            <a:r>
              <a:rPr lang="en-US"/>
              <a:t> </a:t>
            </a:r>
            <a:r>
              <a:rPr lang="en-US" err="1"/>
              <a:t>lobortis</a:t>
            </a:r>
            <a:r>
              <a:rPr lang="en-US"/>
              <a:t> ipsum, vel </a:t>
            </a:r>
            <a:r>
              <a:rPr lang="en-US" err="1"/>
              <a:t>finibus</a:t>
            </a:r>
            <a:r>
              <a:rPr lang="en-US"/>
              <a:t> </a:t>
            </a:r>
            <a:r>
              <a:rPr lang="en-US" err="1"/>
              <a:t>erat</a:t>
            </a:r>
            <a:r>
              <a:rPr lang="en-US"/>
              <a:t> </a:t>
            </a:r>
            <a:r>
              <a:rPr lang="en-US" err="1"/>
              <a:t>pretium</a:t>
            </a:r>
            <a:r>
              <a:rPr lang="en-US"/>
              <a:t> et. </a:t>
            </a:r>
            <a:r>
              <a:rPr lang="en-US" err="1"/>
              <a:t>Orci</a:t>
            </a:r>
            <a:r>
              <a:rPr lang="en-US"/>
              <a:t> </a:t>
            </a:r>
            <a:r>
              <a:rPr lang="en-US" err="1"/>
              <a:t>varius</a:t>
            </a:r>
            <a:r>
              <a:rPr lang="en-US"/>
              <a:t> </a:t>
            </a:r>
            <a:r>
              <a:rPr lang="en-US" err="1"/>
              <a:t>natoque</a:t>
            </a:r>
            <a:r>
              <a:rPr lang="en-US"/>
              <a:t> </a:t>
            </a:r>
            <a:r>
              <a:rPr lang="en-US" err="1"/>
              <a:t>penatibus</a:t>
            </a:r>
            <a:r>
              <a:rPr lang="en-US"/>
              <a:t> et </a:t>
            </a:r>
            <a:r>
              <a:rPr lang="en-US" err="1"/>
              <a:t>magnis</a:t>
            </a:r>
            <a:r>
              <a:rPr lang="en-US"/>
              <a:t> dis parturient </a:t>
            </a:r>
            <a:r>
              <a:rPr lang="en-US" err="1"/>
              <a:t>montes</a:t>
            </a:r>
            <a:r>
              <a:rPr lang="en-US"/>
              <a:t>, </a:t>
            </a:r>
            <a:r>
              <a:rPr lang="en-US" err="1"/>
              <a:t>nascetur</a:t>
            </a:r>
            <a:r>
              <a:rPr lang="en-US"/>
              <a:t> </a:t>
            </a:r>
            <a:r>
              <a:rPr lang="en-US" err="1"/>
              <a:t>ridiculus</a:t>
            </a:r>
            <a:r>
              <a:rPr lang="en-US"/>
              <a:t> mus. Morbi </a:t>
            </a:r>
            <a:r>
              <a:rPr lang="en-US" err="1"/>
              <a:t>sagittis</a:t>
            </a:r>
            <a:r>
              <a:rPr lang="en-US"/>
              <a:t> </a:t>
            </a:r>
            <a:r>
              <a:rPr lang="en-US" err="1"/>
              <a:t>felis</a:t>
            </a:r>
            <a:r>
              <a:rPr lang="en-US"/>
              <a:t> vel </a:t>
            </a:r>
            <a:r>
              <a:rPr lang="en-US" err="1"/>
              <a:t>mollis</a:t>
            </a:r>
            <a:r>
              <a:rPr lang="en-US"/>
              <a:t> </a:t>
            </a:r>
            <a:r>
              <a:rPr lang="en-US" err="1"/>
              <a:t>sagittis</a:t>
            </a:r>
            <a:r>
              <a:rPr lang="en-US"/>
              <a:t>. </a:t>
            </a:r>
            <a:r>
              <a:rPr lang="en-US" err="1"/>
              <a:t>Suspendisse</a:t>
            </a:r>
            <a:r>
              <a:rPr lang="en-US"/>
              <a:t> </a:t>
            </a:r>
            <a:r>
              <a:rPr lang="en-US" err="1"/>
              <a:t>blandit</a:t>
            </a:r>
            <a:r>
              <a:rPr lang="en-US"/>
              <a:t> fermentum </a:t>
            </a:r>
            <a:r>
              <a:rPr lang="en-US" err="1"/>
              <a:t>felis</a:t>
            </a:r>
            <a:r>
              <a:rPr lang="en-US"/>
              <a:t>, </a:t>
            </a:r>
            <a:r>
              <a:rPr lang="en-US" err="1"/>
              <a:t>quis</a:t>
            </a:r>
            <a:r>
              <a:rPr lang="en-US"/>
              <a:t> </a:t>
            </a:r>
            <a:r>
              <a:rPr lang="en-US" err="1"/>
              <a:t>tempor</a:t>
            </a:r>
            <a:r>
              <a:rPr lang="en-US"/>
              <a:t> diam </a:t>
            </a:r>
            <a:r>
              <a:rPr lang="en-US" err="1"/>
              <a:t>luctus</a:t>
            </a:r>
            <a:r>
              <a:rPr lang="en-US"/>
              <a:t> sed.</a:t>
            </a:r>
          </a:p>
        </p:txBody>
      </p:sp>
      <p:pic>
        <p:nvPicPr>
          <p:cNvPr id="8" name="Picture 7" descr="University of Vermont logo: A white letter V outlined by a dark green shield and the text University of Vermont">
            <a:extLst>
              <a:ext uri="{FF2B5EF4-FFF2-40B4-BE49-F238E27FC236}">
                <a16:creationId xmlns:a16="http://schemas.microsoft.com/office/drawing/2014/main" id="{752BE84D-7D32-7DBC-8BA3-73C79A2AFAF9}"/>
              </a:ext>
            </a:extLst>
          </p:cNvPr>
          <p:cNvPicPr>
            <a:picLocks noChangeAspect="1"/>
          </p:cNvPicPr>
          <p:nvPr userDrawn="1"/>
        </p:nvPicPr>
        <p:blipFill>
          <a:blip r:embed="rId3"/>
          <a:srcRect/>
          <a:stretch/>
        </p:blipFill>
        <p:spPr>
          <a:xfrm>
            <a:off x="706388" y="6152528"/>
            <a:ext cx="1274769" cy="410197"/>
          </a:xfrm>
          <a:prstGeom prst="rect">
            <a:avLst/>
          </a:prstGeom>
        </p:spPr>
      </p:pic>
      <p:sp>
        <p:nvSpPr>
          <p:cNvPr id="14" name="Slide Number Placeholder 5">
            <a:extLst>
              <a:ext uri="{FF2B5EF4-FFF2-40B4-BE49-F238E27FC236}">
                <a16:creationId xmlns:a16="http://schemas.microsoft.com/office/drawing/2014/main" id="{EC07A45B-F0EF-3DA2-AC14-356368C25050}"/>
              </a:ext>
            </a:extLst>
          </p:cNvPr>
          <p:cNvSpPr>
            <a:spLocks noGrp="1"/>
          </p:cNvSpPr>
          <p:nvPr>
            <p:ph type="sldNum" sz="quarter" idx="4"/>
          </p:nvPr>
        </p:nvSpPr>
        <p:spPr>
          <a:xfrm>
            <a:off x="4015819" y="6197596"/>
            <a:ext cx="7671614" cy="306975"/>
          </a:xfrm>
          <a:prstGeom prst="rect">
            <a:avLst/>
          </a:prstGeom>
        </p:spPr>
        <p:txBody>
          <a:bodyPr vert="horz" lIns="91440" tIns="45720" rIns="91440" bIns="45720" rtlCol="0" anchor="ctr"/>
          <a:lstStyle>
            <a:lvl1pPr algn="r">
              <a:defRPr sz="800" b="1" spc="300">
                <a:solidFill>
                  <a:srgbClr val="154734"/>
                </a:solidFill>
                <a:latin typeface="Century Gothic" panose="020B0502020202020204" pitchFamily="34" charset="0"/>
              </a:defRPr>
            </a:lvl1pPr>
          </a:lstStyle>
          <a:p>
            <a:r>
              <a:rPr lang="en-US"/>
              <a:t>PAGE </a:t>
            </a:r>
            <a:fld id="{0C066373-3FC5-844D-AB9B-E378AB597340}" type="slidenum">
              <a:rPr lang="en-US" smtClean="0"/>
              <a:pPr/>
              <a:t>‹#›</a:t>
            </a:fld>
            <a:r>
              <a:rPr lang="en-US"/>
              <a:t>  |  DEPARTMENT NAME</a:t>
            </a:r>
          </a:p>
        </p:txBody>
      </p:sp>
      <p:sp>
        <p:nvSpPr>
          <p:cNvPr id="15" name="Title 1">
            <a:extLst>
              <a:ext uri="{FF2B5EF4-FFF2-40B4-BE49-F238E27FC236}">
                <a16:creationId xmlns:a16="http://schemas.microsoft.com/office/drawing/2014/main" id="{FD44D04A-A201-B5A8-B110-F8495CAD55F3}"/>
              </a:ext>
            </a:extLst>
          </p:cNvPr>
          <p:cNvSpPr>
            <a:spLocks noGrp="1"/>
          </p:cNvSpPr>
          <p:nvPr>
            <p:ph type="title"/>
          </p:nvPr>
        </p:nvSpPr>
        <p:spPr>
          <a:xfrm>
            <a:off x="620429" y="779264"/>
            <a:ext cx="11067003" cy="778075"/>
          </a:xfrm>
          <a:prstGeom prst="rect">
            <a:avLst/>
          </a:prstGeom>
        </p:spPr>
        <p:txBody>
          <a:bodyPr anchor="ctr">
            <a:normAutofit/>
          </a:bodyPr>
          <a:lstStyle>
            <a:lvl1pPr>
              <a:defRPr sz="3600" b="1" i="0">
                <a:solidFill>
                  <a:srgbClr val="154734"/>
                </a:solidFill>
                <a:latin typeface="Lora SemiBold" pitchFamily="2" charset="77"/>
              </a:defRPr>
            </a:lvl1pPr>
          </a:lstStyle>
          <a:p>
            <a:endParaRPr lang="en-US"/>
          </a:p>
        </p:txBody>
      </p:sp>
    </p:spTree>
    <p:extLst>
      <p:ext uri="{BB962C8B-B14F-4D97-AF65-F5344CB8AC3E}">
        <p14:creationId xmlns:p14="http://schemas.microsoft.com/office/powerpoint/2010/main" val="2101331871"/>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theme" Target="../theme/theme2.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576C1B2-0DA1-F5D2-6204-9E685D770001}"/>
              </a:ext>
            </a:extLst>
          </p:cNvPr>
          <p:cNvSpPr txBox="1">
            <a:spLocks/>
          </p:cNvSpPr>
          <p:nvPr userDrawn="1"/>
        </p:nvSpPr>
        <p:spPr>
          <a:xfrm>
            <a:off x="502592" y="1122363"/>
            <a:ext cx="8614904" cy="2387600"/>
          </a:xfrm>
          <a:prstGeom prst="rect">
            <a:avLst/>
          </a:prstGeom>
        </p:spPr>
        <p:txBody>
          <a:bodyPr anchor="b"/>
          <a:lstStyle>
            <a:lvl1pPr algn="l" defTabSz="914400" rtl="0" eaLnBrk="1" latinLnBrk="0" hangingPunct="1">
              <a:lnSpc>
                <a:spcPct val="90000"/>
              </a:lnSpc>
              <a:spcBef>
                <a:spcPct val="0"/>
              </a:spcBef>
              <a:buNone/>
              <a:defRPr sz="6000" b="1" kern="1200">
                <a:solidFill>
                  <a:schemeClr val="bg1"/>
                </a:solidFill>
                <a:latin typeface="Times New Roman" panose="02020603050405020304" pitchFamily="18" charset="0"/>
                <a:ea typeface="+mj-ea"/>
                <a:cs typeface="Times New Roman" panose="02020603050405020304" pitchFamily="18" charset="0"/>
              </a:defRPr>
            </a:lvl1pPr>
          </a:lstStyle>
          <a:p>
            <a:r>
              <a:rPr lang="en-US"/>
              <a:t>University of</a:t>
            </a:r>
            <a:br>
              <a:rPr lang="en-US"/>
            </a:br>
            <a:r>
              <a:rPr lang="en-US"/>
              <a:t>Vermont</a:t>
            </a:r>
          </a:p>
        </p:txBody>
      </p:sp>
      <p:sp>
        <p:nvSpPr>
          <p:cNvPr id="5" name="Subtitle 2">
            <a:extLst>
              <a:ext uri="{FF2B5EF4-FFF2-40B4-BE49-F238E27FC236}">
                <a16:creationId xmlns:a16="http://schemas.microsoft.com/office/drawing/2014/main" id="{A816F94E-748B-7D45-D414-4BE2D60D31AF}"/>
              </a:ext>
            </a:extLst>
          </p:cNvPr>
          <p:cNvSpPr txBox="1">
            <a:spLocks/>
          </p:cNvSpPr>
          <p:nvPr userDrawn="1"/>
        </p:nvSpPr>
        <p:spPr>
          <a:xfrm>
            <a:off x="502592" y="3602038"/>
            <a:ext cx="8614904" cy="1655762"/>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2000" b="0" kern="1200">
                <a:solidFill>
                  <a:schemeClr val="bg1"/>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bg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bg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bg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bg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a:t>2022 </a:t>
            </a:r>
            <a:r>
              <a:rPr lang="en-US" err="1"/>
              <a:t>Powerpoint</a:t>
            </a:r>
            <a:r>
              <a:rPr lang="en-US"/>
              <a:t> Template</a:t>
            </a:r>
          </a:p>
        </p:txBody>
      </p:sp>
      <p:pic>
        <p:nvPicPr>
          <p:cNvPr id="3" name="Picture 2">
            <a:extLst>
              <a:ext uri="{FF2B5EF4-FFF2-40B4-BE49-F238E27FC236}">
                <a16:creationId xmlns:a16="http://schemas.microsoft.com/office/drawing/2014/main" id="{B979A093-937E-26ED-13F7-AEC9DD394A04}"/>
              </a:ext>
            </a:extLst>
          </p:cNvPr>
          <p:cNvPicPr>
            <a:picLocks noChangeAspect="1"/>
          </p:cNvPicPr>
          <p:nvPr userDrawn="1"/>
        </p:nvPicPr>
        <p:blipFill>
          <a:blip r:embed="rId33"/>
          <a:srcRect/>
          <a:stretch/>
        </p:blipFill>
        <p:spPr>
          <a:xfrm>
            <a:off x="2467" y="0"/>
            <a:ext cx="12187065" cy="6858000"/>
          </a:xfrm>
          <a:prstGeom prst="rect">
            <a:avLst/>
          </a:prstGeom>
        </p:spPr>
      </p:pic>
    </p:spTree>
    <p:extLst>
      <p:ext uri="{BB962C8B-B14F-4D97-AF65-F5344CB8AC3E}">
        <p14:creationId xmlns:p14="http://schemas.microsoft.com/office/powerpoint/2010/main" val="188191586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Lst>
  <p:txStyles>
    <p:titleStyle>
      <a:lvl1pPr algn="l" defTabSz="914400" rtl="0" eaLnBrk="1" latinLnBrk="0" hangingPunct="1">
        <a:lnSpc>
          <a:spcPct val="90000"/>
        </a:lnSpc>
        <a:spcBef>
          <a:spcPct val="0"/>
        </a:spcBef>
        <a:buNone/>
        <a:defRPr sz="4400" b="1" kern="1200">
          <a:solidFill>
            <a:schemeClr val="bg1"/>
          </a:solidFill>
          <a:latin typeface="Times New Roman" panose="02020603050405020304" pitchFamily="18" charset="0"/>
          <a:ea typeface="+mj-ea"/>
          <a:cs typeface="Times New Roman" panose="02020603050405020304" pitchFamily="18"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bg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E71347-B5AD-A60B-B7EB-B9E26985CA4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DA0370F-B721-FB14-33BA-79395E2DC82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4DCEB5-7AF3-9A55-230E-DE28D54344A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625A4EE-6249-435E-9A24-1FBAA5E65789}" type="datetimeFigureOut">
              <a:rPr lang="en-US" smtClean="0"/>
              <a:t>10/7/2025</a:t>
            </a:fld>
            <a:endParaRPr lang="en-US"/>
          </a:p>
        </p:txBody>
      </p:sp>
      <p:sp>
        <p:nvSpPr>
          <p:cNvPr id="5" name="Footer Placeholder 4">
            <a:extLst>
              <a:ext uri="{FF2B5EF4-FFF2-40B4-BE49-F238E27FC236}">
                <a16:creationId xmlns:a16="http://schemas.microsoft.com/office/drawing/2014/main" id="{DBB328FB-2D4E-3866-A19F-3F777D5907A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FB4DE3D3-DF46-DA19-2EA7-4B51C47FF20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8355EEA-41F2-44C2-955B-7687C8EF3430}" type="slidenum">
              <a:rPr lang="en-US" smtClean="0"/>
              <a:t>‹#›</a:t>
            </a:fld>
            <a:endParaRPr lang="en-US"/>
          </a:p>
        </p:txBody>
      </p:sp>
    </p:spTree>
    <p:extLst>
      <p:ext uri="{BB962C8B-B14F-4D97-AF65-F5344CB8AC3E}">
        <p14:creationId xmlns:p14="http://schemas.microsoft.com/office/powerpoint/2010/main" val="31238428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22.xml"/><Relationship Id="rId6" Type="http://schemas.openxmlformats.org/officeDocument/2006/relationships/hyperlink" Target="https://portal.office.com/" TargetMode="External"/><Relationship Id="rId5" Type="http://schemas.openxmlformats.org/officeDocument/2006/relationships/hyperlink" Target="https://copilot.microsoft.com/" TargetMode="External"/><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tags" Target="../tags/tag10.xml"/><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https://www.youtube.com/embed/PCGd0cyOs1I?feature=oembed" TargetMode="External"/><Relationship Id="rId1" Type="http://schemas.openxmlformats.org/officeDocument/2006/relationships/tags" Target="../tags/tag2.xml"/><Relationship Id="rId4" Type="http://schemas.openxmlformats.org/officeDocument/2006/relationships/image" Target="../media/image8.jpe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tags" Target="../tags/tag11.xml"/><Relationship Id="rId5" Type="http://schemas.openxmlformats.org/officeDocument/2006/relationships/image" Target="../media/image19.png"/><Relationship Id="rId4" Type="http://schemas.openxmlformats.org/officeDocument/2006/relationships/image" Target="../media/image18.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tags" Target="../tags/tag12.xml"/><Relationship Id="rId5" Type="http://schemas.openxmlformats.org/officeDocument/2006/relationships/image" Target="../media/image21.png"/><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tags" Target="../tags/tag13.xml"/><Relationship Id="rId4" Type="http://schemas.openxmlformats.org/officeDocument/2006/relationships/image" Target="../media/image2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hyperlink" Target="https://pypi.org/project/google-genai/" TargetMode="External"/><Relationship Id="rId1" Type="http://schemas.openxmlformats.org/officeDocument/2006/relationships/slideLayout" Target="../slideLayouts/slideLayout3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3.xml"/></Relationships>
</file>

<file path=ppt/slides/_rels/slide3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3.xml"/></Relationships>
</file>

<file path=ppt/slides/_rels/slide3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9.xml"/><Relationship Id="rId4" Type="http://schemas.openxmlformats.org/officeDocument/2006/relationships/image" Target="../media/image32.png"/></Relationships>
</file>

<file path=ppt/slides/_rels/slide3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3.xml"/></Relationships>
</file>

<file path=ppt/slides/_rels/slide4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9.xml"/></Relationships>
</file>

<file path=ppt/slides/_rels/slide4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9.xml"/></Relationships>
</file>

<file path=ppt/slides/_rels/slide4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9.xml"/></Relationships>
</file>

<file path=ppt/slides/_rels/slide4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9.xml"/></Relationships>
</file>

<file path=ppt/slides/_rels/slide4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9.xml"/></Relationships>
</file>

<file path=ppt/slides/_rels/slide4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9.xml"/></Relationships>
</file>

<file path=ppt/slides/_rels/slide4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9.xml"/></Relationships>
</file>

<file path=ppt/slides/_rels/slide4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9.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4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11.xml"/><Relationship Id="rId1" Type="http://schemas.openxmlformats.org/officeDocument/2006/relationships/tags" Target="../tags/tag4.xml"/><Relationship Id="rId4" Type="http://schemas.openxmlformats.org/officeDocument/2006/relationships/image" Target="../media/image10.png"/></Relationships>
</file>

<file path=ppt/slides/_rels/slide5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9.xml"/></Relationships>
</file>

<file path=ppt/slides/_rels/slide5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9.xml"/></Relationships>
</file>

<file path=ppt/slides/_rels/slide5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9.xml"/></Relationships>
</file>

<file path=ppt/slides/_rels/slide5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9.xml"/></Relationships>
</file>

<file path=ppt/slides/_rels/slide5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9.xml"/></Relationships>
</file>

<file path=ppt/slides/_rels/slide5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9.xml"/></Relationships>
</file>

<file path=ppt/slides/_rels/slide5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9.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3.xml"/><Relationship Id="rId1" Type="http://schemas.openxmlformats.org/officeDocument/2006/relationships/slideLayout" Target="../slideLayouts/slideLayout10.xml"/><Relationship Id="rId4" Type="http://schemas.openxmlformats.org/officeDocument/2006/relationships/hyperlink" Target="https://www.uvm.edu/uvminnovations"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11.xml"/><Relationship Id="rId1" Type="http://schemas.openxmlformats.org/officeDocument/2006/relationships/tags" Target="../tags/tag5.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15.xml"/><Relationship Id="rId1" Type="http://schemas.openxmlformats.org/officeDocument/2006/relationships/tags" Target="../tags/tag6.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23.xml"/><Relationship Id="rId1" Type="http://schemas.openxmlformats.org/officeDocument/2006/relationships/tags" Target="../tags/tag7.xml"/></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B0CB78-58A7-C663-471C-56F096780401}"/>
              </a:ext>
            </a:extLst>
          </p:cNvPr>
          <p:cNvSpPr>
            <a:spLocks noGrp="1"/>
          </p:cNvSpPr>
          <p:nvPr>
            <p:ph type="ctrTitle"/>
          </p:nvPr>
        </p:nvSpPr>
        <p:spPr>
          <a:xfrm>
            <a:off x="395797" y="1385906"/>
            <a:ext cx="8566891" cy="1872231"/>
          </a:xfrm>
        </p:spPr>
        <p:txBody>
          <a:bodyPr lIns="91440" tIns="45720" rIns="91440" bIns="45720" anchor="b"/>
          <a:lstStyle/>
          <a:p>
            <a:r>
              <a:rPr lang="en-US" sz="5400">
                <a:latin typeface="Lora SemiBold"/>
                <a:cs typeface="Frank Ruhl Libre"/>
              </a:rPr>
              <a:t>Artificial Intelligence Town Hall </a:t>
            </a:r>
            <a:endParaRPr lang="en-US" sz="5400"/>
          </a:p>
        </p:txBody>
      </p:sp>
      <p:sp>
        <p:nvSpPr>
          <p:cNvPr id="5" name="Subtitle 4">
            <a:extLst>
              <a:ext uri="{FF2B5EF4-FFF2-40B4-BE49-F238E27FC236}">
                <a16:creationId xmlns:a16="http://schemas.microsoft.com/office/drawing/2014/main" id="{803A4EF8-A86E-7ECC-8485-F3507E434647}"/>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31150760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84728A-7D08-07AA-C2E5-24DE3326322F}"/>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CA047FC7-C294-B909-D639-AD86F64DEF55}"/>
              </a:ext>
            </a:extLst>
          </p:cNvPr>
          <p:cNvSpPr>
            <a:spLocks noGrp="1"/>
          </p:cNvSpPr>
          <p:nvPr>
            <p:ph type="ctrTitle"/>
          </p:nvPr>
        </p:nvSpPr>
        <p:spPr>
          <a:xfrm>
            <a:off x="548867" y="2118050"/>
            <a:ext cx="8566890" cy="1232530"/>
          </a:xfrm>
        </p:spPr>
        <p:txBody>
          <a:bodyPr>
            <a:normAutofit/>
          </a:bodyPr>
          <a:lstStyle/>
          <a:p>
            <a:r>
              <a:rPr lang="en-US"/>
              <a:t>Super User Showcase</a:t>
            </a:r>
          </a:p>
        </p:txBody>
      </p:sp>
      <p:sp>
        <p:nvSpPr>
          <p:cNvPr id="2" name="Subtitle 1">
            <a:extLst>
              <a:ext uri="{FF2B5EF4-FFF2-40B4-BE49-F238E27FC236}">
                <a16:creationId xmlns:a16="http://schemas.microsoft.com/office/drawing/2014/main" id="{BF56503B-2B50-6F6F-D238-4CE9D15CE9FB}"/>
              </a:ext>
            </a:extLst>
          </p:cNvPr>
          <p:cNvSpPr>
            <a:spLocks noGrp="1"/>
          </p:cNvSpPr>
          <p:nvPr>
            <p:ph type="subTitle" idx="1"/>
          </p:nvPr>
        </p:nvSpPr>
        <p:spPr/>
        <p:txBody>
          <a:bodyPr lIns="91440" tIns="45720" rIns="91440" bIns="45720" anchor="t">
            <a:normAutofit/>
          </a:bodyPr>
          <a:lstStyle/>
          <a:p>
            <a:r>
              <a:rPr lang="en-US">
                <a:solidFill>
                  <a:srgbClr val="FFFFFF"/>
                </a:solidFill>
                <a:latin typeface="Century Gothic"/>
                <a:cs typeface="Poppins Medium"/>
              </a:rPr>
              <a:t>Mike Austin</a:t>
            </a:r>
          </a:p>
          <a:p>
            <a:r>
              <a:rPr lang="en-US">
                <a:solidFill>
                  <a:srgbClr val="FFFFFF"/>
                </a:solidFill>
                <a:latin typeface="Century Gothic"/>
                <a:cs typeface="Poppins Medium"/>
              </a:rPr>
              <a:t>Anna Varn</a:t>
            </a:r>
          </a:p>
          <a:p>
            <a:r>
              <a:rPr lang="en-US">
                <a:solidFill>
                  <a:srgbClr val="FFFFFF"/>
                </a:solidFill>
                <a:latin typeface="Century Gothic"/>
                <a:cs typeface="Poppins Medium"/>
              </a:rPr>
              <a:t>Ian Johnson</a:t>
            </a:r>
          </a:p>
          <a:p>
            <a:r>
              <a:rPr lang="en-US">
                <a:solidFill>
                  <a:srgbClr val="FFFFFF"/>
                </a:solidFill>
                <a:latin typeface="Century Gothic"/>
                <a:cs typeface="Poppins Medium"/>
              </a:rPr>
              <a:t>Jesse Stein</a:t>
            </a:r>
          </a:p>
        </p:txBody>
      </p:sp>
    </p:spTree>
    <p:custDataLst>
      <p:tags r:id="rId1"/>
    </p:custDataLst>
    <p:extLst>
      <p:ext uri="{BB962C8B-B14F-4D97-AF65-F5344CB8AC3E}">
        <p14:creationId xmlns:p14="http://schemas.microsoft.com/office/powerpoint/2010/main" val="11910617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B0CB78-58A7-C663-471C-56F096780401}"/>
              </a:ext>
            </a:extLst>
          </p:cNvPr>
          <p:cNvSpPr>
            <a:spLocks noGrp="1"/>
          </p:cNvSpPr>
          <p:nvPr>
            <p:ph type="ctrTitle"/>
          </p:nvPr>
        </p:nvSpPr>
        <p:spPr/>
        <p:txBody>
          <a:bodyPr/>
          <a:lstStyle/>
          <a:p>
            <a:r>
              <a:rPr lang="en-US"/>
              <a:t>Microsoft Copilot</a:t>
            </a:r>
          </a:p>
        </p:txBody>
      </p:sp>
      <p:sp>
        <p:nvSpPr>
          <p:cNvPr id="4" name="Subtitle 1">
            <a:extLst>
              <a:ext uri="{FF2B5EF4-FFF2-40B4-BE49-F238E27FC236}">
                <a16:creationId xmlns:a16="http://schemas.microsoft.com/office/drawing/2014/main" id="{84C7BB94-C6BA-9DD4-8CB6-2F72D5397E1C}"/>
              </a:ext>
            </a:extLst>
          </p:cNvPr>
          <p:cNvSpPr>
            <a:spLocks noGrp="1"/>
          </p:cNvSpPr>
          <p:nvPr>
            <p:ph type="subTitle" idx="1"/>
          </p:nvPr>
        </p:nvSpPr>
        <p:spPr>
          <a:xfrm>
            <a:off x="550606" y="3602038"/>
            <a:ext cx="8566890" cy="1655762"/>
          </a:xfrm>
        </p:spPr>
        <p:txBody>
          <a:bodyPr lIns="91440" tIns="45720" rIns="91440" bIns="45720" anchor="t">
            <a:normAutofit/>
          </a:bodyPr>
          <a:lstStyle/>
          <a:p>
            <a:r>
              <a:rPr lang="en-US">
                <a:solidFill>
                  <a:srgbClr val="FFFFFF"/>
                </a:solidFill>
                <a:latin typeface="Century Gothic"/>
                <a:cs typeface="Poppins Medium"/>
              </a:rPr>
              <a:t>Mike Austin</a:t>
            </a:r>
          </a:p>
          <a:p>
            <a:endParaRPr lang="en-US">
              <a:solidFill>
                <a:srgbClr val="FFFFFF"/>
              </a:solidFill>
              <a:latin typeface="Century Gothic"/>
              <a:cs typeface="Poppins Medium"/>
            </a:endParaRPr>
          </a:p>
        </p:txBody>
      </p:sp>
    </p:spTree>
    <p:extLst>
      <p:ext uri="{BB962C8B-B14F-4D97-AF65-F5344CB8AC3E}">
        <p14:creationId xmlns:p14="http://schemas.microsoft.com/office/powerpoint/2010/main" val="23883271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0D9664-E70D-673A-014A-4402B27A9104}"/>
              </a:ext>
            </a:extLst>
          </p:cNvPr>
          <p:cNvSpPr>
            <a:spLocks noGrp="1"/>
          </p:cNvSpPr>
          <p:nvPr>
            <p:ph type="title"/>
          </p:nvPr>
        </p:nvSpPr>
        <p:spPr/>
        <p:txBody>
          <a:bodyPr>
            <a:normAutofit/>
          </a:bodyPr>
          <a:lstStyle/>
          <a:p>
            <a:r>
              <a:rPr lang="en-US" b="0"/>
              <a:t>Microsoft Copilot</a:t>
            </a:r>
            <a:endParaRPr lang="en-US"/>
          </a:p>
        </p:txBody>
      </p:sp>
      <p:sp>
        <p:nvSpPr>
          <p:cNvPr id="3" name="Content Placeholder 2">
            <a:extLst>
              <a:ext uri="{FF2B5EF4-FFF2-40B4-BE49-F238E27FC236}">
                <a16:creationId xmlns:a16="http://schemas.microsoft.com/office/drawing/2014/main" id="{5337A9F6-0139-EF60-0E30-9D226AB21D5C}"/>
              </a:ext>
            </a:extLst>
          </p:cNvPr>
          <p:cNvSpPr>
            <a:spLocks noGrp="1"/>
          </p:cNvSpPr>
          <p:nvPr>
            <p:ph idx="1"/>
          </p:nvPr>
        </p:nvSpPr>
        <p:spPr>
          <a:xfrm>
            <a:off x="620429" y="1628778"/>
            <a:ext cx="10059294" cy="4267929"/>
          </a:xfrm>
        </p:spPr>
        <p:txBody>
          <a:bodyPr>
            <a:normAutofit/>
          </a:bodyPr>
          <a:lstStyle/>
          <a:p>
            <a:pPr marL="285750" indent="-285750">
              <a:lnSpc>
                <a:spcPct val="125000"/>
              </a:lnSpc>
              <a:buFont typeface="Arial" panose="020B0604020202020204" pitchFamily="34" charset="0"/>
              <a:buChar char="•"/>
            </a:pPr>
            <a:r>
              <a:rPr lang="en-US">
                <a:latin typeface="Century Gothic"/>
              </a:rPr>
              <a:t>Microsoft Copilot, UVM’s campus-wide approved AI tool</a:t>
            </a:r>
          </a:p>
          <a:p>
            <a:pPr marL="742950" lvl="1" indent="-285750">
              <a:lnSpc>
                <a:spcPct val="125000"/>
              </a:lnSpc>
              <a:buFont typeface="Arial" panose="020B0604020202020204" pitchFamily="34" charset="0"/>
              <a:buChar char="•"/>
            </a:pPr>
            <a:r>
              <a:rPr lang="en-US">
                <a:latin typeface="Century Gothic"/>
              </a:rPr>
              <a:t>Similar to ChatGPT</a:t>
            </a:r>
          </a:p>
          <a:p>
            <a:pPr marL="1200150" lvl="2" indent="-285750">
              <a:lnSpc>
                <a:spcPct val="125000"/>
              </a:lnSpc>
            </a:pPr>
            <a:r>
              <a:rPr lang="en-US">
                <a:latin typeface="Century Gothic"/>
              </a:rPr>
              <a:t>uses some of the same language models (GPT-4o/5, DALL-E 3)</a:t>
            </a:r>
            <a:endParaRPr lang="en-US">
              <a:solidFill>
                <a:schemeClr val="bg1"/>
              </a:solidFill>
              <a:latin typeface="Century Gothic"/>
            </a:endParaRPr>
          </a:p>
          <a:p>
            <a:pPr marL="742950" lvl="1" indent="-285750">
              <a:lnSpc>
                <a:spcPct val="125000"/>
              </a:lnSpc>
              <a:buFont typeface="Arial" panose="020B0604020202020204" pitchFamily="34" charset="0"/>
              <a:buChar char="•"/>
            </a:pPr>
            <a:r>
              <a:rPr lang="en-US">
                <a:solidFill>
                  <a:schemeClr val="bg1"/>
                </a:solidFill>
                <a:latin typeface="Century Gothic"/>
              </a:rPr>
              <a:t>Most AI tools train on your data – UVM’s agreement with Microsoft offers protection here</a:t>
            </a:r>
          </a:p>
          <a:p>
            <a:pPr marL="1200150" lvl="2" indent="-285750">
              <a:lnSpc>
                <a:spcPct val="125000"/>
              </a:lnSpc>
            </a:pPr>
            <a:r>
              <a:rPr lang="en-US">
                <a:latin typeface="Century Gothic"/>
              </a:rPr>
              <a:t>Approved for the same UVM data as the rest of M365, if you are logged into your UVM account</a:t>
            </a:r>
          </a:p>
          <a:p>
            <a:pPr marL="57150" indent="-285750">
              <a:lnSpc>
                <a:spcPct val="125000"/>
              </a:lnSpc>
            </a:pPr>
            <a:endParaRPr lang="en-US">
              <a:latin typeface="Century Gothic"/>
            </a:endParaRPr>
          </a:p>
          <a:p>
            <a:pPr marL="114300" indent="-342900">
              <a:lnSpc>
                <a:spcPct val="125000"/>
              </a:lnSpc>
              <a:buFont typeface="Arial" panose="020B0604020202020204" pitchFamily="34" charset="0"/>
              <a:buChar char="•"/>
            </a:pPr>
            <a:r>
              <a:rPr lang="en-US">
                <a:latin typeface="Century Gothic"/>
              </a:rPr>
              <a:t>UVM IT KB article: https://</a:t>
            </a:r>
            <a:r>
              <a:rPr lang="en-US" err="1">
                <a:latin typeface="Century Gothic"/>
              </a:rPr>
              <a:t>www.uvm.edu</a:t>
            </a:r>
            <a:r>
              <a:rPr lang="en-US">
                <a:latin typeface="Century Gothic"/>
              </a:rPr>
              <a:t>/it/kb/article/</a:t>
            </a:r>
            <a:r>
              <a:rPr lang="en-US" err="1">
                <a:latin typeface="Century Gothic"/>
              </a:rPr>
              <a:t>microsoft</a:t>
            </a:r>
            <a:r>
              <a:rPr lang="en-US">
                <a:latin typeface="Century Gothic"/>
              </a:rPr>
              <a:t>-copilot/</a:t>
            </a:r>
            <a:endParaRPr lang="en-US"/>
          </a:p>
          <a:p>
            <a:pPr marL="742950" lvl="1" indent="-285750">
              <a:lnSpc>
                <a:spcPct val="125000"/>
              </a:lnSpc>
            </a:pPr>
            <a:endParaRPr lang="en-US">
              <a:solidFill>
                <a:schemeClr val="bg1"/>
              </a:solidFill>
              <a:latin typeface="Century Gothic"/>
            </a:endParaRPr>
          </a:p>
          <a:p>
            <a:pPr marL="57150" indent="-285750">
              <a:lnSpc>
                <a:spcPct val="125000"/>
              </a:lnSpc>
              <a:buFont typeface="Arial" panose="020B0604020202020204" pitchFamily="34" charset="0"/>
              <a:buChar char="•"/>
            </a:pPr>
            <a:endParaRPr lang="en-US">
              <a:latin typeface="Century Gothic"/>
            </a:endParaRPr>
          </a:p>
        </p:txBody>
      </p:sp>
    </p:spTree>
    <p:extLst>
      <p:ext uri="{BB962C8B-B14F-4D97-AF65-F5344CB8AC3E}">
        <p14:creationId xmlns:p14="http://schemas.microsoft.com/office/powerpoint/2010/main" val="27560427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6113B5-DBEE-7E4B-4585-10496D24D3FE}"/>
              </a:ext>
            </a:extLst>
          </p:cNvPr>
          <p:cNvSpPr>
            <a:spLocks noGrp="1"/>
          </p:cNvSpPr>
          <p:nvPr>
            <p:ph type="title"/>
          </p:nvPr>
        </p:nvSpPr>
        <p:spPr/>
        <p:txBody>
          <a:bodyPr/>
          <a:lstStyle/>
          <a:p>
            <a:r>
              <a:rPr lang="en-US"/>
              <a:t>Copilot Chat</a:t>
            </a:r>
          </a:p>
        </p:txBody>
      </p:sp>
      <p:sp>
        <p:nvSpPr>
          <p:cNvPr id="3" name="Content Placeholder 2">
            <a:extLst>
              <a:ext uri="{FF2B5EF4-FFF2-40B4-BE49-F238E27FC236}">
                <a16:creationId xmlns:a16="http://schemas.microsoft.com/office/drawing/2014/main" id="{1CCD8D57-A42A-E3B3-38C8-6DAD85BC7CA2}"/>
              </a:ext>
            </a:extLst>
          </p:cNvPr>
          <p:cNvSpPr>
            <a:spLocks noGrp="1"/>
          </p:cNvSpPr>
          <p:nvPr>
            <p:ph idx="1"/>
          </p:nvPr>
        </p:nvSpPr>
        <p:spPr>
          <a:xfrm>
            <a:off x="620429" y="1628779"/>
            <a:ext cx="9660709" cy="3869638"/>
          </a:xfrm>
        </p:spPr>
        <p:txBody>
          <a:bodyPr>
            <a:normAutofit lnSpcReduction="10000"/>
          </a:bodyPr>
          <a:lstStyle/>
          <a:p>
            <a:pPr marL="57150" indent="-285750">
              <a:lnSpc>
                <a:spcPct val="125000"/>
              </a:lnSpc>
              <a:buFont typeface="Arial" panose="020B0604020202020204" pitchFamily="34" charset="0"/>
              <a:buChar char="•"/>
            </a:pPr>
            <a:r>
              <a:rPr lang="en-US">
                <a:latin typeface="Century Gothic"/>
              </a:rPr>
              <a:t>“Web” version available to everyone at UVM now.</a:t>
            </a:r>
          </a:p>
          <a:p>
            <a:pPr marL="742950" lvl="1" indent="-285750">
              <a:lnSpc>
                <a:spcPct val="125000"/>
              </a:lnSpc>
            </a:pPr>
            <a:r>
              <a:rPr lang="en-US">
                <a:latin typeface="Century Gothic"/>
              </a:rPr>
              <a:t>generate text or images</a:t>
            </a:r>
          </a:p>
          <a:p>
            <a:pPr marL="742950" lvl="1" indent="-285750">
              <a:lnSpc>
                <a:spcPct val="125000"/>
              </a:lnSpc>
            </a:pPr>
            <a:r>
              <a:rPr lang="en-US">
                <a:latin typeface="Century Gothic"/>
              </a:rPr>
              <a:t>generate computer code</a:t>
            </a:r>
          </a:p>
          <a:p>
            <a:pPr marL="742950" lvl="1" indent="-285750">
              <a:lnSpc>
                <a:spcPct val="125000"/>
              </a:lnSpc>
            </a:pPr>
            <a:r>
              <a:rPr lang="en-US">
                <a:latin typeface="Century Gothic"/>
              </a:rPr>
              <a:t>transcribe audio files</a:t>
            </a:r>
          </a:p>
          <a:p>
            <a:pPr marL="742950" lvl="1" indent="-285750">
              <a:lnSpc>
                <a:spcPct val="125000"/>
              </a:lnSpc>
            </a:pPr>
            <a:r>
              <a:rPr lang="en-US">
                <a:latin typeface="Century Gothic"/>
              </a:rPr>
              <a:t>translate languages</a:t>
            </a:r>
          </a:p>
          <a:p>
            <a:pPr marL="742950" lvl="1" indent="-285750">
              <a:lnSpc>
                <a:spcPct val="125000"/>
              </a:lnSpc>
            </a:pPr>
            <a:r>
              <a:rPr lang="en-US">
                <a:latin typeface="Century Gothic"/>
              </a:rPr>
              <a:t>brainstorming, discovery, summarizing</a:t>
            </a:r>
          </a:p>
          <a:p>
            <a:pPr marL="457200" lvl="1" indent="0">
              <a:lnSpc>
                <a:spcPct val="125000"/>
              </a:lnSpc>
              <a:buNone/>
            </a:pPr>
            <a:endParaRPr lang="en-US">
              <a:latin typeface="Century Gothic"/>
            </a:endParaRPr>
          </a:p>
          <a:p>
            <a:pPr marL="742950" lvl="1" indent="-285750">
              <a:lnSpc>
                <a:spcPct val="125000"/>
              </a:lnSpc>
            </a:pPr>
            <a:r>
              <a:rPr lang="en-US">
                <a:latin typeface="Century Gothic"/>
              </a:rPr>
              <a:t>https://</a:t>
            </a:r>
            <a:r>
              <a:rPr lang="en-US" err="1">
                <a:latin typeface="Century Gothic"/>
              </a:rPr>
              <a:t>copilot.microsoft.com</a:t>
            </a:r>
            <a:r>
              <a:rPr lang="en-US">
                <a:latin typeface="Century Gothic"/>
              </a:rPr>
              <a:t>/</a:t>
            </a:r>
          </a:p>
          <a:p>
            <a:pPr marL="1200150" lvl="2" indent="-285750">
              <a:lnSpc>
                <a:spcPct val="125000"/>
              </a:lnSpc>
            </a:pPr>
            <a:r>
              <a:rPr lang="en-US">
                <a:latin typeface="Century Gothic"/>
              </a:rPr>
              <a:t>login with your UVM NetID to get data protections</a:t>
            </a:r>
          </a:p>
          <a:p>
            <a:pPr marL="57150" indent="-285750">
              <a:lnSpc>
                <a:spcPct val="125000"/>
              </a:lnSpc>
              <a:buFont typeface="Arial" panose="020B0604020202020204" pitchFamily="34" charset="0"/>
              <a:buChar char="•"/>
            </a:pPr>
            <a:endParaRPr lang="en-US">
              <a:latin typeface="Century Gothic"/>
            </a:endParaRPr>
          </a:p>
          <a:p>
            <a:pPr marL="57150" indent="-285750">
              <a:lnSpc>
                <a:spcPct val="125000"/>
              </a:lnSpc>
              <a:buFont typeface="Arial" panose="020B0604020202020204" pitchFamily="34" charset="0"/>
              <a:buChar char="•"/>
            </a:pPr>
            <a:endParaRPr lang="en-US">
              <a:latin typeface="Century Gothic"/>
            </a:endParaRPr>
          </a:p>
        </p:txBody>
      </p:sp>
    </p:spTree>
    <p:extLst>
      <p:ext uri="{BB962C8B-B14F-4D97-AF65-F5344CB8AC3E}">
        <p14:creationId xmlns:p14="http://schemas.microsoft.com/office/powerpoint/2010/main" val="12449193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43B68C-CB27-1FAE-EBD0-84CB8281177D}"/>
            </a:ext>
          </a:extLst>
        </p:cNvPr>
        <p:cNvGrpSpPr/>
        <p:nvPr/>
      </p:nvGrpSpPr>
      <p:grpSpPr>
        <a:xfrm>
          <a:off x="0" y="0"/>
          <a:ext cx="0" cy="0"/>
          <a:chOff x="0" y="0"/>
          <a:chExt cx="0" cy="0"/>
        </a:xfrm>
      </p:grpSpPr>
      <p:pic>
        <p:nvPicPr>
          <p:cNvPr id="4" name="Content Placeholder 3" descr="A screenshot of a computer&#10;&#10;AI-generated content may be incorrect.">
            <a:extLst>
              <a:ext uri="{FF2B5EF4-FFF2-40B4-BE49-F238E27FC236}">
                <a16:creationId xmlns:a16="http://schemas.microsoft.com/office/drawing/2014/main" id="{750510AD-AF9B-3AEB-B9E5-18D01C466B3E}"/>
              </a:ext>
            </a:extLst>
          </p:cNvPr>
          <p:cNvPicPr>
            <a:picLocks noGrp="1" noChangeAspect="1"/>
          </p:cNvPicPr>
          <p:nvPr>
            <p:ph type="pic" sz="quarter" idx="14"/>
          </p:nvPr>
        </p:nvPicPr>
        <p:blipFill>
          <a:blip r:embed="rId3"/>
          <a:srcRect t="9566" r="1" b="18032"/>
          <a:stretch>
            <a:fillRect/>
          </a:stretch>
        </p:blipFill>
        <p:spPr>
          <a:xfrm>
            <a:off x="706387" y="1557339"/>
            <a:ext cx="10981045" cy="4333098"/>
          </a:xfrm>
          <a:prstGeom prst="rect">
            <a:avLst/>
          </a:prstGeom>
          <a:noFill/>
        </p:spPr>
      </p:pic>
      <p:sp>
        <p:nvSpPr>
          <p:cNvPr id="2" name="Title 1">
            <a:extLst>
              <a:ext uri="{FF2B5EF4-FFF2-40B4-BE49-F238E27FC236}">
                <a16:creationId xmlns:a16="http://schemas.microsoft.com/office/drawing/2014/main" id="{2197F4A2-7166-54CC-BE28-8122A126ECF9}"/>
              </a:ext>
            </a:extLst>
          </p:cNvPr>
          <p:cNvSpPr>
            <a:spLocks noGrp="1"/>
          </p:cNvSpPr>
          <p:nvPr>
            <p:ph type="title"/>
          </p:nvPr>
        </p:nvSpPr>
        <p:spPr>
          <a:xfrm>
            <a:off x="620430" y="779264"/>
            <a:ext cx="11067002" cy="778075"/>
          </a:xfrm>
        </p:spPr>
        <p:txBody>
          <a:bodyPr anchor="ctr">
            <a:normAutofit/>
          </a:bodyPr>
          <a:lstStyle/>
          <a:p>
            <a:r>
              <a:rPr lang="en-US" sz="3200">
                <a:latin typeface="Segoe UI Semibold" panose="020B0702040204020203" pitchFamily="34" charset="0"/>
                <a:cs typeface="Segoe UI Semibold" panose="020B0702040204020203" pitchFamily="34" charset="0"/>
              </a:rPr>
              <a:t>Copilot Web</a:t>
            </a:r>
          </a:p>
        </p:txBody>
      </p:sp>
      <p:sp>
        <p:nvSpPr>
          <p:cNvPr id="5" name="Rectangle: Rounded Corners 4">
            <a:extLst>
              <a:ext uri="{FF2B5EF4-FFF2-40B4-BE49-F238E27FC236}">
                <a16:creationId xmlns:a16="http://schemas.microsoft.com/office/drawing/2014/main" id="{39AF1CE3-7FDA-2095-B207-FB55C5832357}"/>
              </a:ext>
            </a:extLst>
          </p:cNvPr>
          <p:cNvSpPr/>
          <p:nvPr/>
        </p:nvSpPr>
        <p:spPr>
          <a:xfrm>
            <a:off x="4239986" y="1959429"/>
            <a:ext cx="2362200" cy="1382485"/>
          </a:xfrm>
          <a:prstGeom prst="roundRect">
            <a:avLst/>
          </a:prstGeom>
          <a:noFill/>
          <a:ln w="3810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658E980A-D345-2458-EDAF-451A322779DC}"/>
              </a:ext>
            </a:extLst>
          </p:cNvPr>
          <p:cNvPicPr>
            <a:picLocks noChangeAspect="1"/>
          </p:cNvPicPr>
          <p:nvPr/>
        </p:nvPicPr>
        <p:blipFill>
          <a:blip r:embed="rId4"/>
          <a:stretch>
            <a:fillRect/>
          </a:stretch>
        </p:blipFill>
        <p:spPr>
          <a:xfrm>
            <a:off x="9853410" y="1725153"/>
            <a:ext cx="1799747" cy="1300295"/>
          </a:xfrm>
          <a:prstGeom prst="rect">
            <a:avLst/>
          </a:prstGeom>
        </p:spPr>
      </p:pic>
      <p:sp>
        <p:nvSpPr>
          <p:cNvPr id="8" name="Rectangle: Rounded Corners 7">
            <a:extLst>
              <a:ext uri="{FF2B5EF4-FFF2-40B4-BE49-F238E27FC236}">
                <a16:creationId xmlns:a16="http://schemas.microsoft.com/office/drawing/2014/main" id="{13421EA7-A49F-5E34-28F1-0B9358A54192}"/>
              </a:ext>
            </a:extLst>
          </p:cNvPr>
          <p:cNvSpPr/>
          <p:nvPr/>
        </p:nvSpPr>
        <p:spPr>
          <a:xfrm>
            <a:off x="9853410" y="1892967"/>
            <a:ext cx="1707219" cy="1193133"/>
          </a:xfrm>
          <a:prstGeom prst="roundRect">
            <a:avLst/>
          </a:prstGeom>
          <a:noFill/>
          <a:ln w="38100">
            <a:solidFill>
              <a:schemeClr val="accent5">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CF858C0B-ADFF-CE5D-47D9-3A7365C9C00A}"/>
              </a:ext>
            </a:extLst>
          </p:cNvPr>
          <p:cNvSpPr/>
          <p:nvPr/>
        </p:nvSpPr>
        <p:spPr>
          <a:xfrm>
            <a:off x="843644" y="2933700"/>
            <a:ext cx="3167742" cy="1856013"/>
          </a:xfrm>
          <a:prstGeom prst="roundRect">
            <a:avLst/>
          </a:prstGeom>
          <a:noFill/>
          <a:ln w="38100">
            <a:solidFill>
              <a:schemeClr val="accent5">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2AB82F13-B288-71B6-6467-91DD90D90468}"/>
              </a:ext>
            </a:extLst>
          </p:cNvPr>
          <p:cNvSpPr txBox="1"/>
          <p:nvPr/>
        </p:nvSpPr>
        <p:spPr>
          <a:xfrm>
            <a:off x="2559288" y="6214866"/>
            <a:ext cx="8246876" cy="369332"/>
          </a:xfrm>
          <a:prstGeom prst="rect">
            <a:avLst/>
          </a:prstGeom>
          <a:noFill/>
        </p:spPr>
        <p:txBody>
          <a:bodyPr wrap="square" lIns="91440" tIns="45720" rIns="91440" bIns="45720" anchor="t">
            <a:spAutoFit/>
          </a:bodyPr>
          <a:lstStyle/>
          <a:p>
            <a:pPr algn="r"/>
            <a:r>
              <a:rPr lang="en-US">
                <a:solidFill>
                  <a:schemeClr val="accent5">
                    <a:lumMod val="10000"/>
                    <a:lumOff val="90000"/>
                  </a:schemeClr>
                </a:solidFill>
                <a:ea typeface="+mn-lt"/>
                <a:cs typeface="+mn-lt"/>
                <a:hlinkClick r:id="rId5">
                  <a:extLst>
                    <a:ext uri="{A12FA001-AC4F-418D-AE19-62706E023703}">
                      <ahyp:hlinkClr xmlns:ahyp="http://schemas.microsoft.com/office/drawing/2018/hyperlinkcolor" val="tx"/>
                    </a:ext>
                  </a:extLst>
                </a:hlinkClick>
              </a:rPr>
              <a:t>https://copilot.microsoft.com</a:t>
            </a:r>
            <a:r>
              <a:rPr lang="en-US">
                <a:solidFill>
                  <a:schemeClr val="accent5">
                    <a:lumMod val="10000"/>
                    <a:lumOff val="90000"/>
                  </a:schemeClr>
                </a:solidFill>
                <a:ea typeface="+mn-lt"/>
                <a:cs typeface="+mn-lt"/>
              </a:rPr>
              <a:t>  OR  </a:t>
            </a:r>
            <a:r>
              <a:rPr lang="en-US">
                <a:solidFill>
                  <a:schemeClr val="accent5">
                    <a:lumMod val="10000"/>
                    <a:lumOff val="90000"/>
                  </a:schemeClr>
                </a:solidFill>
                <a:ea typeface="+mn-lt"/>
                <a:cs typeface="+mn-lt"/>
                <a:hlinkClick r:id="rId6">
                  <a:extLst>
                    <a:ext uri="{A12FA001-AC4F-418D-AE19-62706E023703}">
                      <ahyp:hlinkClr xmlns:ahyp="http://schemas.microsoft.com/office/drawing/2018/hyperlinkcolor" val="tx"/>
                    </a:ext>
                  </a:extLst>
                </a:hlinkClick>
              </a:rPr>
              <a:t>https://portal.office.com</a:t>
            </a:r>
            <a:r>
              <a:rPr lang="en-US">
                <a:solidFill>
                  <a:schemeClr val="accent5">
                    <a:lumMod val="10000"/>
                    <a:lumOff val="90000"/>
                  </a:schemeClr>
                </a:solidFill>
                <a:ea typeface="+mn-lt"/>
                <a:cs typeface="+mn-lt"/>
              </a:rPr>
              <a:t>  OR …</a:t>
            </a:r>
          </a:p>
        </p:txBody>
      </p:sp>
    </p:spTree>
    <p:extLst>
      <p:ext uri="{BB962C8B-B14F-4D97-AF65-F5344CB8AC3E}">
        <p14:creationId xmlns:p14="http://schemas.microsoft.com/office/powerpoint/2010/main" val="18255940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83903D-E18E-5F25-D6FF-3A756561993A}"/>
              </a:ext>
            </a:extLst>
          </p:cNvPr>
          <p:cNvSpPr>
            <a:spLocks noGrp="1"/>
          </p:cNvSpPr>
          <p:nvPr>
            <p:ph type="title"/>
          </p:nvPr>
        </p:nvSpPr>
        <p:spPr/>
        <p:txBody>
          <a:bodyPr/>
          <a:lstStyle/>
          <a:p>
            <a:r>
              <a:rPr lang="en-US"/>
              <a:t>Copilot 365</a:t>
            </a:r>
          </a:p>
        </p:txBody>
      </p:sp>
      <p:sp>
        <p:nvSpPr>
          <p:cNvPr id="3" name="Content Placeholder 2">
            <a:extLst>
              <a:ext uri="{FF2B5EF4-FFF2-40B4-BE49-F238E27FC236}">
                <a16:creationId xmlns:a16="http://schemas.microsoft.com/office/drawing/2014/main" id="{BD970E88-2D70-B40C-2076-E0595017436E}"/>
              </a:ext>
            </a:extLst>
          </p:cNvPr>
          <p:cNvSpPr>
            <a:spLocks noGrp="1"/>
          </p:cNvSpPr>
          <p:nvPr>
            <p:ph idx="1"/>
          </p:nvPr>
        </p:nvSpPr>
        <p:spPr>
          <a:xfrm>
            <a:off x="620429" y="1628779"/>
            <a:ext cx="10680617" cy="3869638"/>
          </a:xfrm>
        </p:spPr>
        <p:txBody>
          <a:bodyPr>
            <a:normAutofit/>
          </a:bodyPr>
          <a:lstStyle/>
          <a:p>
            <a:pPr marL="57150" indent="-285750">
              <a:lnSpc>
                <a:spcPct val="125000"/>
              </a:lnSpc>
              <a:buFont typeface="Arial" panose="020B0604020202020204" pitchFamily="34" charset="0"/>
              <a:buChar char="•"/>
            </a:pPr>
            <a:r>
              <a:rPr lang="en-US">
                <a:latin typeface="Century Gothic"/>
              </a:rPr>
              <a:t>Office 365 integrated version available on a limited basis.</a:t>
            </a:r>
          </a:p>
          <a:p>
            <a:pPr marL="742950" lvl="1" indent="-285750">
              <a:lnSpc>
                <a:spcPct val="125000"/>
              </a:lnSpc>
            </a:pPr>
            <a:r>
              <a:rPr lang="en-US">
                <a:latin typeface="Century Gothic"/>
              </a:rPr>
              <a:t>Integration into each of the Office apps, such as Outlook, Teams, Word, Excel, OneNote, </a:t>
            </a:r>
            <a:r>
              <a:rPr lang="en-US" err="1">
                <a:latin typeface="Century Gothic"/>
              </a:rPr>
              <a:t>etc</a:t>
            </a:r>
            <a:r>
              <a:rPr lang="en-US">
                <a:latin typeface="Century Gothic"/>
              </a:rPr>
              <a:t>…</a:t>
            </a:r>
          </a:p>
          <a:p>
            <a:pPr marL="742950" lvl="1" indent="-285750">
              <a:lnSpc>
                <a:spcPct val="125000"/>
              </a:lnSpc>
            </a:pPr>
            <a:r>
              <a:rPr lang="en-US">
                <a:latin typeface="Century Gothic"/>
              </a:rPr>
              <a:t>Additional cost to UVM for these licenses.</a:t>
            </a:r>
            <a:endParaRPr lang="en-US"/>
          </a:p>
          <a:p>
            <a:pPr marL="742950" lvl="1" indent="-285750">
              <a:lnSpc>
                <a:spcPct val="125000"/>
              </a:lnSpc>
            </a:pPr>
            <a:r>
              <a:rPr lang="en-US"/>
              <a:t>Developing plans around security, funding, governance.</a:t>
            </a:r>
          </a:p>
          <a:p>
            <a:pPr marL="742950" lvl="1" indent="-285750">
              <a:lnSpc>
                <a:spcPct val="125000"/>
              </a:lnSpc>
            </a:pPr>
            <a:endParaRPr lang="en-US"/>
          </a:p>
          <a:p>
            <a:pPr>
              <a:lnSpc>
                <a:spcPct val="125000"/>
              </a:lnSpc>
            </a:pPr>
            <a:endParaRPr lang="en-US"/>
          </a:p>
          <a:p>
            <a:pPr marL="114300" indent="-342900">
              <a:lnSpc>
                <a:spcPct val="125000"/>
              </a:lnSpc>
              <a:buFont typeface="Arial" panose="020B0604020202020204" pitchFamily="34" charset="0"/>
              <a:buChar char="•"/>
            </a:pPr>
            <a:endParaRPr lang="en-US">
              <a:latin typeface="Century Gothic"/>
            </a:endParaRPr>
          </a:p>
          <a:p>
            <a:endParaRPr lang="en-US"/>
          </a:p>
        </p:txBody>
      </p:sp>
    </p:spTree>
    <p:extLst>
      <p:ext uri="{BB962C8B-B14F-4D97-AF65-F5344CB8AC3E}">
        <p14:creationId xmlns:p14="http://schemas.microsoft.com/office/powerpoint/2010/main" val="21127295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9249F3-5019-7040-A4E7-3E55E757CCA2}"/>
              </a:ext>
            </a:extLst>
          </p:cNvPr>
          <p:cNvSpPr>
            <a:spLocks noGrp="1"/>
          </p:cNvSpPr>
          <p:nvPr>
            <p:ph type="title"/>
          </p:nvPr>
        </p:nvSpPr>
        <p:spPr/>
        <p:txBody>
          <a:bodyPr/>
          <a:lstStyle/>
          <a:p>
            <a:r>
              <a:rPr lang="en-US"/>
              <a:t>Copilot Agents</a:t>
            </a:r>
          </a:p>
        </p:txBody>
      </p:sp>
      <p:sp>
        <p:nvSpPr>
          <p:cNvPr id="3" name="Content Placeholder 2">
            <a:extLst>
              <a:ext uri="{FF2B5EF4-FFF2-40B4-BE49-F238E27FC236}">
                <a16:creationId xmlns:a16="http://schemas.microsoft.com/office/drawing/2014/main" id="{F2EF5C3F-FDF4-8089-1DE1-E2A5CA8DA965}"/>
              </a:ext>
            </a:extLst>
          </p:cNvPr>
          <p:cNvSpPr>
            <a:spLocks noGrp="1"/>
          </p:cNvSpPr>
          <p:nvPr>
            <p:ph idx="1"/>
          </p:nvPr>
        </p:nvSpPr>
        <p:spPr>
          <a:xfrm>
            <a:off x="620429" y="1628779"/>
            <a:ext cx="11846634" cy="3869638"/>
          </a:xfrm>
        </p:spPr>
        <p:txBody>
          <a:bodyPr vert="horz" lIns="91440" tIns="45720" rIns="91440" bIns="45720" rtlCol="0" anchor="t">
            <a:normAutofit/>
          </a:bodyPr>
          <a:lstStyle/>
          <a:p>
            <a:pPr marL="342900" indent="-342900">
              <a:buChar char="•"/>
            </a:pPr>
            <a:r>
              <a:rPr lang="en-US">
                <a:latin typeface="Century Gothic"/>
              </a:rPr>
              <a:t>We have trained a Copilot Agent on UVM’s IT Knowledge Base.</a:t>
            </a:r>
            <a:endParaRPr lang="en-US"/>
          </a:p>
          <a:p>
            <a:pPr marL="342900" indent="-342900">
              <a:buChar char="•"/>
            </a:pPr>
            <a:r>
              <a:rPr lang="en-US">
                <a:latin typeface="Century Gothic"/>
              </a:rPr>
              <a:t>Responses from the Agent are restricted to the trained dataset.</a:t>
            </a:r>
          </a:p>
          <a:p>
            <a:pPr marL="342900" indent="-342900">
              <a:buChar char="•"/>
            </a:pPr>
            <a:r>
              <a:rPr lang="en-US">
                <a:latin typeface="Century Gothic"/>
              </a:rPr>
              <a:t>Working on demo website.</a:t>
            </a:r>
          </a:p>
          <a:p>
            <a:pPr marL="342900" indent="-342900">
              <a:buChar char="•"/>
            </a:pPr>
            <a:r>
              <a:rPr lang="en-US">
                <a:latin typeface="Century Gothic"/>
              </a:rPr>
              <a:t>Seeking potential future pilot partners.</a:t>
            </a:r>
          </a:p>
          <a:p>
            <a:pPr marL="342900" indent="-342900">
              <a:buChar char="•"/>
            </a:pPr>
            <a:r>
              <a:rPr lang="en-US">
                <a:latin typeface="Century Gothic"/>
              </a:rPr>
              <a:t>Most people can experiment with internal agents today in Copilot.</a:t>
            </a:r>
          </a:p>
        </p:txBody>
      </p:sp>
    </p:spTree>
    <p:extLst>
      <p:ext uri="{BB962C8B-B14F-4D97-AF65-F5344CB8AC3E}">
        <p14:creationId xmlns:p14="http://schemas.microsoft.com/office/powerpoint/2010/main" val="22943005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8B3E95-120D-4244-97C7-F50E0B36548C}"/>
              </a:ext>
            </a:extLst>
          </p:cNvPr>
          <p:cNvSpPr>
            <a:spLocks noGrp="1"/>
          </p:cNvSpPr>
          <p:nvPr>
            <p:ph type="title"/>
          </p:nvPr>
        </p:nvSpPr>
        <p:spPr/>
        <p:txBody>
          <a:bodyPr/>
          <a:lstStyle/>
          <a:p>
            <a:r>
              <a:rPr lang="en-US"/>
              <a:t>Copilot Help</a:t>
            </a:r>
          </a:p>
        </p:txBody>
      </p:sp>
      <p:sp>
        <p:nvSpPr>
          <p:cNvPr id="3" name="Content Placeholder 2">
            <a:extLst>
              <a:ext uri="{FF2B5EF4-FFF2-40B4-BE49-F238E27FC236}">
                <a16:creationId xmlns:a16="http://schemas.microsoft.com/office/drawing/2014/main" id="{46CA3B23-F8AD-9968-4395-A30D4AF306B5}"/>
              </a:ext>
            </a:extLst>
          </p:cNvPr>
          <p:cNvSpPr>
            <a:spLocks noGrp="1"/>
          </p:cNvSpPr>
          <p:nvPr>
            <p:ph idx="1"/>
          </p:nvPr>
        </p:nvSpPr>
        <p:spPr>
          <a:xfrm>
            <a:off x="620429" y="1628779"/>
            <a:ext cx="9969312" cy="3869638"/>
          </a:xfrm>
        </p:spPr>
        <p:txBody>
          <a:bodyPr>
            <a:normAutofit/>
          </a:bodyPr>
          <a:lstStyle/>
          <a:p>
            <a:pPr marL="342900" indent="-342900">
              <a:buFont typeface="Arial" panose="020B0604020202020204" pitchFamily="34" charset="0"/>
              <a:buChar char="•"/>
            </a:pPr>
            <a:r>
              <a:rPr lang="en-US"/>
              <a:t>Copilot and prompt training this fall</a:t>
            </a:r>
          </a:p>
          <a:p>
            <a:pPr marL="342900" indent="-342900">
              <a:buFont typeface="Arial" panose="020B0604020202020204" pitchFamily="34" charset="0"/>
              <a:buChar char="•"/>
            </a:pPr>
            <a:r>
              <a:rPr lang="en-US"/>
              <a:t>Drop-in Copilot sessions starting soon</a:t>
            </a:r>
          </a:p>
          <a:p>
            <a:pPr marL="342900" indent="-342900">
              <a:buFont typeface="Arial" panose="020B0604020202020204" pitchFamily="34" charset="0"/>
              <a:buChar char="•"/>
            </a:pPr>
            <a:endParaRPr lang="en-US"/>
          </a:p>
          <a:p>
            <a:pPr marL="342900" indent="-342900">
              <a:buFont typeface="Arial" panose="020B0604020202020204" pitchFamily="34" charset="0"/>
              <a:buChar char="•"/>
            </a:pPr>
            <a:r>
              <a:rPr lang="en-US"/>
              <a:t>Copilot is approved for use for most UVM data other than PHI.</a:t>
            </a:r>
          </a:p>
          <a:p>
            <a:pPr marL="342900" indent="-342900">
              <a:buFont typeface="Arial" panose="020B0604020202020204" pitchFamily="34" charset="0"/>
              <a:buChar char="•"/>
            </a:pPr>
            <a:endParaRPr lang="en-US"/>
          </a:p>
          <a:p>
            <a:pPr marL="342900" indent="-342900">
              <a:buFont typeface="Arial" panose="020B0604020202020204" pitchFamily="34" charset="0"/>
              <a:buChar char="•"/>
            </a:pPr>
            <a:r>
              <a:rPr lang="en-US"/>
              <a:t>UVM IT KB article: https://</a:t>
            </a:r>
            <a:r>
              <a:rPr lang="en-US" err="1"/>
              <a:t>www.uvm.edu</a:t>
            </a:r>
            <a:r>
              <a:rPr lang="en-US"/>
              <a:t>/it/kb/article/</a:t>
            </a:r>
            <a:r>
              <a:rPr lang="en-US" err="1"/>
              <a:t>microsoft</a:t>
            </a:r>
            <a:r>
              <a:rPr lang="en-US"/>
              <a:t>-copilot/</a:t>
            </a:r>
          </a:p>
          <a:p>
            <a:pPr marL="1028700" lvl="1" indent="-342900"/>
            <a:r>
              <a:rPr lang="en-US"/>
              <a:t>Including prompting guidance</a:t>
            </a:r>
          </a:p>
          <a:p>
            <a:endParaRPr lang="en-US"/>
          </a:p>
        </p:txBody>
      </p:sp>
    </p:spTree>
    <p:extLst>
      <p:ext uri="{BB962C8B-B14F-4D97-AF65-F5344CB8AC3E}">
        <p14:creationId xmlns:p14="http://schemas.microsoft.com/office/powerpoint/2010/main" val="2456411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281D793-F253-49C7-2D43-BBA70B2C0087}"/>
              </a:ext>
            </a:extLst>
          </p:cNvPr>
          <p:cNvSpPr>
            <a:spLocks noGrp="1"/>
          </p:cNvSpPr>
          <p:nvPr>
            <p:ph type="body" sz="quarter" idx="13"/>
          </p:nvPr>
        </p:nvSpPr>
        <p:spPr/>
        <p:txBody>
          <a:bodyPr/>
          <a:lstStyle/>
          <a:p>
            <a:endParaRPr lang="en-US"/>
          </a:p>
          <a:p>
            <a:endParaRPr lang="en-US"/>
          </a:p>
          <a:p>
            <a:endParaRPr lang="en-US"/>
          </a:p>
          <a:p>
            <a:endParaRPr lang="en-US"/>
          </a:p>
        </p:txBody>
      </p:sp>
      <p:sp>
        <p:nvSpPr>
          <p:cNvPr id="3" name="Title 2">
            <a:extLst>
              <a:ext uri="{FF2B5EF4-FFF2-40B4-BE49-F238E27FC236}">
                <a16:creationId xmlns:a16="http://schemas.microsoft.com/office/drawing/2014/main" id="{CB9170E5-B9C1-17BF-F189-30E5B105426A}"/>
              </a:ext>
            </a:extLst>
          </p:cNvPr>
          <p:cNvSpPr>
            <a:spLocks noGrp="1"/>
          </p:cNvSpPr>
          <p:nvPr>
            <p:ph type="title"/>
          </p:nvPr>
        </p:nvSpPr>
        <p:spPr/>
        <p:txBody>
          <a:bodyPr/>
          <a:lstStyle/>
          <a:p>
            <a:r>
              <a:rPr lang="en-US"/>
              <a:t>AI Research at UVM</a:t>
            </a:r>
          </a:p>
        </p:txBody>
      </p:sp>
      <p:pic>
        <p:nvPicPr>
          <p:cNvPr id="6" name="Picture 5" descr="A row of black boxes with logos on them&#10;&#10;AI-generated content may be incorrect.">
            <a:extLst>
              <a:ext uri="{FF2B5EF4-FFF2-40B4-BE49-F238E27FC236}">
                <a16:creationId xmlns:a16="http://schemas.microsoft.com/office/drawing/2014/main" id="{57EAEBE2-CD07-B438-A603-FC297543A78C}"/>
              </a:ext>
            </a:extLst>
          </p:cNvPr>
          <p:cNvPicPr>
            <a:picLocks noChangeAspect="1"/>
          </p:cNvPicPr>
          <p:nvPr/>
        </p:nvPicPr>
        <p:blipFill>
          <a:blip r:embed="rId3"/>
          <a:stretch>
            <a:fillRect/>
          </a:stretch>
        </p:blipFill>
        <p:spPr>
          <a:xfrm>
            <a:off x="6652106" y="1865727"/>
            <a:ext cx="5145120" cy="3858066"/>
          </a:xfrm>
          <a:prstGeom prst="rect">
            <a:avLst/>
          </a:prstGeom>
        </p:spPr>
      </p:pic>
      <p:sp>
        <p:nvSpPr>
          <p:cNvPr id="9" name="Content Placeholder 7">
            <a:extLst>
              <a:ext uri="{FF2B5EF4-FFF2-40B4-BE49-F238E27FC236}">
                <a16:creationId xmlns:a16="http://schemas.microsoft.com/office/drawing/2014/main" id="{C46AEE16-44E3-159B-A1D1-2CF1D8377799}"/>
              </a:ext>
            </a:extLst>
          </p:cNvPr>
          <p:cNvSpPr txBox="1">
            <a:spLocks/>
          </p:cNvSpPr>
          <p:nvPr/>
        </p:nvSpPr>
        <p:spPr>
          <a:xfrm>
            <a:off x="504567" y="1557339"/>
            <a:ext cx="6037746" cy="4521397"/>
          </a:xfrm>
          <a:prstGeom prst="rect">
            <a:avLst/>
          </a:prstGeom>
        </p:spPr>
        <p:txBody>
          <a:bodyPr lIns="91440" tIns="45720" rIns="91440" bIns="45720" numCol="1" spcCol="457200" anchor="t">
            <a:normAutofit/>
          </a:bodyPr>
          <a:lstStyle>
            <a:lvl1pPr marL="0" indent="0" algn="l" defTabSz="914400" rtl="0" eaLnBrk="1" latinLnBrk="0" hangingPunct="1">
              <a:lnSpc>
                <a:spcPct val="150000"/>
              </a:lnSpc>
              <a:spcBef>
                <a:spcPts val="1200"/>
              </a:spcBef>
              <a:buFont typeface="Arial" panose="020B0604020202020204" pitchFamily="34" charset="0"/>
              <a:buNone/>
              <a:defRPr sz="1800" kern="1200">
                <a:solidFill>
                  <a:schemeClr val="bg1"/>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bg1"/>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400" kern="1200">
                <a:solidFill>
                  <a:schemeClr val="bg1"/>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400" kern="1200">
                <a:solidFill>
                  <a:schemeClr val="bg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nSpc>
                <a:spcPct val="125000"/>
              </a:lnSpc>
              <a:buFont typeface="Arial" panose="020B0604020202020204" pitchFamily="34" charset="0"/>
              <a:buChar char="•"/>
            </a:pPr>
            <a:r>
              <a:rPr lang="en-US">
                <a:latin typeface="Century Gothic"/>
              </a:rPr>
              <a:t>Vermont Advanced Computing Center &amp; Enterprise Technology Services collaborate to provide world-class high-performance computing systems to UVM Researchers, including systems specifically to support AI research.</a:t>
            </a:r>
          </a:p>
          <a:p>
            <a:pPr marL="742950" lvl="1" indent="-285750">
              <a:lnSpc>
                <a:spcPct val="125000"/>
              </a:lnSpc>
              <a:buFont typeface="Arial" panose="020B0604020202020204" pitchFamily="34" charset="0"/>
              <a:buChar char="•"/>
            </a:pPr>
            <a:r>
              <a:rPr lang="en-US">
                <a:latin typeface="Century Gothic"/>
              </a:rPr>
              <a:t>Also used in courses/academics</a:t>
            </a:r>
          </a:p>
          <a:p>
            <a:pPr marL="285750" indent="-285750">
              <a:lnSpc>
                <a:spcPct val="125000"/>
              </a:lnSpc>
              <a:buFont typeface="Arial" panose="020B0604020202020204" pitchFamily="34" charset="0"/>
              <a:buChar char="•"/>
            </a:pPr>
            <a:r>
              <a:rPr lang="en-US">
                <a:latin typeface="Century Gothic"/>
              </a:rPr>
              <a:t>Our GPU clusters enable advanced AI research across a range of domains, including support for custom hosting of new large language models.</a:t>
            </a:r>
          </a:p>
          <a:p>
            <a:pPr marL="742950" lvl="1" indent="-285750">
              <a:lnSpc>
                <a:spcPct val="125000"/>
              </a:lnSpc>
              <a:buFont typeface="Arial" panose="020B0604020202020204" pitchFamily="34" charset="0"/>
              <a:buChar char="•"/>
            </a:pPr>
            <a:r>
              <a:rPr lang="en-US">
                <a:latin typeface="Century Gothic"/>
              </a:rPr>
              <a:t>New </a:t>
            </a:r>
            <a:r>
              <a:rPr lang="en-US" err="1">
                <a:latin typeface="Century Gothic"/>
              </a:rPr>
              <a:t>IceCore</a:t>
            </a:r>
            <a:r>
              <a:rPr lang="en-US">
                <a:latin typeface="Century Gothic"/>
              </a:rPr>
              <a:t> cluster coming 2025</a:t>
            </a:r>
            <a:endParaRPr lang="en-US"/>
          </a:p>
        </p:txBody>
      </p:sp>
    </p:spTree>
    <p:extLst>
      <p:ext uri="{BB962C8B-B14F-4D97-AF65-F5344CB8AC3E}">
        <p14:creationId xmlns:p14="http://schemas.microsoft.com/office/powerpoint/2010/main" val="5624376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E53D57-3280-D030-55B8-22B1D285E38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6DF677B-31F2-9503-A0CB-1DE5CA1D5ED9}"/>
              </a:ext>
            </a:extLst>
          </p:cNvPr>
          <p:cNvSpPr>
            <a:spLocks noGrp="1"/>
          </p:cNvSpPr>
          <p:nvPr>
            <p:ph type="title"/>
          </p:nvPr>
        </p:nvSpPr>
        <p:spPr>
          <a:xfrm>
            <a:off x="565249" y="322064"/>
            <a:ext cx="10987196" cy="849515"/>
          </a:xfrm>
        </p:spPr>
        <p:txBody>
          <a:bodyPr>
            <a:normAutofit/>
          </a:bodyPr>
          <a:lstStyle/>
          <a:p>
            <a:pPr fontAlgn="base"/>
            <a:r>
              <a:rPr lang="en-US"/>
              <a:t>Using Copilot to Create Training with Anna Vann</a:t>
            </a:r>
          </a:p>
        </p:txBody>
      </p:sp>
      <p:pic>
        <p:nvPicPr>
          <p:cNvPr id="5" name="Picture 4">
            <a:extLst>
              <a:ext uri="{FF2B5EF4-FFF2-40B4-BE49-F238E27FC236}">
                <a16:creationId xmlns:a16="http://schemas.microsoft.com/office/drawing/2014/main" id="{61782B27-62E4-27A0-3506-1FB0E5A0DFAD}"/>
              </a:ext>
            </a:extLst>
          </p:cNvPr>
          <p:cNvPicPr>
            <a:picLocks noChangeAspect="1"/>
          </p:cNvPicPr>
          <p:nvPr/>
        </p:nvPicPr>
        <p:blipFill>
          <a:blip r:embed="rId4"/>
          <a:stretch>
            <a:fillRect/>
          </a:stretch>
        </p:blipFill>
        <p:spPr>
          <a:xfrm>
            <a:off x="2538462" y="1432054"/>
            <a:ext cx="6600996" cy="4071582"/>
          </a:xfrm>
          <a:prstGeom prst="rect">
            <a:avLst/>
          </a:prstGeom>
        </p:spPr>
      </p:pic>
    </p:spTree>
    <p:custDataLst>
      <p:tags r:id="rId1"/>
    </p:custDataLst>
    <p:extLst>
      <p:ext uri="{BB962C8B-B14F-4D97-AF65-F5344CB8AC3E}">
        <p14:creationId xmlns:p14="http://schemas.microsoft.com/office/powerpoint/2010/main" val="36784049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nline Media 6" title="Dr. Marlene Tromp on AI Plans at UVM">
            <a:hlinkClick r:id="" action="ppaction://noaction"/>
            <a:extLst>
              <a:ext uri="{FF2B5EF4-FFF2-40B4-BE49-F238E27FC236}">
                <a16:creationId xmlns:a16="http://schemas.microsoft.com/office/drawing/2014/main" id="{1FF7E2CB-A386-02CB-DDCE-D85B50CF4078}"/>
              </a:ext>
            </a:extLst>
          </p:cNvPr>
          <p:cNvPicPr>
            <a:picLocks noGrp="1" noRot="1" noChangeAspect="1"/>
          </p:cNvPicPr>
          <p:nvPr>
            <p:ph type="pic" sz="quarter" idx="14"/>
            <a:videoFile r:link="rId2"/>
          </p:nvPr>
        </p:nvPicPr>
        <p:blipFill>
          <a:blip r:embed="rId4"/>
          <a:stretch>
            <a:fillRect/>
          </a:stretch>
        </p:blipFill>
        <p:spPr>
          <a:xfrm>
            <a:off x="2362309" y="1557339"/>
            <a:ext cx="7669200" cy="4333098"/>
          </a:xfrm>
          <a:prstGeom prst="rect">
            <a:avLst/>
          </a:prstGeom>
          <a:noFill/>
          <a:ln>
            <a:solidFill>
              <a:srgbClr val="F7F7F7">
                <a:lumMod val="50000"/>
              </a:srgbClr>
            </a:solidFill>
          </a:ln>
        </p:spPr>
      </p:pic>
      <p:sp>
        <p:nvSpPr>
          <p:cNvPr id="3" name="Title 2">
            <a:extLst>
              <a:ext uri="{FF2B5EF4-FFF2-40B4-BE49-F238E27FC236}">
                <a16:creationId xmlns:a16="http://schemas.microsoft.com/office/drawing/2014/main" id="{9D7005EA-E361-9664-415A-7DE221CA62E4}"/>
              </a:ext>
            </a:extLst>
          </p:cNvPr>
          <p:cNvSpPr>
            <a:spLocks noGrp="1"/>
          </p:cNvSpPr>
          <p:nvPr>
            <p:ph type="title"/>
          </p:nvPr>
        </p:nvSpPr>
        <p:spPr>
          <a:xfrm>
            <a:off x="620430" y="779264"/>
            <a:ext cx="11067002" cy="778075"/>
          </a:xfrm>
        </p:spPr>
        <p:txBody>
          <a:bodyPr lIns="91440" tIns="45720" rIns="91440" bIns="45720" anchor="ctr">
            <a:normAutofit/>
          </a:bodyPr>
          <a:lstStyle/>
          <a:p>
            <a:r>
              <a:rPr lang="en-US"/>
              <a:t>A Message from President Tromp</a:t>
            </a:r>
          </a:p>
        </p:txBody>
      </p:sp>
    </p:spTree>
    <p:custDataLst>
      <p:tags r:id="rId1"/>
    </p:custDataLst>
    <p:extLst>
      <p:ext uri="{BB962C8B-B14F-4D97-AF65-F5344CB8AC3E}">
        <p14:creationId xmlns:p14="http://schemas.microsoft.com/office/powerpoint/2010/main" val="12102864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66C8A7-B7A8-7011-D277-1C3D2B6403F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10F1EE1-E8E3-5E5F-7718-F975D9BAF0F5}"/>
              </a:ext>
            </a:extLst>
          </p:cNvPr>
          <p:cNvSpPr>
            <a:spLocks noGrp="1"/>
          </p:cNvSpPr>
          <p:nvPr>
            <p:ph type="title"/>
          </p:nvPr>
        </p:nvSpPr>
        <p:spPr>
          <a:xfrm>
            <a:off x="620430" y="322061"/>
            <a:ext cx="9450496" cy="849515"/>
          </a:xfrm>
        </p:spPr>
        <p:txBody>
          <a:bodyPr>
            <a:normAutofit/>
          </a:bodyPr>
          <a:lstStyle/>
          <a:p>
            <a:r>
              <a:rPr lang="en-US"/>
              <a:t>Researching Subject Matter</a:t>
            </a:r>
          </a:p>
        </p:txBody>
      </p:sp>
      <p:pic>
        <p:nvPicPr>
          <p:cNvPr id="7" name="Picture 6">
            <a:extLst>
              <a:ext uri="{FF2B5EF4-FFF2-40B4-BE49-F238E27FC236}">
                <a16:creationId xmlns:a16="http://schemas.microsoft.com/office/drawing/2014/main" id="{9B1E844C-6DF7-DC88-F2FD-B4153087297B}"/>
              </a:ext>
            </a:extLst>
          </p:cNvPr>
          <p:cNvPicPr>
            <a:picLocks noChangeAspect="1"/>
          </p:cNvPicPr>
          <p:nvPr/>
        </p:nvPicPr>
        <p:blipFill>
          <a:blip r:embed="rId4"/>
          <a:stretch>
            <a:fillRect/>
          </a:stretch>
        </p:blipFill>
        <p:spPr>
          <a:xfrm>
            <a:off x="172257" y="1613316"/>
            <a:ext cx="5773269" cy="3877502"/>
          </a:xfrm>
          <a:prstGeom prst="rect">
            <a:avLst/>
          </a:prstGeom>
        </p:spPr>
      </p:pic>
      <p:pic>
        <p:nvPicPr>
          <p:cNvPr id="8" name="Picture 7">
            <a:extLst>
              <a:ext uri="{FF2B5EF4-FFF2-40B4-BE49-F238E27FC236}">
                <a16:creationId xmlns:a16="http://schemas.microsoft.com/office/drawing/2014/main" id="{4A8B4907-9040-3831-3178-E401C40D35E9}"/>
              </a:ext>
            </a:extLst>
          </p:cNvPr>
          <p:cNvPicPr>
            <a:picLocks noChangeAspect="1"/>
          </p:cNvPicPr>
          <p:nvPr/>
        </p:nvPicPr>
        <p:blipFill>
          <a:blip r:embed="rId5"/>
          <a:stretch>
            <a:fillRect/>
          </a:stretch>
        </p:blipFill>
        <p:spPr>
          <a:xfrm>
            <a:off x="6096000" y="1613316"/>
            <a:ext cx="6074558" cy="3998293"/>
          </a:xfrm>
          <a:prstGeom prst="rect">
            <a:avLst/>
          </a:prstGeom>
        </p:spPr>
      </p:pic>
    </p:spTree>
    <p:custDataLst>
      <p:tags r:id="rId1"/>
    </p:custDataLst>
    <p:extLst>
      <p:ext uri="{BB962C8B-B14F-4D97-AF65-F5344CB8AC3E}">
        <p14:creationId xmlns:p14="http://schemas.microsoft.com/office/powerpoint/2010/main" val="34261370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853C29-8C04-2B32-05D4-A8F9B3D3897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EC67EAA-8C24-5147-1A30-3E26674A7524}"/>
              </a:ext>
            </a:extLst>
          </p:cNvPr>
          <p:cNvSpPr>
            <a:spLocks noGrp="1"/>
          </p:cNvSpPr>
          <p:nvPr>
            <p:ph type="title"/>
          </p:nvPr>
        </p:nvSpPr>
        <p:spPr>
          <a:xfrm>
            <a:off x="628313" y="298416"/>
            <a:ext cx="9450496" cy="849515"/>
          </a:xfrm>
        </p:spPr>
        <p:txBody>
          <a:bodyPr>
            <a:normAutofit/>
          </a:bodyPr>
          <a:lstStyle/>
          <a:p>
            <a:r>
              <a:rPr lang="en-US"/>
              <a:t>Generating and Refining Graphics</a:t>
            </a:r>
          </a:p>
        </p:txBody>
      </p:sp>
      <p:pic>
        <p:nvPicPr>
          <p:cNvPr id="9" name="Picture 8">
            <a:extLst>
              <a:ext uri="{FF2B5EF4-FFF2-40B4-BE49-F238E27FC236}">
                <a16:creationId xmlns:a16="http://schemas.microsoft.com/office/drawing/2014/main" id="{5215B6C7-57B9-3A6A-7C70-FB2E4AD40263}"/>
              </a:ext>
            </a:extLst>
          </p:cNvPr>
          <p:cNvPicPr>
            <a:picLocks noChangeAspect="1"/>
          </p:cNvPicPr>
          <p:nvPr/>
        </p:nvPicPr>
        <p:blipFill>
          <a:blip r:embed="rId4"/>
          <a:stretch>
            <a:fillRect/>
          </a:stretch>
        </p:blipFill>
        <p:spPr>
          <a:xfrm>
            <a:off x="270731" y="2005496"/>
            <a:ext cx="5611325" cy="3182349"/>
          </a:xfrm>
          <a:prstGeom prst="rect">
            <a:avLst/>
          </a:prstGeom>
        </p:spPr>
      </p:pic>
      <p:pic>
        <p:nvPicPr>
          <p:cNvPr id="4" name="Picture 3">
            <a:extLst>
              <a:ext uri="{FF2B5EF4-FFF2-40B4-BE49-F238E27FC236}">
                <a16:creationId xmlns:a16="http://schemas.microsoft.com/office/drawing/2014/main" id="{4DC6F5E8-2181-99B7-9136-A9AEF7EDABC1}"/>
              </a:ext>
            </a:extLst>
          </p:cNvPr>
          <p:cNvPicPr>
            <a:picLocks noChangeAspect="1"/>
          </p:cNvPicPr>
          <p:nvPr/>
        </p:nvPicPr>
        <p:blipFill>
          <a:blip r:embed="rId5"/>
          <a:stretch>
            <a:fillRect/>
          </a:stretch>
        </p:blipFill>
        <p:spPr>
          <a:xfrm>
            <a:off x="6583519" y="2005496"/>
            <a:ext cx="5272562" cy="3182349"/>
          </a:xfrm>
          <a:prstGeom prst="rect">
            <a:avLst/>
          </a:prstGeom>
        </p:spPr>
      </p:pic>
      <p:sp>
        <p:nvSpPr>
          <p:cNvPr id="5" name="Arrow: Right 4">
            <a:extLst>
              <a:ext uri="{FF2B5EF4-FFF2-40B4-BE49-F238E27FC236}">
                <a16:creationId xmlns:a16="http://schemas.microsoft.com/office/drawing/2014/main" id="{EAE881E2-6450-8BF9-BA94-56F823AE8711}"/>
              </a:ext>
            </a:extLst>
          </p:cNvPr>
          <p:cNvSpPr/>
          <p:nvPr/>
        </p:nvSpPr>
        <p:spPr>
          <a:xfrm>
            <a:off x="5542221" y="2513496"/>
            <a:ext cx="1225222" cy="1484243"/>
          </a:xfrm>
          <a:prstGeom prst="rightArrow">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8440027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0FC7F7-34FA-BD41-F63E-C851B772A0E8}"/>
              </a:ext>
            </a:extLst>
          </p:cNvPr>
          <p:cNvSpPr>
            <a:spLocks noGrp="1"/>
          </p:cNvSpPr>
          <p:nvPr>
            <p:ph type="title"/>
          </p:nvPr>
        </p:nvSpPr>
        <p:spPr>
          <a:xfrm>
            <a:off x="434897" y="386117"/>
            <a:ext cx="5930563" cy="778075"/>
          </a:xfrm>
        </p:spPr>
        <p:txBody>
          <a:bodyPr>
            <a:normAutofit fontScale="90000"/>
          </a:bodyPr>
          <a:lstStyle/>
          <a:p>
            <a:r>
              <a:rPr lang="en-US"/>
              <a:t>Using Copilot for Content Review</a:t>
            </a:r>
          </a:p>
        </p:txBody>
      </p:sp>
      <p:sp>
        <p:nvSpPr>
          <p:cNvPr id="3" name="Content Placeholder 2">
            <a:extLst>
              <a:ext uri="{FF2B5EF4-FFF2-40B4-BE49-F238E27FC236}">
                <a16:creationId xmlns:a16="http://schemas.microsoft.com/office/drawing/2014/main" id="{02ACAEFE-75EA-ED8F-A2D0-507008E2C288}"/>
              </a:ext>
            </a:extLst>
          </p:cNvPr>
          <p:cNvSpPr>
            <a:spLocks noGrp="1"/>
          </p:cNvSpPr>
          <p:nvPr>
            <p:ph idx="1"/>
          </p:nvPr>
        </p:nvSpPr>
        <p:spPr>
          <a:xfrm>
            <a:off x="620429" y="1164192"/>
            <a:ext cx="5599258" cy="4772781"/>
          </a:xfrm>
        </p:spPr>
        <p:txBody>
          <a:bodyPr/>
          <a:lstStyle/>
          <a:p>
            <a:r>
              <a:rPr lang="en-US" b="1"/>
              <a:t>Copilot review feedback included:</a:t>
            </a:r>
          </a:p>
          <a:p>
            <a:pPr marL="342900" indent="-342900">
              <a:buFont typeface="Arial" panose="020B0604020202020204" pitchFamily="34" charset="0"/>
              <a:buChar char="•"/>
            </a:pPr>
            <a:r>
              <a:rPr lang="en-US"/>
              <a:t>Typos, Grammar, and formatting fixes</a:t>
            </a:r>
          </a:p>
          <a:p>
            <a:pPr marL="342900" indent="-342900">
              <a:buFont typeface="Arial" panose="020B0604020202020204" pitchFamily="34" charset="0"/>
              <a:buChar char="•"/>
            </a:pPr>
            <a:r>
              <a:rPr lang="en-US"/>
              <a:t>Tone and meaning clarification</a:t>
            </a:r>
            <a:endParaRPr lang="en-US" b="1"/>
          </a:p>
          <a:p>
            <a:pPr marL="342900" indent="-342900">
              <a:buFont typeface="Arial" panose="020B0604020202020204" pitchFamily="34" charset="0"/>
              <a:buChar char="•"/>
            </a:pPr>
            <a:r>
              <a:rPr lang="en-US"/>
              <a:t>Presentation improvements (adding graphics, visual cues, or reorganizing information)</a:t>
            </a:r>
          </a:p>
          <a:p>
            <a:pPr marL="342900" indent="-342900">
              <a:buFont typeface="Arial" panose="020B0604020202020204" pitchFamily="34" charset="0"/>
              <a:buChar char="•"/>
            </a:pPr>
            <a:r>
              <a:rPr lang="en-US"/>
              <a:t>Suggestions for additional material and topics to cover that may have been missed</a:t>
            </a:r>
          </a:p>
        </p:txBody>
      </p:sp>
      <p:pic>
        <p:nvPicPr>
          <p:cNvPr id="7" name="Picture 6">
            <a:extLst>
              <a:ext uri="{FF2B5EF4-FFF2-40B4-BE49-F238E27FC236}">
                <a16:creationId xmlns:a16="http://schemas.microsoft.com/office/drawing/2014/main" id="{E2647F0C-9151-EEB0-0AC9-CDF162879D28}"/>
              </a:ext>
            </a:extLst>
          </p:cNvPr>
          <p:cNvPicPr>
            <a:picLocks noChangeAspect="1"/>
          </p:cNvPicPr>
          <p:nvPr/>
        </p:nvPicPr>
        <p:blipFill>
          <a:blip r:embed="rId3"/>
          <a:stretch>
            <a:fillRect/>
          </a:stretch>
        </p:blipFill>
        <p:spPr>
          <a:xfrm>
            <a:off x="6308029" y="1001780"/>
            <a:ext cx="5424556" cy="5578134"/>
          </a:xfrm>
          <a:prstGeom prst="rect">
            <a:avLst/>
          </a:prstGeom>
        </p:spPr>
      </p:pic>
    </p:spTree>
    <p:extLst>
      <p:ext uri="{BB962C8B-B14F-4D97-AF65-F5344CB8AC3E}">
        <p14:creationId xmlns:p14="http://schemas.microsoft.com/office/powerpoint/2010/main" val="3420474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83623C-18AA-DB65-A4B8-1C92A5CE8DE8}"/>
              </a:ext>
            </a:extLst>
          </p:cNvPr>
          <p:cNvSpPr>
            <a:spLocks noGrp="1"/>
          </p:cNvSpPr>
          <p:nvPr>
            <p:ph type="title"/>
          </p:nvPr>
        </p:nvSpPr>
        <p:spPr>
          <a:xfrm>
            <a:off x="620429" y="394951"/>
            <a:ext cx="7032908" cy="778075"/>
          </a:xfrm>
        </p:spPr>
        <p:txBody>
          <a:bodyPr/>
          <a:lstStyle/>
          <a:p>
            <a:r>
              <a:rPr lang="en-US"/>
              <a:t>Other Copilot Capabilities</a:t>
            </a:r>
          </a:p>
        </p:txBody>
      </p:sp>
      <p:pic>
        <p:nvPicPr>
          <p:cNvPr id="5" name="Picture 4">
            <a:extLst>
              <a:ext uri="{FF2B5EF4-FFF2-40B4-BE49-F238E27FC236}">
                <a16:creationId xmlns:a16="http://schemas.microsoft.com/office/drawing/2014/main" id="{A4E9590F-04D4-BD26-05B0-F1AE27AA40A8}"/>
              </a:ext>
            </a:extLst>
          </p:cNvPr>
          <p:cNvPicPr>
            <a:picLocks noChangeAspect="1"/>
          </p:cNvPicPr>
          <p:nvPr/>
        </p:nvPicPr>
        <p:blipFill>
          <a:blip r:embed="rId3"/>
          <a:stretch>
            <a:fillRect/>
          </a:stretch>
        </p:blipFill>
        <p:spPr>
          <a:xfrm>
            <a:off x="6492679" y="2642693"/>
            <a:ext cx="5013863" cy="2655858"/>
          </a:xfrm>
          <a:prstGeom prst="rect">
            <a:avLst/>
          </a:prstGeom>
        </p:spPr>
      </p:pic>
      <p:sp>
        <p:nvSpPr>
          <p:cNvPr id="6" name="TextBox 5">
            <a:extLst>
              <a:ext uri="{FF2B5EF4-FFF2-40B4-BE49-F238E27FC236}">
                <a16:creationId xmlns:a16="http://schemas.microsoft.com/office/drawing/2014/main" id="{E9429A32-0780-D9C7-C380-1188F9D3EF6F}"/>
              </a:ext>
            </a:extLst>
          </p:cNvPr>
          <p:cNvSpPr txBox="1"/>
          <p:nvPr/>
        </p:nvSpPr>
        <p:spPr>
          <a:xfrm>
            <a:off x="6331299" y="1782829"/>
            <a:ext cx="5141843" cy="646331"/>
          </a:xfrm>
          <a:prstGeom prst="rect">
            <a:avLst/>
          </a:prstGeom>
          <a:noFill/>
        </p:spPr>
        <p:txBody>
          <a:bodyPr wrap="square" rtlCol="0">
            <a:spAutoFit/>
          </a:bodyPr>
          <a:lstStyle/>
          <a:p>
            <a:pPr algn="ctr"/>
            <a:r>
              <a:rPr lang="en-US" b="1"/>
              <a:t>Exporting content into supported File types</a:t>
            </a:r>
          </a:p>
          <a:p>
            <a:pPr algn="ctr"/>
            <a:r>
              <a:rPr lang="en-US" i="1"/>
              <a:t>May not work when using templates</a:t>
            </a:r>
          </a:p>
        </p:txBody>
      </p:sp>
      <p:pic>
        <p:nvPicPr>
          <p:cNvPr id="8" name="Picture 7">
            <a:extLst>
              <a:ext uri="{FF2B5EF4-FFF2-40B4-BE49-F238E27FC236}">
                <a16:creationId xmlns:a16="http://schemas.microsoft.com/office/drawing/2014/main" id="{9460447A-0352-78E6-4C67-DD445236BDBC}"/>
              </a:ext>
            </a:extLst>
          </p:cNvPr>
          <p:cNvPicPr>
            <a:picLocks noChangeAspect="1"/>
          </p:cNvPicPr>
          <p:nvPr/>
        </p:nvPicPr>
        <p:blipFill>
          <a:blip r:embed="rId4"/>
          <a:stretch>
            <a:fillRect/>
          </a:stretch>
        </p:blipFill>
        <p:spPr>
          <a:xfrm>
            <a:off x="407163" y="2796209"/>
            <a:ext cx="5765234" cy="2420730"/>
          </a:xfrm>
          <a:prstGeom prst="rect">
            <a:avLst/>
          </a:prstGeom>
        </p:spPr>
      </p:pic>
      <p:sp>
        <p:nvSpPr>
          <p:cNvPr id="9" name="TextBox 8">
            <a:extLst>
              <a:ext uri="{FF2B5EF4-FFF2-40B4-BE49-F238E27FC236}">
                <a16:creationId xmlns:a16="http://schemas.microsoft.com/office/drawing/2014/main" id="{74EE3579-F9C7-C438-71B3-7F2ECF959619}"/>
              </a:ext>
            </a:extLst>
          </p:cNvPr>
          <p:cNvSpPr txBox="1"/>
          <p:nvPr/>
        </p:nvSpPr>
        <p:spPr>
          <a:xfrm>
            <a:off x="718858" y="1996362"/>
            <a:ext cx="5141843" cy="646331"/>
          </a:xfrm>
          <a:prstGeom prst="rect">
            <a:avLst/>
          </a:prstGeom>
          <a:noFill/>
        </p:spPr>
        <p:txBody>
          <a:bodyPr wrap="square" rtlCol="0">
            <a:spAutoFit/>
          </a:bodyPr>
          <a:lstStyle/>
          <a:p>
            <a:pPr algn="ctr"/>
            <a:r>
              <a:rPr lang="en-US" b="1"/>
              <a:t>Analyzing and integrating external source material</a:t>
            </a:r>
          </a:p>
          <a:p>
            <a:pPr algn="ctr"/>
            <a:r>
              <a:rPr lang="en-US" i="1"/>
              <a:t>Beware of supported file types</a:t>
            </a:r>
            <a:r>
              <a:rPr lang="en-US" b="1"/>
              <a:t> </a:t>
            </a:r>
          </a:p>
        </p:txBody>
      </p:sp>
    </p:spTree>
    <p:extLst>
      <p:ext uri="{BB962C8B-B14F-4D97-AF65-F5344CB8AC3E}">
        <p14:creationId xmlns:p14="http://schemas.microsoft.com/office/powerpoint/2010/main" val="15011999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FF42E7-7115-85C0-5C32-DD222DEAD13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305AD93-9D1A-6E43-453A-94C652DFC60E}"/>
              </a:ext>
            </a:extLst>
          </p:cNvPr>
          <p:cNvSpPr>
            <a:spLocks noGrp="1"/>
          </p:cNvSpPr>
          <p:nvPr>
            <p:ph type="title"/>
          </p:nvPr>
        </p:nvSpPr>
        <p:spPr>
          <a:xfrm>
            <a:off x="620429" y="306604"/>
            <a:ext cx="9450496" cy="849515"/>
          </a:xfrm>
        </p:spPr>
        <p:txBody>
          <a:bodyPr>
            <a:normAutofit/>
          </a:bodyPr>
          <a:lstStyle/>
          <a:p>
            <a:r>
              <a:rPr lang="en-US"/>
              <a:t>Wrapping Up</a:t>
            </a:r>
          </a:p>
        </p:txBody>
      </p:sp>
      <p:pic>
        <p:nvPicPr>
          <p:cNvPr id="4" name="Picture 3">
            <a:extLst>
              <a:ext uri="{FF2B5EF4-FFF2-40B4-BE49-F238E27FC236}">
                <a16:creationId xmlns:a16="http://schemas.microsoft.com/office/drawing/2014/main" id="{5085C65F-F0AE-57A3-630E-6279BE8EEFF6}"/>
              </a:ext>
            </a:extLst>
          </p:cNvPr>
          <p:cNvPicPr>
            <a:picLocks noChangeAspect="1"/>
          </p:cNvPicPr>
          <p:nvPr/>
        </p:nvPicPr>
        <p:blipFill>
          <a:blip r:embed="rId4"/>
          <a:stretch>
            <a:fillRect/>
          </a:stretch>
        </p:blipFill>
        <p:spPr>
          <a:xfrm>
            <a:off x="595624" y="1156119"/>
            <a:ext cx="5500376" cy="4633843"/>
          </a:xfrm>
          <a:prstGeom prst="rect">
            <a:avLst/>
          </a:prstGeom>
        </p:spPr>
      </p:pic>
      <p:sp>
        <p:nvSpPr>
          <p:cNvPr id="5" name="Content Placeholder 2">
            <a:extLst>
              <a:ext uri="{FF2B5EF4-FFF2-40B4-BE49-F238E27FC236}">
                <a16:creationId xmlns:a16="http://schemas.microsoft.com/office/drawing/2014/main" id="{741A49C6-6630-20AB-22B0-73556EDC27BF}"/>
              </a:ext>
            </a:extLst>
          </p:cNvPr>
          <p:cNvSpPr>
            <a:spLocks noGrp="1"/>
          </p:cNvSpPr>
          <p:nvPr>
            <p:ph idx="1"/>
          </p:nvPr>
        </p:nvSpPr>
        <p:spPr>
          <a:xfrm>
            <a:off x="6438134" y="1067743"/>
            <a:ext cx="5599258" cy="4772781"/>
          </a:xfrm>
        </p:spPr>
        <p:txBody>
          <a:bodyPr>
            <a:normAutofit/>
          </a:bodyPr>
          <a:lstStyle/>
          <a:p>
            <a:r>
              <a:rPr lang="en-US" b="1"/>
              <a:t>Other Useful Copilot Functionality:</a:t>
            </a:r>
          </a:p>
          <a:p>
            <a:pPr marL="342900" indent="-342900">
              <a:buFont typeface="Arial" panose="020B0604020202020204" pitchFamily="34" charset="0"/>
              <a:buChar char="•"/>
            </a:pPr>
            <a:r>
              <a:rPr lang="en-US"/>
              <a:t>Analyzing external material (meeting notes, documentation, and so on) for use in training content</a:t>
            </a:r>
          </a:p>
          <a:p>
            <a:pPr marL="342900" indent="-342900">
              <a:buFont typeface="Arial" panose="020B0604020202020204" pitchFamily="34" charset="0"/>
              <a:buChar char="•"/>
            </a:pPr>
            <a:r>
              <a:rPr lang="en-US"/>
              <a:t>Exporting all or parts of generated content to various file formats (PowerPoint, Word, and so on)</a:t>
            </a:r>
          </a:p>
          <a:p>
            <a:pPr marL="342900" indent="-342900">
              <a:buFont typeface="Arial" panose="020B0604020202020204" pitchFamily="34" charset="0"/>
              <a:buChar char="•"/>
            </a:pPr>
            <a:endParaRPr lang="en-US"/>
          </a:p>
        </p:txBody>
      </p:sp>
    </p:spTree>
    <p:custDataLst>
      <p:tags r:id="rId1"/>
    </p:custDataLst>
    <p:extLst>
      <p:ext uri="{BB962C8B-B14F-4D97-AF65-F5344CB8AC3E}">
        <p14:creationId xmlns:p14="http://schemas.microsoft.com/office/powerpoint/2010/main" val="35013024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1DD41C-54D8-610E-170C-6E6F10AB07CE}"/>
              </a:ext>
            </a:extLst>
          </p:cNvPr>
          <p:cNvSpPr>
            <a:spLocks noGrp="1"/>
          </p:cNvSpPr>
          <p:nvPr>
            <p:ph type="ctrTitle"/>
          </p:nvPr>
        </p:nvSpPr>
        <p:spPr>
          <a:xfrm>
            <a:off x="1524000" y="868362"/>
            <a:ext cx="9144000" cy="2387600"/>
          </a:xfrm>
        </p:spPr>
        <p:txBody>
          <a:bodyPr/>
          <a:lstStyle/>
          <a:p>
            <a:r>
              <a:rPr lang="en-US"/>
              <a:t>LLM-Assisted Position Description Analysis</a:t>
            </a:r>
          </a:p>
        </p:txBody>
      </p:sp>
      <p:sp>
        <p:nvSpPr>
          <p:cNvPr id="3" name="Subtitle 2">
            <a:extLst>
              <a:ext uri="{FF2B5EF4-FFF2-40B4-BE49-F238E27FC236}">
                <a16:creationId xmlns:a16="http://schemas.microsoft.com/office/drawing/2014/main" id="{2F6A4F54-EA86-BC6D-D92A-24C9F5D57247}"/>
              </a:ext>
            </a:extLst>
          </p:cNvPr>
          <p:cNvSpPr>
            <a:spLocks noGrp="1"/>
          </p:cNvSpPr>
          <p:nvPr>
            <p:ph type="subTitle" idx="1"/>
          </p:nvPr>
        </p:nvSpPr>
        <p:spPr>
          <a:xfrm>
            <a:off x="1524000" y="3602038"/>
            <a:ext cx="9144000" cy="2067242"/>
          </a:xfrm>
        </p:spPr>
        <p:txBody>
          <a:bodyPr>
            <a:normAutofit fontScale="92500" lnSpcReduction="10000"/>
          </a:bodyPr>
          <a:lstStyle/>
          <a:p>
            <a:r>
              <a:rPr lang="en-US"/>
              <a:t>Extracting Core Skills from Staff Position Descriptions</a:t>
            </a:r>
          </a:p>
          <a:p>
            <a:endParaRPr lang="en-US"/>
          </a:p>
          <a:p>
            <a:r>
              <a:rPr lang="en-US"/>
              <a:t>Ian Johnson</a:t>
            </a:r>
          </a:p>
          <a:p>
            <a:r>
              <a:rPr lang="en-US"/>
              <a:t>Department of Human Resources, University of Vermont</a:t>
            </a:r>
          </a:p>
          <a:p>
            <a:r>
              <a:rPr lang="en-US"/>
              <a:t>October 6, 2025</a:t>
            </a:r>
          </a:p>
        </p:txBody>
      </p:sp>
    </p:spTree>
    <p:extLst>
      <p:ext uri="{BB962C8B-B14F-4D97-AF65-F5344CB8AC3E}">
        <p14:creationId xmlns:p14="http://schemas.microsoft.com/office/powerpoint/2010/main" val="18376270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F01332-72DE-F9C3-EA8B-E5CBEF9D0A04}"/>
              </a:ext>
            </a:extLst>
          </p:cNvPr>
          <p:cNvSpPr>
            <a:spLocks noGrp="1"/>
          </p:cNvSpPr>
          <p:nvPr>
            <p:ph type="title"/>
          </p:nvPr>
        </p:nvSpPr>
        <p:spPr/>
        <p:txBody>
          <a:bodyPr/>
          <a:lstStyle/>
          <a:p>
            <a:r>
              <a:rPr lang="en-US"/>
              <a:t>The Problem</a:t>
            </a:r>
          </a:p>
        </p:txBody>
      </p:sp>
      <p:sp>
        <p:nvSpPr>
          <p:cNvPr id="3" name="Content Placeholder 2">
            <a:extLst>
              <a:ext uri="{FF2B5EF4-FFF2-40B4-BE49-F238E27FC236}">
                <a16:creationId xmlns:a16="http://schemas.microsoft.com/office/drawing/2014/main" id="{4FBEB173-98E4-B851-8332-0F32F3A2FD93}"/>
              </a:ext>
            </a:extLst>
          </p:cNvPr>
          <p:cNvSpPr>
            <a:spLocks noGrp="1"/>
          </p:cNvSpPr>
          <p:nvPr>
            <p:ph idx="1"/>
          </p:nvPr>
        </p:nvSpPr>
        <p:spPr>
          <a:xfrm>
            <a:off x="838200" y="1473200"/>
            <a:ext cx="10515600" cy="4703763"/>
          </a:xfrm>
        </p:spPr>
        <p:txBody>
          <a:bodyPr>
            <a:normAutofit lnSpcReduction="10000"/>
          </a:bodyPr>
          <a:lstStyle/>
          <a:p>
            <a:pPr marL="0" indent="0">
              <a:buNone/>
            </a:pPr>
            <a:r>
              <a:rPr lang="en-US" i="1"/>
              <a:t>What are the core skills required for any given staff position on campus?</a:t>
            </a:r>
          </a:p>
          <a:p>
            <a:pPr marL="0" indent="0">
              <a:buNone/>
            </a:pPr>
            <a:endParaRPr lang="en-US" i="1"/>
          </a:p>
          <a:p>
            <a:pPr marL="0" indent="0">
              <a:buNone/>
            </a:pPr>
            <a:r>
              <a:rPr lang="en-US" b="1"/>
              <a:t>The Challenge</a:t>
            </a:r>
          </a:p>
          <a:p>
            <a:pPr lvl="1"/>
            <a:r>
              <a:rPr lang="en-US"/>
              <a:t>~2600 active staff positions with unique position descriptions (PDs)</a:t>
            </a:r>
          </a:p>
          <a:p>
            <a:pPr lvl="1"/>
            <a:r>
              <a:rPr lang="en-US"/>
              <a:t>~1.1 million words of unstructured data</a:t>
            </a:r>
          </a:p>
          <a:p>
            <a:pPr lvl="1"/>
            <a:r>
              <a:rPr lang="en-US"/>
              <a:t>Avg 450 words per PD</a:t>
            </a:r>
          </a:p>
          <a:p>
            <a:pPr lvl="1"/>
            <a:r>
              <a:rPr lang="en-US"/>
              <a:t>Information trapped in unstructured open-field text</a:t>
            </a:r>
          </a:p>
          <a:p>
            <a:pPr marL="457200" lvl="1" indent="0">
              <a:buNone/>
            </a:pPr>
            <a:endParaRPr lang="en-US"/>
          </a:p>
          <a:p>
            <a:r>
              <a:rPr lang="en-US" b="1"/>
              <a:t>Additional Complexity</a:t>
            </a:r>
          </a:p>
          <a:p>
            <a:pPr lvl="1"/>
            <a:r>
              <a:rPr lang="en-US"/>
              <a:t>Evolving PD standards over time</a:t>
            </a:r>
          </a:p>
          <a:p>
            <a:pPr lvl="1"/>
            <a:r>
              <a:rPr lang="en-US"/>
              <a:t>Wide Variation in detail and structure</a:t>
            </a:r>
          </a:p>
        </p:txBody>
      </p:sp>
    </p:spTree>
    <p:extLst>
      <p:ext uri="{BB962C8B-B14F-4D97-AF65-F5344CB8AC3E}">
        <p14:creationId xmlns:p14="http://schemas.microsoft.com/office/powerpoint/2010/main" val="34290788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DAE755-C923-3E66-1DB3-65F6765F835B}"/>
              </a:ext>
            </a:extLst>
          </p:cNvPr>
          <p:cNvSpPr>
            <a:spLocks noGrp="1"/>
          </p:cNvSpPr>
          <p:nvPr>
            <p:ph type="title"/>
          </p:nvPr>
        </p:nvSpPr>
        <p:spPr>
          <a:xfrm>
            <a:off x="838200" y="365125"/>
            <a:ext cx="10515600" cy="587375"/>
          </a:xfrm>
        </p:spPr>
        <p:txBody>
          <a:bodyPr>
            <a:normAutofit fontScale="90000"/>
          </a:bodyPr>
          <a:lstStyle/>
          <a:p>
            <a:r>
              <a:rPr lang="en-US"/>
              <a:t>The Solution</a:t>
            </a:r>
          </a:p>
        </p:txBody>
      </p:sp>
      <p:sp>
        <p:nvSpPr>
          <p:cNvPr id="3" name="Content Placeholder 2">
            <a:extLst>
              <a:ext uri="{FF2B5EF4-FFF2-40B4-BE49-F238E27FC236}">
                <a16:creationId xmlns:a16="http://schemas.microsoft.com/office/drawing/2014/main" id="{F4733C1D-D54C-EF9D-AAC7-C7091EB08401}"/>
              </a:ext>
            </a:extLst>
          </p:cNvPr>
          <p:cNvSpPr>
            <a:spLocks noGrp="1"/>
          </p:cNvSpPr>
          <p:nvPr>
            <p:ph idx="1"/>
          </p:nvPr>
        </p:nvSpPr>
        <p:spPr>
          <a:xfrm>
            <a:off x="838200" y="1066800"/>
            <a:ext cx="10515600" cy="5110163"/>
          </a:xfrm>
        </p:spPr>
        <p:txBody>
          <a:bodyPr>
            <a:normAutofit lnSpcReduction="10000"/>
          </a:bodyPr>
          <a:lstStyle/>
          <a:p>
            <a:pPr marL="0" indent="0">
              <a:buNone/>
            </a:pPr>
            <a:r>
              <a:rPr lang="en-US" i="1"/>
              <a:t>Using LLM Technology for Skill Extraction</a:t>
            </a:r>
          </a:p>
          <a:p>
            <a:pPr marL="0" indent="0">
              <a:buNone/>
            </a:pPr>
            <a:endParaRPr lang="en-US"/>
          </a:p>
          <a:p>
            <a:pPr marL="0" indent="0">
              <a:buNone/>
            </a:pPr>
            <a:r>
              <a:rPr lang="en-US" b="1"/>
              <a:t>Why LLMs Work Here</a:t>
            </a:r>
          </a:p>
          <a:p>
            <a:pPr lvl="1"/>
            <a:r>
              <a:rPr lang="en-US"/>
              <a:t>Effective at summarizing and extracting information from natural language text</a:t>
            </a:r>
            <a:r>
              <a:rPr lang="en-US" i="1"/>
              <a:t> </a:t>
            </a:r>
          </a:p>
          <a:p>
            <a:pPr lvl="1"/>
            <a:r>
              <a:rPr lang="en-US"/>
              <a:t>Works with existing PD information – No external data or data generation needed</a:t>
            </a:r>
          </a:p>
          <a:p>
            <a:pPr lvl="1"/>
            <a:r>
              <a:rPr lang="en-US"/>
              <a:t>Each PD fits comfortably within context length limits</a:t>
            </a:r>
          </a:p>
          <a:p>
            <a:pPr marL="457200" lvl="1" indent="0">
              <a:buNone/>
            </a:pPr>
            <a:endParaRPr lang="en-US"/>
          </a:p>
          <a:p>
            <a:pPr marL="0" indent="0">
              <a:buNone/>
            </a:pPr>
            <a:r>
              <a:rPr lang="en-US" b="1"/>
              <a:t>Key Advantages</a:t>
            </a:r>
          </a:p>
          <a:p>
            <a:pPr lvl="1"/>
            <a:r>
              <a:rPr lang="en-US"/>
              <a:t>Model ‘reasoning’ can be exported and reviewed</a:t>
            </a:r>
          </a:p>
          <a:p>
            <a:pPr lvl="1"/>
            <a:r>
              <a:rPr lang="en-US"/>
              <a:t>Fine-tuned programmatically assembled system prompts</a:t>
            </a:r>
          </a:p>
          <a:p>
            <a:pPr lvl="1"/>
            <a:r>
              <a:rPr lang="en-US"/>
              <a:t>Single PD + Prompt per API call keeps things simple</a:t>
            </a:r>
          </a:p>
          <a:p>
            <a:pPr marL="457200" lvl="1" indent="0">
              <a:buNone/>
            </a:pPr>
            <a:endParaRPr lang="en-US"/>
          </a:p>
          <a:p>
            <a:pPr marL="457200" lvl="1" indent="0">
              <a:buNone/>
            </a:pPr>
            <a:endParaRPr lang="en-US"/>
          </a:p>
        </p:txBody>
      </p:sp>
    </p:spTree>
    <p:extLst>
      <p:ext uri="{BB962C8B-B14F-4D97-AF65-F5344CB8AC3E}">
        <p14:creationId xmlns:p14="http://schemas.microsoft.com/office/powerpoint/2010/main" val="10946898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F61232-B785-440E-316A-1DB253A5AE99}"/>
              </a:ext>
            </a:extLst>
          </p:cNvPr>
          <p:cNvSpPr>
            <a:spLocks noGrp="1"/>
          </p:cNvSpPr>
          <p:nvPr>
            <p:ph type="title"/>
          </p:nvPr>
        </p:nvSpPr>
        <p:spPr>
          <a:xfrm>
            <a:off x="838200" y="365125"/>
            <a:ext cx="10515600" cy="694055"/>
          </a:xfrm>
        </p:spPr>
        <p:txBody>
          <a:bodyPr>
            <a:normAutofit fontScale="90000"/>
          </a:bodyPr>
          <a:lstStyle/>
          <a:p>
            <a:r>
              <a:rPr lang="en-US"/>
              <a:t>Technical Implementation</a:t>
            </a:r>
          </a:p>
        </p:txBody>
      </p:sp>
      <p:sp>
        <p:nvSpPr>
          <p:cNvPr id="3" name="Content Placeholder 2">
            <a:extLst>
              <a:ext uri="{FF2B5EF4-FFF2-40B4-BE49-F238E27FC236}">
                <a16:creationId xmlns:a16="http://schemas.microsoft.com/office/drawing/2014/main" id="{08A13F4E-B179-630F-5619-54DBFA0CCE42}"/>
              </a:ext>
            </a:extLst>
          </p:cNvPr>
          <p:cNvSpPr>
            <a:spLocks noGrp="1"/>
          </p:cNvSpPr>
          <p:nvPr>
            <p:ph idx="1"/>
          </p:nvPr>
        </p:nvSpPr>
        <p:spPr>
          <a:xfrm>
            <a:off x="838200" y="1234440"/>
            <a:ext cx="10515600" cy="4942523"/>
          </a:xfrm>
        </p:spPr>
        <p:txBody>
          <a:bodyPr>
            <a:normAutofit/>
          </a:bodyPr>
          <a:lstStyle/>
          <a:p>
            <a:pPr lvl="1">
              <a:spcBef>
                <a:spcPts val="2400"/>
              </a:spcBef>
            </a:pPr>
            <a:r>
              <a:rPr lang="en-US" sz="2800"/>
              <a:t>Programmatic approach using Python and Google’s Gemini API</a:t>
            </a:r>
          </a:p>
          <a:p>
            <a:pPr lvl="1">
              <a:spcBef>
                <a:spcPts val="2400"/>
              </a:spcBef>
            </a:pPr>
            <a:endParaRPr lang="en-US" sz="2000"/>
          </a:p>
          <a:p>
            <a:pPr lvl="1">
              <a:spcBef>
                <a:spcPts val="2400"/>
              </a:spcBef>
            </a:pPr>
            <a:endParaRPr lang="en-US" sz="2000"/>
          </a:p>
          <a:p>
            <a:pPr lvl="1">
              <a:spcBef>
                <a:spcPts val="2400"/>
              </a:spcBef>
            </a:pPr>
            <a:endParaRPr lang="en-US" sz="2000"/>
          </a:p>
          <a:p>
            <a:pPr lvl="1">
              <a:spcBef>
                <a:spcPts val="2400"/>
              </a:spcBef>
            </a:pPr>
            <a:endParaRPr lang="en-US" sz="2000"/>
          </a:p>
          <a:p>
            <a:pPr lvl="1">
              <a:spcBef>
                <a:spcPts val="2400"/>
              </a:spcBef>
            </a:pPr>
            <a:endParaRPr lang="en-US" sz="2000"/>
          </a:p>
          <a:p>
            <a:pPr marL="457200" lvl="1" indent="0">
              <a:spcBef>
                <a:spcPts val="2400"/>
              </a:spcBef>
              <a:buNone/>
            </a:pPr>
            <a:endParaRPr lang="en-US" sz="2000"/>
          </a:p>
          <a:p>
            <a:pPr marL="457200" lvl="1" indent="0">
              <a:spcBef>
                <a:spcPts val="2400"/>
              </a:spcBef>
              <a:buNone/>
            </a:pPr>
            <a:r>
              <a:rPr lang="en-US" sz="1800"/>
              <a:t>Note </a:t>
            </a:r>
            <a:r>
              <a:rPr lang="en-US" sz="1800" err="1"/>
              <a:t>genai</a:t>
            </a:r>
            <a:r>
              <a:rPr lang="en-US" sz="1800"/>
              <a:t> is Google’s provided SDK to integrate their generative models into Python applications. See </a:t>
            </a:r>
            <a:r>
              <a:rPr lang="en-US" sz="1800">
                <a:hlinkClick r:id="rId2"/>
              </a:rPr>
              <a:t>https://pypi.org/project/google-genai/</a:t>
            </a:r>
            <a:r>
              <a:rPr lang="en-US" sz="1800"/>
              <a:t> </a:t>
            </a:r>
            <a:endParaRPr lang="en-US" sz="2000"/>
          </a:p>
        </p:txBody>
      </p:sp>
      <p:pic>
        <p:nvPicPr>
          <p:cNvPr id="10" name="Picture 9">
            <a:extLst>
              <a:ext uri="{FF2B5EF4-FFF2-40B4-BE49-F238E27FC236}">
                <a16:creationId xmlns:a16="http://schemas.microsoft.com/office/drawing/2014/main" id="{DFE891FB-CCF6-6BA8-A3EB-DEAB399376B3}"/>
              </a:ext>
            </a:extLst>
          </p:cNvPr>
          <p:cNvPicPr>
            <a:picLocks noChangeAspect="1"/>
          </p:cNvPicPr>
          <p:nvPr/>
        </p:nvPicPr>
        <p:blipFill>
          <a:blip r:embed="rId3"/>
          <a:stretch>
            <a:fillRect/>
          </a:stretch>
        </p:blipFill>
        <p:spPr>
          <a:xfrm>
            <a:off x="2256889" y="2233445"/>
            <a:ext cx="7678222" cy="2391109"/>
          </a:xfrm>
          <a:prstGeom prst="rect">
            <a:avLst/>
          </a:prstGeom>
        </p:spPr>
      </p:pic>
    </p:spTree>
    <p:extLst>
      <p:ext uri="{BB962C8B-B14F-4D97-AF65-F5344CB8AC3E}">
        <p14:creationId xmlns:p14="http://schemas.microsoft.com/office/powerpoint/2010/main" val="28944706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D17112-95C9-8F5B-93AA-3F58440B5EF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37860D6-2780-901C-A9C9-E28F62290BF3}"/>
              </a:ext>
            </a:extLst>
          </p:cNvPr>
          <p:cNvSpPr>
            <a:spLocks noGrp="1"/>
          </p:cNvSpPr>
          <p:nvPr>
            <p:ph type="title"/>
          </p:nvPr>
        </p:nvSpPr>
        <p:spPr>
          <a:xfrm>
            <a:off x="838200" y="365125"/>
            <a:ext cx="10515600" cy="694055"/>
          </a:xfrm>
        </p:spPr>
        <p:txBody>
          <a:bodyPr>
            <a:normAutofit fontScale="90000"/>
          </a:bodyPr>
          <a:lstStyle/>
          <a:p>
            <a:r>
              <a:rPr lang="en-US"/>
              <a:t>Technical Implementation</a:t>
            </a:r>
          </a:p>
        </p:txBody>
      </p:sp>
      <p:sp>
        <p:nvSpPr>
          <p:cNvPr id="3" name="Content Placeholder 2">
            <a:extLst>
              <a:ext uri="{FF2B5EF4-FFF2-40B4-BE49-F238E27FC236}">
                <a16:creationId xmlns:a16="http://schemas.microsoft.com/office/drawing/2014/main" id="{A1080076-67C6-78A7-C2DD-32A1E73F1549}"/>
              </a:ext>
            </a:extLst>
          </p:cNvPr>
          <p:cNvSpPr>
            <a:spLocks noGrp="1"/>
          </p:cNvSpPr>
          <p:nvPr>
            <p:ph idx="1"/>
          </p:nvPr>
        </p:nvSpPr>
        <p:spPr>
          <a:xfrm>
            <a:off x="838200" y="1234440"/>
            <a:ext cx="10515600" cy="4942523"/>
          </a:xfrm>
        </p:spPr>
        <p:txBody>
          <a:bodyPr>
            <a:normAutofit/>
          </a:bodyPr>
          <a:lstStyle/>
          <a:p>
            <a:pPr lvl="1">
              <a:spcBef>
                <a:spcPts val="2400"/>
              </a:spcBef>
            </a:pPr>
            <a:r>
              <a:rPr lang="en-US" sz="2000"/>
              <a:t>Programmatic approach using Python and Google’s Gemini API</a:t>
            </a:r>
          </a:p>
          <a:p>
            <a:pPr lvl="1">
              <a:spcBef>
                <a:spcPts val="2400"/>
              </a:spcBef>
            </a:pPr>
            <a:r>
              <a:rPr lang="en-US" sz="2800"/>
              <a:t>Extension of basic analysis procedures</a:t>
            </a:r>
            <a:endParaRPr lang="en-US" sz="2000"/>
          </a:p>
          <a:p>
            <a:pPr lvl="2">
              <a:spcBef>
                <a:spcPts val="2400"/>
              </a:spcBef>
            </a:pPr>
            <a:r>
              <a:rPr lang="en-US" sz="2400"/>
              <a:t>Text cleaning via Beautiful Soup. (Remove HTML tags)</a:t>
            </a:r>
          </a:p>
          <a:p>
            <a:pPr lvl="2">
              <a:spcBef>
                <a:spcPts val="2400"/>
              </a:spcBef>
            </a:pPr>
            <a:r>
              <a:rPr lang="en-US" sz="2400"/>
              <a:t>Standardize Boolean and NA values</a:t>
            </a:r>
          </a:p>
          <a:p>
            <a:pPr lvl="2">
              <a:spcBef>
                <a:spcPts val="2400"/>
              </a:spcBef>
            </a:pPr>
            <a:r>
              <a:rPr lang="en-US" sz="2400"/>
              <a:t>Extract PDs alongside meaningful characteristics such as Department, Job Title, FTE, FLSA Exemption etc.</a:t>
            </a:r>
          </a:p>
        </p:txBody>
      </p:sp>
    </p:spTree>
    <p:extLst>
      <p:ext uri="{BB962C8B-B14F-4D97-AF65-F5344CB8AC3E}">
        <p14:creationId xmlns:p14="http://schemas.microsoft.com/office/powerpoint/2010/main" val="24271580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868C9B-D499-E872-D293-8BC2060B219D}"/>
              </a:ext>
            </a:extLst>
          </p:cNvPr>
          <p:cNvSpPr>
            <a:spLocks noGrp="1"/>
          </p:cNvSpPr>
          <p:nvPr>
            <p:ph type="title"/>
          </p:nvPr>
        </p:nvSpPr>
        <p:spPr/>
        <p:txBody>
          <a:bodyPr lIns="91440" tIns="45720" rIns="91440" bIns="45720" anchor="ctr">
            <a:normAutofit/>
          </a:bodyPr>
          <a:lstStyle/>
          <a:p>
            <a:r>
              <a:rPr lang="en-US">
                <a:latin typeface="Lora SemiBold"/>
              </a:rPr>
              <a:t>Overview of the AI Survey Results</a:t>
            </a:r>
            <a:endParaRPr lang="en-US" b="0">
              <a:solidFill>
                <a:srgbClr val="000000"/>
              </a:solidFill>
              <a:latin typeface="Lora SemiBold"/>
            </a:endParaRPr>
          </a:p>
          <a:p>
            <a:endParaRPr lang="en-US"/>
          </a:p>
        </p:txBody>
      </p:sp>
      <p:sp>
        <p:nvSpPr>
          <p:cNvPr id="3" name="Text Placeholder 2">
            <a:extLst>
              <a:ext uri="{FF2B5EF4-FFF2-40B4-BE49-F238E27FC236}">
                <a16:creationId xmlns:a16="http://schemas.microsoft.com/office/drawing/2014/main" id="{E75F4AA6-5BD6-845D-B9EE-405F7AEAB8AB}"/>
              </a:ext>
            </a:extLst>
          </p:cNvPr>
          <p:cNvSpPr>
            <a:spLocks noGrp="1"/>
          </p:cNvSpPr>
          <p:nvPr>
            <p:ph type="body" sz="quarter" idx="13"/>
          </p:nvPr>
        </p:nvSpPr>
        <p:spPr>
          <a:xfrm>
            <a:off x="620430" y="2341977"/>
            <a:ext cx="3222902" cy="3323717"/>
          </a:xfrm>
        </p:spPr>
        <p:txBody>
          <a:bodyPr lIns="91440" tIns="45720" rIns="91440" bIns="45720" anchor="t">
            <a:noAutofit/>
          </a:bodyPr>
          <a:lstStyle/>
          <a:p>
            <a:pPr>
              <a:lnSpc>
                <a:spcPct val="100000"/>
              </a:lnSpc>
              <a:spcBef>
                <a:spcPts val="0"/>
              </a:spcBef>
            </a:pPr>
            <a:r>
              <a:rPr lang="en-US" sz="1800">
                <a:latin typeface="Century Gothic"/>
              </a:rPr>
              <a:t>High level of concern among staff regarding AI's </a:t>
            </a:r>
            <a:r>
              <a:rPr lang="en-US" sz="1800" u="sng">
                <a:latin typeface="Century Gothic"/>
              </a:rPr>
              <a:t>impact on human judgment, ethics, and the environment</a:t>
            </a:r>
            <a:r>
              <a:rPr lang="en-US" sz="1800">
                <a:latin typeface="Century Gothic"/>
              </a:rPr>
              <a:t> with '</a:t>
            </a:r>
            <a:r>
              <a:rPr lang="en-US" sz="1800" b="1">
                <a:latin typeface="Century Gothic"/>
              </a:rPr>
              <a:t>Extremely concerned</a:t>
            </a:r>
            <a:r>
              <a:rPr lang="en-US" sz="1800">
                <a:latin typeface="Century Gothic"/>
              </a:rPr>
              <a:t>' and '</a:t>
            </a:r>
            <a:r>
              <a:rPr lang="en-US" sz="1800" b="1">
                <a:latin typeface="Century Gothic"/>
              </a:rPr>
              <a:t>Very concerned</a:t>
            </a:r>
            <a:r>
              <a:rPr lang="en-US" sz="1800">
                <a:latin typeface="Century Gothic"/>
              </a:rPr>
              <a:t>' being the most frequent responses across these topics</a:t>
            </a:r>
            <a:endParaRPr lang="en-US">
              <a:latin typeface="Century Gothic"/>
            </a:endParaRPr>
          </a:p>
        </p:txBody>
      </p:sp>
      <p:sp>
        <p:nvSpPr>
          <p:cNvPr id="4" name="Text Placeholder 3">
            <a:extLst>
              <a:ext uri="{FF2B5EF4-FFF2-40B4-BE49-F238E27FC236}">
                <a16:creationId xmlns:a16="http://schemas.microsoft.com/office/drawing/2014/main" id="{CCF83887-5E5C-0115-4E4B-889CC2EA361B}"/>
              </a:ext>
            </a:extLst>
          </p:cNvPr>
          <p:cNvSpPr>
            <a:spLocks noGrp="1"/>
          </p:cNvSpPr>
          <p:nvPr>
            <p:ph type="body" sz="quarter" idx="14"/>
          </p:nvPr>
        </p:nvSpPr>
        <p:spPr/>
        <p:txBody>
          <a:bodyPr lIns="91440" tIns="45720" rIns="91440" bIns="45720" anchor="ctr">
            <a:noAutofit/>
          </a:bodyPr>
          <a:lstStyle/>
          <a:p>
            <a:r>
              <a:rPr lang="en-US">
                <a:latin typeface="Century Gothic"/>
              </a:rPr>
              <a:t>High Level of Concern</a:t>
            </a:r>
          </a:p>
        </p:txBody>
      </p:sp>
      <p:sp>
        <p:nvSpPr>
          <p:cNvPr id="6" name="Text Placeholder 5">
            <a:extLst>
              <a:ext uri="{FF2B5EF4-FFF2-40B4-BE49-F238E27FC236}">
                <a16:creationId xmlns:a16="http://schemas.microsoft.com/office/drawing/2014/main" id="{976871A9-270B-F143-653A-31713BAB56F4}"/>
              </a:ext>
            </a:extLst>
          </p:cNvPr>
          <p:cNvSpPr>
            <a:spLocks noGrp="1"/>
          </p:cNvSpPr>
          <p:nvPr>
            <p:ph type="body" sz="quarter" idx="16"/>
          </p:nvPr>
        </p:nvSpPr>
        <p:spPr>
          <a:xfrm>
            <a:off x="4541701" y="2341977"/>
            <a:ext cx="3222902" cy="3592659"/>
          </a:xfrm>
        </p:spPr>
        <p:txBody>
          <a:bodyPr lIns="91440" tIns="45720" rIns="91440" bIns="45720" anchor="t">
            <a:noAutofit/>
          </a:bodyPr>
          <a:lstStyle/>
          <a:p>
            <a:pPr>
              <a:lnSpc>
                <a:spcPct val="100000"/>
              </a:lnSpc>
              <a:spcBef>
                <a:spcPts val="0"/>
              </a:spcBef>
            </a:pPr>
            <a:r>
              <a:rPr lang="en-US" sz="1800">
                <a:latin typeface="Century Gothic"/>
              </a:rPr>
              <a:t>A significant group is '</a:t>
            </a:r>
            <a:r>
              <a:rPr lang="en-US" sz="1800" b="1">
                <a:latin typeface="Century Gothic"/>
              </a:rPr>
              <a:t>Extremely Interested</a:t>
            </a:r>
            <a:r>
              <a:rPr lang="en-US" sz="1800">
                <a:latin typeface="Century Gothic"/>
              </a:rPr>
              <a:t>' in training and experimenting with AI, an equally large group is '</a:t>
            </a:r>
            <a:r>
              <a:rPr lang="en-US" sz="1800" b="1">
                <a:latin typeface="Century Gothic"/>
              </a:rPr>
              <a:t>Not at all Interested</a:t>
            </a:r>
            <a:r>
              <a:rPr lang="en-US" sz="1800">
                <a:latin typeface="Century Gothic"/>
              </a:rPr>
              <a:t>' or expresses discomfort, indicating a </a:t>
            </a:r>
            <a:r>
              <a:rPr lang="en-US" sz="1800" u="sng">
                <a:latin typeface="Century Gothic"/>
              </a:rPr>
              <a:t>divided workforce in terms of readiness and enthusiasm</a:t>
            </a:r>
            <a:r>
              <a:rPr lang="en-US" sz="1800">
                <a:latin typeface="Century Gothic"/>
              </a:rPr>
              <a:t> for AI adoption.</a:t>
            </a:r>
          </a:p>
          <a:p>
            <a:endParaRPr lang="en-US"/>
          </a:p>
        </p:txBody>
      </p:sp>
      <p:sp>
        <p:nvSpPr>
          <p:cNvPr id="7" name="Text Placeholder 6">
            <a:extLst>
              <a:ext uri="{FF2B5EF4-FFF2-40B4-BE49-F238E27FC236}">
                <a16:creationId xmlns:a16="http://schemas.microsoft.com/office/drawing/2014/main" id="{9C9C540D-83F0-A030-9673-D2029EC44121}"/>
              </a:ext>
            </a:extLst>
          </p:cNvPr>
          <p:cNvSpPr>
            <a:spLocks noGrp="1"/>
          </p:cNvSpPr>
          <p:nvPr>
            <p:ph type="body" sz="quarter" idx="17"/>
          </p:nvPr>
        </p:nvSpPr>
        <p:spPr/>
        <p:txBody>
          <a:bodyPr lIns="91440" tIns="45720" rIns="91440" bIns="45720" anchor="ctr">
            <a:noAutofit/>
          </a:bodyPr>
          <a:lstStyle/>
          <a:p>
            <a:r>
              <a:rPr lang="en-US">
                <a:latin typeface="Century Gothic"/>
              </a:rPr>
              <a:t>Interest in AI is Polarized</a:t>
            </a:r>
            <a:endParaRPr lang="en-US"/>
          </a:p>
        </p:txBody>
      </p:sp>
      <p:sp>
        <p:nvSpPr>
          <p:cNvPr id="9" name="Text Placeholder 8">
            <a:extLst>
              <a:ext uri="{FF2B5EF4-FFF2-40B4-BE49-F238E27FC236}">
                <a16:creationId xmlns:a16="http://schemas.microsoft.com/office/drawing/2014/main" id="{BE76C061-79E9-FCE5-9E9E-11BBE22F153A}"/>
              </a:ext>
            </a:extLst>
          </p:cNvPr>
          <p:cNvSpPr>
            <a:spLocks noGrp="1"/>
          </p:cNvSpPr>
          <p:nvPr>
            <p:ph type="body" sz="quarter" idx="19"/>
          </p:nvPr>
        </p:nvSpPr>
        <p:spPr>
          <a:xfrm>
            <a:off x="8464526" y="2341977"/>
            <a:ext cx="3222902" cy="4309834"/>
          </a:xfrm>
        </p:spPr>
        <p:txBody>
          <a:bodyPr lIns="91440" tIns="45720" rIns="91440" bIns="45720" anchor="t">
            <a:noAutofit/>
          </a:bodyPr>
          <a:lstStyle/>
          <a:p>
            <a:pPr>
              <a:lnSpc>
                <a:spcPct val="100000"/>
              </a:lnSpc>
              <a:spcBef>
                <a:spcPts val="0"/>
              </a:spcBef>
            </a:pPr>
            <a:r>
              <a:rPr lang="en-US" sz="1800">
                <a:latin typeface="Century Gothic"/>
              </a:rPr>
              <a:t>Most common support needs relate to </a:t>
            </a:r>
            <a:r>
              <a:rPr lang="en-US" sz="1800" u="sng">
                <a:latin typeface="Century Gothic"/>
              </a:rPr>
              <a:t>training, understanding practical use cases, and guidance on responsible use</a:t>
            </a:r>
            <a:r>
              <a:rPr lang="en-US" sz="1800">
                <a:latin typeface="Century Gothic"/>
              </a:rPr>
              <a:t>, as reflected in both open-ended responses and requests for more information and examples.</a:t>
            </a:r>
            <a:endParaRPr lang="en-US"/>
          </a:p>
          <a:p>
            <a:endParaRPr lang="en-US"/>
          </a:p>
        </p:txBody>
      </p:sp>
      <p:sp>
        <p:nvSpPr>
          <p:cNvPr id="10" name="Text Placeholder 9">
            <a:extLst>
              <a:ext uri="{FF2B5EF4-FFF2-40B4-BE49-F238E27FC236}">
                <a16:creationId xmlns:a16="http://schemas.microsoft.com/office/drawing/2014/main" id="{18120B1E-4661-B552-FFF4-8E30D828DBC0}"/>
              </a:ext>
            </a:extLst>
          </p:cNvPr>
          <p:cNvSpPr>
            <a:spLocks noGrp="1"/>
          </p:cNvSpPr>
          <p:nvPr>
            <p:ph type="body" sz="quarter" idx="20"/>
          </p:nvPr>
        </p:nvSpPr>
        <p:spPr/>
        <p:txBody>
          <a:bodyPr lIns="91440" tIns="45720" rIns="91440" bIns="45720" anchor="ctr">
            <a:noAutofit/>
          </a:bodyPr>
          <a:lstStyle/>
          <a:p>
            <a:r>
              <a:rPr lang="en-US">
                <a:latin typeface="Century Gothic"/>
              </a:rPr>
              <a:t>Request for Support</a:t>
            </a:r>
            <a:endParaRPr lang="en-US"/>
          </a:p>
        </p:txBody>
      </p:sp>
      <p:sp>
        <p:nvSpPr>
          <p:cNvPr id="12" name="TextBox 11">
            <a:extLst>
              <a:ext uri="{FF2B5EF4-FFF2-40B4-BE49-F238E27FC236}">
                <a16:creationId xmlns:a16="http://schemas.microsoft.com/office/drawing/2014/main" id="{F8A6AAE1-16C3-EAB2-4F5B-288710D44DAC}"/>
              </a:ext>
            </a:extLst>
          </p:cNvPr>
          <p:cNvSpPr txBox="1"/>
          <p:nvPr/>
        </p:nvSpPr>
        <p:spPr>
          <a:xfrm>
            <a:off x="618565" y="1281953"/>
            <a:ext cx="5791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latin typeface="Century Gothic"/>
              </a:rPr>
              <a:t>Key insights from aggregated survey results:</a:t>
            </a:r>
            <a:r>
              <a:rPr lang="en-US">
                <a:latin typeface="Century Gothic"/>
              </a:rPr>
              <a:t>​</a:t>
            </a:r>
            <a:endParaRPr lang="en-US"/>
          </a:p>
        </p:txBody>
      </p:sp>
    </p:spTree>
    <p:extLst>
      <p:ext uri="{BB962C8B-B14F-4D97-AF65-F5344CB8AC3E}">
        <p14:creationId xmlns:p14="http://schemas.microsoft.com/office/powerpoint/2010/main" val="189576982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94D4C3-E05D-CB00-BF5C-0355E56CB8B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D5E2C62-834A-2870-8E42-1EE2F5708706}"/>
              </a:ext>
            </a:extLst>
          </p:cNvPr>
          <p:cNvSpPr>
            <a:spLocks noGrp="1"/>
          </p:cNvSpPr>
          <p:nvPr>
            <p:ph type="title"/>
          </p:nvPr>
        </p:nvSpPr>
        <p:spPr>
          <a:xfrm>
            <a:off x="838200" y="365125"/>
            <a:ext cx="10515600" cy="694055"/>
          </a:xfrm>
        </p:spPr>
        <p:txBody>
          <a:bodyPr>
            <a:normAutofit fontScale="90000"/>
          </a:bodyPr>
          <a:lstStyle/>
          <a:p>
            <a:r>
              <a:rPr lang="en-US"/>
              <a:t>Technical Implementation</a:t>
            </a:r>
          </a:p>
        </p:txBody>
      </p:sp>
      <p:sp>
        <p:nvSpPr>
          <p:cNvPr id="3" name="Content Placeholder 2">
            <a:extLst>
              <a:ext uri="{FF2B5EF4-FFF2-40B4-BE49-F238E27FC236}">
                <a16:creationId xmlns:a16="http://schemas.microsoft.com/office/drawing/2014/main" id="{63EDBF50-C719-92AD-3F9F-54DFB6A52B9D}"/>
              </a:ext>
            </a:extLst>
          </p:cNvPr>
          <p:cNvSpPr>
            <a:spLocks noGrp="1"/>
          </p:cNvSpPr>
          <p:nvPr>
            <p:ph idx="1"/>
          </p:nvPr>
        </p:nvSpPr>
        <p:spPr>
          <a:xfrm>
            <a:off x="838200" y="1234440"/>
            <a:ext cx="10515600" cy="4942523"/>
          </a:xfrm>
        </p:spPr>
        <p:txBody>
          <a:bodyPr>
            <a:normAutofit/>
          </a:bodyPr>
          <a:lstStyle/>
          <a:p>
            <a:pPr lvl="1">
              <a:spcBef>
                <a:spcPts val="1500"/>
              </a:spcBef>
            </a:pPr>
            <a:r>
              <a:rPr lang="en-US" sz="2000"/>
              <a:t>Programmatic approach using Python and Google’s Gemini API</a:t>
            </a:r>
          </a:p>
          <a:p>
            <a:pPr lvl="1">
              <a:spcBef>
                <a:spcPts val="1500"/>
              </a:spcBef>
            </a:pPr>
            <a:r>
              <a:rPr lang="en-US" sz="2000"/>
              <a:t>Extension of basic analysis procedures</a:t>
            </a:r>
          </a:p>
          <a:p>
            <a:pPr lvl="1">
              <a:spcBef>
                <a:spcPts val="1500"/>
              </a:spcBef>
            </a:pPr>
            <a:r>
              <a:rPr lang="en-US" sz="2800"/>
              <a:t>Define the ‘system instruction’:</a:t>
            </a:r>
            <a:endParaRPr lang="en-US" sz="2000"/>
          </a:p>
        </p:txBody>
      </p:sp>
      <p:pic>
        <p:nvPicPr>
          <p:cNvPr id="7" name="Picture 6">
            <a:extLst>
              <a:ext uri="{FF2B5EF4-FFF2-40B4-BE49-F238E27FC236}">
                <a16:creationId xmlns:a16="http://schemas.microsoft.com/office/drawing/2014/main" id="{146765BC-2A6C-9A28-D33E-B479AFEB6260}"/>
              </a:ext>
            </a:extLst>
          </p:cNvPr>
          <p:cNvPicPr>
            <a:picLocks noChangeAspect="1"/>
          </p:cNvPicPr>
          <p:nvPr/>
        </p:nvPicPr>
        <p:blipFill>
          <a:blip r:embed="rId2"/>
          <a:stretch>
            <a:fillRect/>
          </a:stretch>
        </p:blipFill>
        <p:spPr>
          <a:xfrm>
            <a:off x="2391549" y="2802793"/>
            <a:ext cx="7408902" cy="3438622"/>
          </a:xfrm>
          <a:prstGeom prst="rect">
            <a:avLst/>
          </a:prstGeom>
        </p:spPr>
      </p:pic>
    </p:spTree>
    <p:extLst>
      <p:ext uri="{BB962C8B-B14F-4D97-AF65-F5344CB8AC3E}">
        <p14:creationId xmlns:p14="http://schemas.microsoft.com/office/powerpoint/2010/main" val="2804463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0254F5-8E5D-A9EA-A5DB-5C59CF74D83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66E640B-F7E4-A15B-BE5D-2A3A58971E7A}"/>
              </a:ext>
            </a:extLst>
          </p:cNvPr>
          <p:cNvSpPr>
            <a:spLocks noGrp="1"/>
          </p:cNvSpPr>
          <p:nvPr>
            <p:ph type="title"/>
          </p:nvPr>
        </p:nvSpPr>
        <p:spPr>
          <a:xfrm>
            <a:off x="838200" y="365125"/>
            <a:ext cx="10515600" cy="694055"/>
          </a:xfrm>
        </p:spPr>
        <p:txBody>
          <a:bodyPr>
            <a:normAutofit fontScale="90000"/>
          </a:bodyPr>
          <a:lstStyle/>
          <a:p>
            <a:r>
              <a:rPr lang="en-US"/>
              <a:t>Technical Implementation</a:t>
            </a:r>
          </a:p>
        </p:txBody>
      </p:sp>
      <p:sp>
        <p:nvSpPr>
          <p:cNvPr id="3" name="Content Placeholder 2">
            <a:extLst>
              <a:ext uri="{FF2B5EF4-FFF2-40B4-BE49-F238E27FC236}">
                <a16:creationId xmlns:a16="http://schemas.microsoft.com/office/drawing/2014/main" id="{30A562D8-D986-B062-7AB2-BDD03C308664}"/>
              </a:ext>
            </a:extLst>
          </p:cNvPr>
          <p:cNvSpPr>
            <a:spLocks noGrp="1"/>
          </p:cNvSpPr>
          <p:nvPr>
            <p:ph idx="1"/>
          </p:nvPr>
        </p:nvSpPr>
        <p:spPr>
          <a:xfrm>
            <a:off x="838200" y="1234440"/>
            <a:ext cx="10515600" cy="4942523"/>
          </a:xfrm>
        </p:spPr>
        <p:txBody>
          <a:bodyPr>
            <a:normAutofit/>
          </a:bodyPr>
          <a:lstStyle/>
          <a:p>
            <a:pPr lvl="1">
              <a:spcBef>
                <a:spcPts val="1500"/>
              </a:spcBef>
            </a:pPr>
            <a:r>
              <a:rPr lang="en-US" sz="2000"/>
              <a:t>Programmatic approach using Python and Google’s Gemini API</a:t>
            </a:r>
          </a:p>
          <a:p>
            <a:pPr lvl="1">
              <a:spcBef>
                <a:spcPts val="1500"/>
              </a:spcBef>
            </a:pPr>
            <a:r>
              <a:rPr lang="en-US" sz="2000"/>
              <a:t>Extension of basic analysis procedures</a:t>
            </a:r>
          </a:p>
          <a:p>
            <a:pPr lvl="1">
              <a:spcBef>
                <a:spcPts val="1500"/>
              </a:spcBef>
            </a:pPr>
            <a:r>
              <a:rPr lang="en-US" sz="2000"/>
              <a:t>Define the ‘system instruction’</a:t>
            </a:r>
          </a:p>
          <a:p>
            <a:pPr lvl="1">
              <a:spcBef>
                <a:spcPts val="1500"/>
              </a:spcBef>
            </a:pPr>
            <a:r>
              <a:rPr lang="en-US" sz="2800"/>
              <a:t>Define model parameters:</a:t>
            </a:r>
          </a:p>
          <a:p>
            <a:pPr lvl="1">
              <a:spcBef>
                <a:spcPts val="1500"/>
              </a:spcBef>
            </a:pPr>
            <a:endParaRPr lang="en-US" sz="2000"/>
          </a:p>
        </p:txBody>
      </p:sp>
      <p:pic>
        <p:nvPicPr>
          <p:cNvPr id="8" name="Picture 7">
            <a:extLst>
              <a:ext uri="{FF2B5EF4-FFF2-40B4-BE49-F238E27FC236}">
                <a16:creationId xmlns:a16="http://schemas.microsoft.com/office/drawing/2014/main" id="{73E49802-9BBA-F788-6360-7867BE37AC09}"/>
              </a:ext>
            </a:extLst>
          </p:cNvPr>
          <p:cNvPicPr>
            <a:picLocks noChangeAspect="1"/>
          </p:cNvPicPr>
          <p:nvPr/>
        </p:nvPicPr>
        <p:blipFill>
          <a:blip r:embed="rId2"/>
          <a:stretch>
            <a:fillRect/>
          </a:stretch>
        </p:blipFill>
        <p:spPr>
          <a:xfrm>
            <a:off x="3480093" y="3413452"/>
            <a:ext cx="4896533" cy="2210108"/>
          </a:xfrm>
          <a:prstGeom prst="rect">
            <a:avLst/>
          </a:prstGeom>
        </p:spPr>
      </p:pic>
    </p:spTree>
    <p:extLst>
      <p:ext uri="{BB962C8B-B14F-4D97-AF65-F5344CB8AC3E}">
        <p14:creationId xmlns:p14="http://schemas.microsoft.com/office/powerpoint/2010/main" val="15241250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B4E984-9006-F57E-5037-4F2CE61F1BD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40C0339-E86F-B1A3-759A-A4F1B3E3CF3B}"/>
              </a:ext>
            </a:extLst>
          </p:cNvPr>
          <p:cNvSpPr>
            <a:spLocks noGrp="1"/>
          </p:cNvSpPr>
          <p:nvPr>
            <p:ph type="title"/>
          </p:nvPr>
        </p:nvSpPr>
        <p:spPr>
          <a:xfrm>
            <a:off x="838200" y="365125"/>
            <a:ext cx="10515600" cy="694055"/>
          </a:xfrm>
        </p:spPr>
        <p:txBody>
          <a:bodyPr>
            <a:normAutofit fontScale="90000"/>
          </a:bodyPr>
          <a:lstStyle/>
          <a:p>
            <a:r>
              <a:rPr lang="en-US"/>
              <a:t>Technical Implementation</a:t>
            </a:r>
          </a:p>
        </p:txBody>
      </p:sp>
      <p:sp>
        <p:nvSpPr>
          <p:cNvPr id="3" name="Content Placeholder 2">
            <a:extLst>
              <a:ext uri="{FF2B5EF4-FFF2-40B4-BE49-F238E27FC236}">
                <a16:creationId xmlns:a16="http://schemas.microsoft.com/office/drawing/2014/main" id="{10ADEFA7-CB3D-8E88-ECA5-B2A35A0EE935}"/>
              </a:ext>
            </a:extLst>
          </p:cNvPr>
          <p:cNvSpPr>
            <a:spLocks noGrp="1"/>
          </p:cNvSpPr>
          <p:nvPr>
            <p:ph idx="1"/>
          </p:nvPr>
        </p:nvSpPr>
        <p:spPr>
          <a:xfrm>
            <a:off x="838200" y="1234440"/>
            <a:ext cx="10515600" cy="4942523"/>
          </a:xfrm>
        </p:spPr>
        <p:txBody>
          <a:bodyPr>
            <a:normAutofit/>
          </a:bodyPr>
          <a:lstStyle/>
          <a:p>
            <a:pPr lvl="1">
              <a:spcBef>
                <a:spcPts val="1500"/>
              </a:spcBef>
            </a:pPr>
            <a:r>
              <a:rPr lang="en-US" sz="2000"/>
              <a:t>Programmatic approach using Python and Google’s Gemini API</a:t>
            </a:r>
          </a:p>
          <a:p>
            <a:pPr lvl="1">
              <a:spcBef>
                <a:spcPts val="1500"/>
              </a:spcBef>
            </a:pPr>
            <a:r>
              <a:rPr lang="en-US" sz="2000"/>
              <a:t>Extension of basic analysis procedures</a:t>
            </a:r>
          </a:p>
          <a:p>
            <a:pPr lvl="1">
              <a:spcBef>
                <a:spcPts val="1500"/>
              </a:spcBef>
            </a:pPr>
            <a:r>
              <a:rPr lang="en-US" sz="2000"/>
              <a:t>Define the ‘system instruction’</a:t>
            </a:r>
          </a:p>
          <a:p>
            <a:pPr lvl="1">
              <a:spcBef>
                <a:spcPts val="1500"/>
              </a:spcBef>
            </a:pPr>
            <a:r>
              <a:rPr lang="en-US" sz="2000"/>
              <a:t>Define model parameters</a:t>
            </a:r>
          </a:p>
          <a:p>
            <a:pPr lvl="1">
              <a:spcBef>
                <a:spcPts val="1500"/>
              </a:spcBef>
            </a:pPr>
            <a:r>
              <a:rPr lang="en-US" sz="2800"/>
              <a:t>Test and Refine System Instruction and Parameters</a:t>
            </a:r>
          </a:p>
          <a:p>
            <a:pPr lvl="1">
              <a:spcBef>
                <a:spcPts val="1500"/>
              </a:spcBef>
            </a:pPr>
            <a:endParaRPr lang="en-US" sz="2000"/>
          </a:p>
        </p:txBody>
      </p:sp>
      <p:pic>
        <p:nvPicPr>
          <p:cNvPr id="7" name="Picture 6">
            <a:extLst>
              <a:ext uri="{FF2B5EF4-FFF2-40B4-BE49-F238E27FC236}">
                <a16:creationId xmlns:a16="http://schemas.microsoft.com/office/drawing/2014/main" id="{992CED03-A230-674E-9F3C-BD7919E779A1}"/>
              </a:ext>
            </a:extLst>
          </p:cNvPr>
          <p:cNvPicPr>
            <a:picLocks noChangeAspect="1"/>
          </p:cNvPicPr>
          <p:nvPr/>
        </p:nvPicPr>
        <p:blipFill>
          <a:blip r:embed="rId2"/>
          <a:stretch>
            <a:fillRect/>
          </a:stretch>
        </p:blipFill>
        <p:spPr>
          <a:xfrm>
            <a:off x="2561811" y="3756399"/>
            <a:ext cx="5925377" cy="1867161"/>
          </a:xfrm>
          <a:prstGeom prst="rect">
            <a:avLst/>
          </a:prstGeom>
        </p:spPr>
      </p:pic>
    </p:spTree>
    <p:extLst>
      <p:ext uri="{BB962C8B-B14F-4D97-AF65-F5344CB8AC3E}">
        <p14:creationId xmlns:p14="http://schemas.microsoft.com/office/powerpoint/2010/main" val="35093834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B5C266-C1D1-02B0-5132-56D8918C740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25B177B-98F3-009C-C36B-745650475356}"/>
              </a:ext>
            </a:extLst>
          </p:cNvPr>
          <p:cNvSpPr>
            <a:spLocks noGrp="1"/>
          </p:cNvSpPr>
          <p:nvPr>
            <p:ph type="title"/>
          </p:nvPr>
        </p:nvSpPr>
        <p:spPr>
          <a:xfrm>
            <a:off x="838200" y="365125"/>
            <a:ext cx="10515600" cy="694055"/>
          </a:xfrm>
        </p:spPr>
        <p:txBody>
          <a:bodyPr>
            <a:normAutofit fontScale="90000"/>
          </a:bodyPr>
          <a:lstStyle/>
          <a:p>
            <a:r>
              <a:rPr lang="en-US"/>
              <a:t>Technical Implementation</a:t>
            </a:r>
          </a:p>
        </p:txBody>
      </p:sp>
      <p:sp>
        <p:nvSpPr>
          <p:cNvPr id="3" name="Content Placeholder 2">
            <a:extLst>
              <a:ext uri="{FF2B5EF4-FFF2-40B4-BE49-F238E27FC236}">
                <a16:creationId xmlns:a16="http://schemas.microsoft.com/office/drawing/2014/main" id="{BE3A2B1B-E60B-0252-19D0-0E305222D6FB}"/>
              </a:ext>
            </a:extLst>
          </p:cNvPr>
          <p:cNvSpPr>
            <a:spLocks noGrp="1"/>
          </p:cNvSpPr>
          <p:nvPr>
            <p:ph idx="1"/>
          </p:nvPr>
        </p:nvSpPr>
        <p:spPr>
          <a:xfrm>
            <a:off x="838200" y="1234440"/>
            <a:ext cx="10515600" cy="4942523"/>
          </a:xfrm>
        </p:spPr>
        <p:txBody>
          <a:bodyPr>
            <a:normAutofit/>
          </a:bodyPr>
          <a:lstStyle/>
          <a:p>
            <a:pPr lvl="1">
              <a:spcBef>
                <a:spcPts val="1500"/>
              </a:spcBef>
            </a:pPr>
            <a:r>
              <a:rPr lang="en-US" sz="2000"/>
              <a:t>Programmatic approach using Python and Google’s Gemini API</a:t>
            </a:r>
          </a:p>
          <a:p>
            <a:pPr lvl="1">
              <a:spcBef>
                <a:spcPts val="1500"/>
              </a:spcBef>
            </a:pPr>
            <a:r>
              <a:rPr lang="en-US" sz="2000"/>
              <a:t>Extension of basic analysis procedures</a:t>
            </a:r>
          </a:p>
          <a:p>
            <a:pPr lvl="1">
              <a:spcBef>
                <a:spcPts val="1500"/>
              </a:spcBef>
            </a:pPr>
            <a:r>
              <a:rPr lang="en-US" sz="2000"/>
              <a:t>Define the ‘system instruction’</a:t>
            </a:r>
          </a:p>
          <a:p>
            <a:pPr lvl="1">
              <a:spcBef>
                <a:spcPts val="1500"/>
              </a:spcBef>
            </a:pPr>
            <a:r>
              <a:rPr lang="en-US" sz="2000"/>
              <a:t>Define model parameters</a:t>
            </a:r>
          </a:p>
          <a:p>
            <a:pPr lvl="1">
              <a:spcBef>
                <a:spcPts val="1500"/>
              </a:spcBef>
            </a:pPr>
            <a:r>
              <a:rPr lang="en-US" sz="2000"/>
              <a:t>Test and Refine System Instruction and Parameters</a:t>
            </a:r>
          </a:p>
          <a:p>
            <a:pPr lvl="1">
              <a:spcBef>
                <a:spcPts val="1500"/>
              </a:spcBef>
            </a:pPr>
            <a:r>
              <a:rPr lang="en-US" sz="2800"/>
              <a:t>Parse LLM output into analyzable data</a:t>
            </a:r>
          </a:p>
          <a:p>
            <a:pPr lvl="1">
              <a:spcBef>
                <a:spcPts val="1500"/>
              </a:spcBef>
            </a:pPr>
            <a:r>
              <a:rPr lang="en-US" sz="2800"/>
              <a:t>Validate random sample of PDs and LLM responses</a:t>
            </a:r>
          </a:p>
          <a:p>
            <a:pPr lvl="1">
              <a:spcBef>
                <a:spcPts val="1500"/>
              </a:spcBef>
            </a:pPr>
            <a:endParaRPr lang="en-US" sz="2800"/>
          </a:p>
          <a:p>
            <a:pPr lvl="1">
              <a:spcBef>
                <a:spcPts val="1500"/>
              </a:spcBef>
            </a:pPr>
            <a:endParaRPr lang="en-US"/>
          </a:p>
          <a:p>
            <a:pPr lvl="1">
              <a:spcBef>
                <a:spcPts val="1500"/>
              </a:spcBef>
            </a:pPr>
            <a:endParaRPr lang="en-US" sz="2000"/>
          </a:p>
          <a:p>
            <a:pPr lvl="1">
              <a:spcBef>
                <a:spcPts val="1500"/>
              </a:spcBef>
            </a:pPr>
            <a:endParaRPr lang="en-US" sz="2800"/>
          </a:p>
          <a:p>
            <a:pPr lvl="1">
              <a:spcBef>
                <a:spcPts val="1500"/>
              </a:spcBef>
            </a:pPr>
            <a:endParaRPr lang="en-US" sz="2000"/>
          </a:p>
        </p:txBody>
      </p:sp>
    </p:spTree>
    <p:extLst>
      <p:ext uri="{BB962C8B-B14F-4D97-AF65-F5344CB8AC3E}">
        <p14:creationId xmlns:p14="http://schemas.microsoft.com/office/powerpoint/2010/main" val="106706710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280B9A-C4FA-750D-1A83-6AE3D17F1EB9}"/>
              </a:ext>
            </a:extLst>
          </p:cNvPr>
          <p:cNvSpPr>
            <a:spLocks noGrp="1"/>
          </p:cNvSpPr>
          <p:nvPr>
            <p:ph type="title"/>
          </p:nvPr>
        </p:nvSpPr>
        <p:spPr/>
        <p:txBody>
          <a:bodyPr/>
          <a:lstStyle/>
          <a:p>
            <a:r>
              <a:rPr lang="en-US"/>
              <a:t>Questions?</a:t>
            </a:r>
          </a:p>
        </p:txBody>
      </p:sp>
      <p:sp>
        <p:nvSpPr>
          <p:cNvPr id="3" name="Content Placeholder 2">
            <a:extLst>
              <a:ext uri="{FF2B5EF4-FFF2-40B4-BE49-F238E27FC236}">
                <a16:creationId xmlns:a16="http://schemas.microsoft.com/office/drawing/2014/main" id="{913EE088-D1AF-8BEB-0A14-A7C74A973E54}"/>
              </a:ext>
            </a:extLst>
          </p:cNvPr>
          <p:cNvSpPr>
            <a:spLocks noGrp="1"/>
          </p:cNvSpPr>
          <p:nvPr>
            <p:ph idx="1"/>
          </p:nvPr>
        </p:nvSpPr>
        <p:spPr/>
        <p:txBody>
          <a:bodyPr/>
          <a:lstStyle/>
          <a:p>
            <a:pPr lvl="1"/>
            <a:endParaRPr lang="en-US"/>
          </a:p>
        </p:txBody>
      </p:sp>
    </p:spTree>
    <p:extLst>
      <p:ext uri="{BB962C8B-B14F-4D97-AF65-F5344CB8AC3E}">
        <p14:creationId xmlns:p14="http://schemas.microsoft.com/office/powerpoint/2010/main" val="356634127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B0CB78-58A7-C663-471C-56F096780401}"/>
              </a:ext>
            </a:extLst>
          </p:cNvPr>
          <p:cNvSpPr>
            <a:spLocks noGrp="1"/>
          </p:cNvSpPr>
          <p:nvPr>
            <p:ph type="ctrTitle"/>
          </p:nvPr>
        </p:nvSpPr>
        <p:spPr>
          <a:xfrm>
            <a:off x="228601" y="1122363"/>
            <a:ext cx="11758612" cy="2387600"/>
          </a:xfrm>
        </p:spPr>
        <p:txBody>
          <a:bodyPr/>
          <a:lstStyle/>
          <a:p>
            <a:br>
              <a:rPr lang="en-US"/>
            </a:br>
            <a:r>
              <a:rPr lang="en-US"/>
              <a:t>Evaluating AI Enhanced </a:t>
            </a:r>
            <a:br>
              <a:rPr lang="en-US"/>
            </a:br>
            <a:r>
              <a:rPr lang="en-US"/>
              <a:t>Technology Commercialization</a:t>
            </a:r>
            <a:br>
              <a:rPr lang="en-US"/>
            </a:br>
            <a:endParaRPr lang="en-US"/>
          </a:p>
        </p:txBody>
      </p:sp>
      <p:sp>
        <p:nvSpPr>
          <p:cNvPr id="3" name="Subtitle 2">
            <a:extLst>
              <a:ext uri="{FF2B5EF4-FFF2-40B4-BE49-F238E27FC236}">
                <a16:creationId xmlns:a16="http://schemas.microsoft.com/office/drawing/2014/main" id="{39509F87-5DB0-F2FA-A4EB-071DDF88D0EF}"/>
              </a:ext>
            </a:extLst>
          </p:cNvPr>
          <p:cNvSpPr>
            <a:spLocks noGrp="1"/>
          </p:cNvSpPr>
          <p:nvPr>
            <p:ph type="subTitle" idx="1"/>
          </p:nvPr>
        </p:nvSpPr>
        <p:spPr>
          <a:xfrm>
            <a:off x="550606" y="4079875"/>
            <a:ext cx="8566890" cy="1655762"/>
          </a:xfrm>
        </p:spPr>
        <p:txBody>
          <a:bodyPr>
            <a:normAutofit/>
          </a:bodyPr>
          <a:lstStyle/>
          <a:p>
            <a:r>
              <a:rPr lang="en-US" sz="2800" b="1">
                <a:latin typeface="Century Gothic" panose="020B0502020202020204" pitchFamily="34" charset="0"/>
              </a:rPr>
              <a:t>Jesse Stein</a:t>
            </a:r>
          </a:p>
          <a:p>
            <a:r>
              <a:rPr lang="en-US" sz="2800" b="1">
                <a:latin typeface="Century Gothic" panose="020B0502020202020204" pitchFamily="34" charset="0"/>
              </a:rPr>
              <a:t>UVM Innovations</a:t>
            </a:r>
          </a:p>
        </p:txBody>
      </p:sp>
    </p:spTree>
    <p:extLst>
      <p:ext uri="{BB962C8B-B14F-4D97-AF65-F5344CB8AC3E}">
        <p14:creationId xmlns:p14="http://schemas.microsoft.com/office/powerpoint/2010/main" val="318877572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71CB13C-A8A9-E678-7328-D036D5991BA0}"/>
              </a:ext>
            </a:extLst>
          </p:cNvPr>
          <p:cNvSpPr>
            <a:spLocks noGrp="1"/>
          </p:cNvSpPr>
          <p:nvPr>
            <p:ph type="body" sz="quarter" idx="13"/>
          </p:nvPr>
        </p:nvSpPr>
        <p:spPr>
          <a:xfrm>
            <a:off x="614361" y="1343034"/>
            <a:ext cx="10415590" cy="4643435"/>
          </a:xfrm>
        </p:spPr>
        <p:txBody>
          <a:bodyPr>
            <a:normAutofit lnSpcReduction="10000"/>
          </a:bodyPr>
          <a:lstStyle/>
          <a:p>
            <a:pPr marL="285750" indent="-285750">
              <a:buFont typeface="Arial" panose="020B0604020202020204" pitchFamily="34" charset="0"/>
              <a:buChar char="•"/>
            </a:pPr>
            <a:r>
              <a:rPr lang="en-US" sz="2800"/>
              <a:t>Significant people time </a:t>
            </a:r>
          </a:p>
          <a:p>
            <a:pPr marL="742950" lvl="1" indent="-285750">
              <a:buFont typeface="Arial" panose="020B0604020202020204" pitchFamily="34" charset="0"/>
              <a:buChar char="•"/>
            </a:pPr>
            <a:r>
              <a:rPr lang="en-US" sz="2800"/>
              <a:t>Is it patentable?, What markets?, Which partners?, What value?</a:t>
            </a:r>
          </a:p>
          <a:p>
            <a:pPr marL="285750" indent="-285750">
              <a:buFont typeface="Arial" panose="020B0604020202020204" pitchFamily="34" charset="0"/>
              <a:buChar char="•"/>
            </a:pPr>
            <a:r>
              <a:rPr lang="en-US" sz="2800"/>
              <a:t>Frequently involves costly external resources or tools</a:t>
            </a:r>
          </a:p>
          <a:p>
            <a:pPr marL="285750" indent="-285750">
              <a:buFont typeface="Arial" panose="020B0604020202020204" pitchFamily="34" charset="0"/>
              <a:buChar char="•"/>
            </a:pPr>
            <a:r>
              <a:rPr lang="en-US" sz="2800"/>
              <a:t>Significant ROI risks.</a:t>
            </a:r>
          </a:p>
          <a:p>
            <a:pPr marL="285750" indent="-285750">
              <a:buFont typeface="Arial" panose="020B0604020202020204" pitchFamily="34" charset="0"/>
              <a:buChar char="•"/>
            </a:pPr>
            <a:r>
              <a:rPr lang="en-US" sz="2800"/>
              <a:t>Process is often slow and time consuming</a:t>
            </a:r>
          </a:p>
          <a:p>
            <a:pPr marL="285750" indent="-285750">
              <a:buFont typeface="Arial" panose="020B0604020202020204" pitchFamily="34" charset="0"/>
              <a:buChar char="•"/>
            </a:pPr>
            <a:r>
              <a:rPr lang="en-US" sz="2800"/>
              <a:t>Capacity and resources constraints</a:t>
            </a:r>
          </a:p>
        </p:txBody>
      </p:sp>
      <p:sp>
        <p:nvSpPr>
          <p:cNvPr id="3" name="Title 2">
            <a:extLst>
              <a:ext uri="{FF2B5EF4-FFF2-40B4-BE49-F238E27FC236}">
                <a16:creationId xmlns:a16="http://schemas.microsoft.com/office/drawing/2014/main" id="{7B9C5DD0-6AB8-EFEC-7364-81C2C108A855}"/>
              </a:ext>
            </a:extLst>
          </p:cNvPr>
          <p:cNvSpPr>
            <a:spLocks noGrp="1"/>
          </p:cNvSpPr>
          <p:nvPr>
            <p:ph type="title"/>
          </p:nvPr>
        </p:nvSpPr>
        <p:spPr>
          <a:xfrm>
            <a:off x="562498" y="393502"/>
            <a:ext cx="11067003" cy="778075"/>
          </a:xfrm>
        </p:spPr>
        <p:txBody>
          <a:bodyPr/>
          <a:lstStyle/>
          <a:p>
            <a:r>
              <a:rPr lang="en-US"/>
              <a:t>Research IP Protection &amp; Commercialization</a:t>
            </a:r>
          </a:p>
        </p:txBody>
      </p:sp>
    </p:spTree>
    <p:extLst>
      <p:ext uri="{BB962C8B-B14F-4D97-AF65-F5344CB8AC3E}">
        <p14:creationId xmlns:p14="http://schemas.microsoft.com/office/powerpoint/2010/main" val="58770826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978A9F9-C7F4-FEBF-5966-4E599C6211ED}"/>
              </a:ext>
            </a:extLst>
          </p:cNvPr>
          <p:cNvSpPr>
            <a:spLocks noGrp="1"/>
          </p:cNvSpPr>
          <p:nvPr>
            <p:ph type="body" sz="quarter" idx="13"/>
          </p:nvPr>
        </p:nvSpPr>
        <p:spPr>
          <a:xfrm>
            <a:off x="614360" y="1000122"/>
            <a:ext cx="11073073" cy="5000624"/>
          </a:xfrm>
        </p:spPr>
        <p:txBody>
          <a:bodyPr>
            <a:normAutofit/>
          </a:bodyPr>
          <a:lstStyle/>
          <a:p>
            <a:r>
              <a:rPr lang="en-US" sz="2400"/>
              <a:t>Offload/Jumpstart time-consuming research tasks</a:t>
            </a:r>
          </a:p>
          <a:p>
            <a:pPr marL="285750" indent="-285750">
              <a:buFont typeface="Arial" panose="020B0604020202020204" pitchFamily="34" charset="0"/>
              <a:buChar char="•"/>
            </a:pPr>
            <a:r>
              <a:rPr lang="en-US" sz="2400"/>
              <a:t>Draft Non-scientific and summarized descriptions</a:t>
            </a:r>
          </a:p>
          <a:p>
            <a:pPr marL="285750" indent="-285750">
              <a:buFont typeface="Arial" panose="020B0604020202020204" pitchFamily="34" charset="0"/>
              <a:buChar char="•"/>
            </a:pPr>
            <a:r>
              <a:rPr lang="en-US" sz="2400"/>
              <a:t>Search utility, novelty and non-obviousness (patentability)</a:t>
            </a:r>
          </a:p>
          <a:p>
            <a:pPr marL="285750" indent="-285750">
              <a:buFont typeface="Arial" panose="020B0604020202020204" pitchFamily="34" charset="0"/>
              <a:buChar char="•"/>
            </a:pPr>
            <a:r>
              <a:rPr lang="en-US" sz="2400"/>
              <a:t>Identify potential markets, partners, use cases, and competitors</a:t>
            </a:r>
          </a:p>
          <a:p>
            <a:pPr marL="285750" indent="-285750">
              <a:buFont typeface="Arial" panose="020B0604020202020204" pitchFamily="34" charset="0"/>
              <a:buChar char="•"/>
            </a:pPr>
            <a:r>
              <a:rPr lang="en-US" sz="2400"/>
              <a:t>Identify regulatory, go-to-market, and or investment hurdles </a:t>
            </a:r>
          </a:p>
          <a:p>
            <a:pPr marL="285750" indent="-285750">
              <a:buFont typeface="Arial" panose="020B0604020202020204" pitchFamily="34" charset="0"/>
              <a:buChar char="•"/>
            </a:pPr>
            <a:r>
              <a:rPr lang="en-US" sz="2400"/>
              <a:t>Draft out-reach communications</a:t>
            </a:r>
          </a:p>
          <a:p>
            <a:pPr marL="285750" indent="-285750">
              <a:buFont typeface="Arial" panose="020B0604020202020204" pitchFamily="34" charset="0"/>
              <a:buChar char="•"/>
            </a:pPr>
            <a:r>
              <a:rPr lang="en-US" sz="2400"/>
              <a:t>We will still want Human(s) to validate accuracy and completeness</a:t>
            </a:r>
          </a:p>
        </p:txBody>
      </p:sp>
      <p:sp>
        <p:nvSpPr>
          <p:cNvPr id="3" name="Title 2">
            <a:extLst>
              <a:ext uri="{FF2B5EF4-FFF2-40B4-BE49-F238E27FC236}">
                <a16:creationId xmlns:a16="http://schemas.microsoft.com/office/drawing/2014/main" id="{16F3FE10-4482-3167-6386-2DCA8C95F478}"/>
              </a:ext>
            </a:extLst>
          </p:cNvPr>
          <p:cNvSpPr>
            <a:spLocks noGrp="1"/>
          </p:cNvSpPr>
          <p:nvPr>
            <p:ph type="title"/>
          </p:nvPr>
        </p:nvSpPr>
        <p:spPr>
          <a:xfrm>
            <a:off x="562498" y="322059"/>
            <a:ext cx="11067003" cy="778075"/>
          </a:xfrm>
        </p:spPr>
        <p:txBody>
          <a:bodyPr/>
          <a:lstStyle/>
          <a:p>
            <a:r>
              <a:rPr lang="en-US"/>
              <a:t>AI Opportunity</a:t>
            </a:r>
          </a:p>
        </p:txBody>
      </p:sp>
    </p:spTree>
    <p:extLst>
      <p:ext uri="{BB962C8B-B14F-4D97-AF65-F5344CB8AC3E}">
        <p14:creationId xmlns:p14="http://schemas.microsoft.com/office/powerpoint/2010/main" val="381522912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4915891-67E4-894A-1785-0F7814184F22}"/>
              </a:ext>
            </a:extLst>
          </p:cNvPr>
          <p:cNvSpPr>
            <a:spLocks noGrp="1"/>
          </p:cNvSpPr>
          <p:nvPr>
            <p:ph type="title"/>
          </p:nvPr>
        </p:nvSpPr>
        <p:spPr>
          <a:xfrm>
            <a:off x="562498" y="327709"/>
            <a:ext cx="11067003" cy="778075"/>
          </a:xfrm>
        </p:spPr>
        <p:txBody>
          <a:bodyPr/>
          <a:lstStyle/>
          <a:p>
            <a:r>
              <a:rPr lang="en-US"/>
              <a:t>Invention Disclosure Form</a:t>
            </a:r>
          </a:p>
        </p:txBody>
      </p:sp>
      <p:pic>
        <p:nvPicPr>
          <p:cNvPr id="5" name="Picture 4" descr="A screenshot of a computer&#10;&#10;AI-generated content may be incorrect.">
            <a:extLst>
              <a:ext uri="{FF2B5EF4-FFF2-40B4-BE49-F238E27FC236}">
                <a16:creationId xmlns:a16="http://schemas.microsoft.com/office/drawing/2014/main" id="{B82D0033-4D81-5455-5409-0EF4DEB123BB}"/>
              </a:ext>
            </a:extLst>
          </p:cNvPr>
          <p:cNvPicPr>
            <a:picLocks noChangeAspect="1"/>
          </p:cNvPicPr>
          <p:nvPr/>
        </p:nvPicPr>
        <p:blipFill>
          <a:blip r:embed="rId2"/>
          <a:stretch>
            <a:fillRect/>
          </a:stretch>
        </p:blipFill>
        <p:spPr>
          <a:xfrm>
            <a:off x="562498" y="1142285"/>
            <a:ext cx="5102032" cy="4813300"/>
          </a:xfrm>
          <a:prstGeom prst="rect">
            <a:avLst/>
          </a:prstGeom>
        </p:spPr>
      </p:pic>
      <p:pic>
        <p:nvPicPr>
          <p:cNvPr id="8" name="Picture 7">
            <a:extLst>
              <a:ext uri="{FF2B5EF4-FFF2-40B4-BE49-F238E27FC236}">
                <a16:creationId xmlns:a16="http://schemas.microsoft.com/office/drawing/2014/main" id="{D10FDAE9-CB0E-AF83-41CC-8A4FD984AF4D}"/>
              </a:ext>
            </a:extLst>
          </p:cNvPr>
          <p:cNvPicPr>
            <a:picLocks noChangeAspect="1"/>
          </p:cNvPicPr>
          <p:nvPr/>
        </p:nvPicPr>
        <p:blipFill>
          <a:blip r:embed="rId3"/>
          <a:stretch>
            <a:fillRect/>
          </a:stretch>
        </p:blipFill>
        <p:spPr>
          <a:xfrm>
            <a:off x="9282291" y="3548935"/>
            <a:ext cx="2790955" cy="2790955"/>
          </a:xfrm>
          <a:prstGeom prst="rect">
            <a:avLst/>
          </a:prstGeom>
        </p:spPr>
      </p:pic>
      <p:pic>
        <p:nvPicPr>
          <p:cNvPr id="9" name="Picture 8">
            <a:extLst>
              <a:ext uri="{FF2B5EF4-FFF2-40B4-BE49-F238E27FC236}">
                <a16:creationId xmlns:a16="http://schemas.microsoft.com/office/drawing/2014/main" id="{6C2B2CD2-D9D9-A386-1765-070BED72E0AB}"/>
              </a:ext>
            </a:extLst>
          </p:cNvPr>
          <p:cNvPicPr>
            <a:picLocks noChangeAspect="1"/>
          </p:cNvPicPr>
          <p:nvPr/>
        </p:nvPicPr>
        <p:blipFill>
          <a:blip r:embed="rId4"/>
          <a:stretch>
            <a:fillRect/>
          </a:stretch>
        </p:blipFill>
        <p:spPr>
          <a:xfrm>
            <a:off x="7564582" y="783904"/>
            <a:ext cx="2645096" cy="2645096"/>
          </a:xfrm>
          <a:prstGeom prst="rect">
            <a:avLst/>
          </a:prstGeom>
        </p:spPr>
      </p:pic>
      <p:sp>
        <p:nvSpPr>
          <p:cNvPr id="10" name="Right Arrow 9">
            <a:extLst>
              <a:ext uri="{FF2B5EF4-FFF2-40B4-BE49-F238E27FC236}">
                <a16:creationId xmlns:a16="http://schemas.microsoft.com/office/drawing/2014/main" id="{DACF2186-9876-C8AC-88B0-A00A295B8BCF}"/>
              </a:ext>
            </a:extLst>
          </p:cNvPr>
          <p:cNvSpPr/>
          <p:nvPr/>
        </p:nvSpPr>
        <p:spPr>
          <a:xfrm>
            <a:off x="6374763" y="3254855"/>
            <a:ext cx="945397" cy="58816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0846319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D75FB6A-7367-86F6-9383-CA3B09FEEEC6}"/>
              </a:ext>
            </a:extLst>
          </p:cNvPr>
          <p:cNvSpPr>
            <a:spLocks noGrp="1"/>
          </p:cNvSpPr>
          <p:nvPr>
            <p:ph type="title"/>
          </p:nvPr>
        </p:nvSpPr>
        <p:spPr>
          <a:xfrm>
            <a:off x="614360" y="265054"/>
            <a:ext cx="11067003" cy="778075"/>
          </a:xfrm>
        </p:spPr>
        <p:txBody>
          <a:bodyPr/>
          <a:lstStyle/>
          <a:p>
            <a:r>
              <a:rPr lang="en-US" err="1"/>
              <a:t>FirstIgnite</a:t>
            </a:r>
            <a:r>
              <a:rPr lang="en-US"/>
              <a:t>: AI Marketing Project</a:t>
            </a:r>
          </a:p>
        </p:txBody>
      </p:sp>
      <p:pic>
        <p:nvPicPr>
          <p:cNvPr id="5" name="Picture 4" descr="A screenshot of a computer&#10;&#10;AI-generated content may be incorrect.">
            <a:extLst>
              <a:ext uri="{FF2B5EF4-FFF2-40B4-BE49-F238E27FC236}">
                <a16:creationId xmlns:a16="http://schemas.microsoft.com/office/drawing/2014/main" id="{A810A475-0EA9-AB9E-429F-6D48A84A06FB}"/>
              </a:ext>
            </a:extLst>
          </p:cNvPr>
          <p:cNvPicPr>
            <a:picLocks noChangeAspect="1"/>
          </p:cNvPicPr>
          <p:nvPr/>
        </p:nvPicPr>
        <p:blipFill>
          <a:blip r:embed="rId2"/>
          <a:stretch>
            <a:fillRect/>
          </a:stretch>
        </p:blipFill>
        <p:spPr>
          <a:xfrm>
            <a:off x="2807077" y="914641"/>
            <a:ext cx="8189474" cy="5839451"/>
          </a:xfrm>
          <a:prstGeom prst="rect">
            <a:avLst/>
          </a:prstGeom>
        </p:spPr>
      </p:pic>
    </p:spTree>
    <p:extLst>
      <p:ext uri="{BB962C8B-B14F-4D97-AF65-F5344CB8AC3E}">
        <p14:creationId xmlns:p14="http://schemas.microsoft.com/office/powerpoint/2010/main" val="37452524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703BC7-55B8-3A6B-35BE-A0A609C886D0}"/>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3A81537B-053C-08C8-4CC9-D73C21F13D18}"/>
              </a:ext>
            </a:extLst>
          </p:cNvPr>
          <p:cNvSpPr>
            <a:spLocks noGrp="1"/>
          </p:cNvSpPr>
          <p:nvPr>
            <p:ph type="title"/>
          </p:nvPr>
        </p:nvSpPr>
        <p:spPr>
          <a:xfrm>
            <a:off x="620430" y="779264"/>
            <a:ext cx="5623208" cy="778075"/>
          </a:xfrm>
        </p:spPr>
        <p:txBody>
          <a:bodyPr anchor="ctr">
            <a:normAutofit/>
          </a:bodyPr>
          <a:lstStyle/>
          <a:p>
            <a:r>
              <a:rPr lang="en-US" sz="2800" b="1" i="0" kern="1200">
                <a:latin typeface="Lora SemiBold" pitchFamily="2" charset="77"/>
                <a:ea typeface="+mj-ea"/>
                <a:cs typeface="Times New Roman" panose="02020603050405020304" pitchFamily="18" charset="0"/>
              </a:rPr>
              <a:t>Overview of the AI Survey Results</a:t>
            </a:r>
          </a:p>
        </p:txBody>
      </p:sp>
      <p:sp>
        <p:nvSpPr>
          <p:cNvPr id="4" name="TextBox 3">
            <a:extLst>
              <a:ext uri="{FF2B5EF4-FFF2-40B4-BE49-F238E27FC236}">
                <a16:creationId xmlns:a16="http://schemas.microsoft.com/office/drawing/2014/main" id="{8B60CBC4-6BF0-EF2C-4AEF-5AF2CB405539}"/>
              </a:ext>
            </a:extLst>
          </p:cNvPr>
          <p:cNvSpPr txBox="1"/>
          <p:nvPr/>
        </p:nvSpPr>
        <p:spPr>
          <a:xfrm>
            <a:off x="620429" y="1628779"/>
            <a:ext cx="6666195" cy="3869638"/>
          </a:xfrm>
          <a:prstGeom prst="rect">
            <a:avLst/>
          </a:prstGeom>
        </p:spPr>
        <p:txBody>
          <a:bodyPr vert="horz" lIns="91440" tIns="45720" rIns="91440" bIns="45720" rtlCol="0" anchor="t">
            <a:normAutofit/>
          </a:bodyPr>
          <a:lstStyle/>
          <a:p>
            <a:pPr>
              <a:lnSpc>
                <a:spcPct val="150000"/>
              </a:lnSpc>
              <a:spcBef>
                <a:spcPts val="1000"/>
              </a:spcBef>
            </a:pPr>
            <a:endParaRPr lang="en-US" sz="2000">
              <a:solidFill>
                <a:schemeClr val="bg1"/>
              </a:solidFill>
              <a:latin typeface="Century Gothic"/>
            </a:endParaRPr>
          </a:p>
          <a:p>
            <a:pPr>
              <a:lnSpc>
                <a:spcPct val="150000"/>
              </a:lnSpc>
              <a:spcBef>
                <a:spcPts val="1000"/>
              </a:spcBef>
            </a:pPr>
            <a:r>
              <a:rPr lang="en-US" sz="2000">
                <a:solidFill>
                  <a:schemeClr val="bg1"/>
                </a:solidFill>
                <a:latin typeface="Century Gothic"/>
              </a:rPr>
              <a:t>These insights suggest that any AI implementation at UVM should prioritize </a:t>
            </a:r>
            <a:r>
              <a:rPr lang="en-US" sz="2000" b="1">
                <a:solidFill>
                  <a:schemeClr val="bg1"/>
                </a:solidFill>
                <a:latin typeface="Century Gothic"/>
              </a:rPr>
              <a:t>transparent communication</a:t>
            </a:r>
            <a:r>
              <a:rPr lang="en-US" sz="2000">
                <a:solidFill>
                  <a:schemeClr val="bg1"/>
                </a:solidFill>
                <a:latin typeface="Century Gothic"/>
              </a:rPr>
              <a:t>, address </a:t>
            </a:r>
            <a:r>
              <a:rPr lang="en-US" sz="2000" b="1">
                <a:solidFill>
                  <a:schemeClr val="bg1"/>
                </a:solidFill>
                <a:latin typeface="Century Gothic"/>
              </a:rPr>
              <a:t>ethical and environmental concerns</a:t>
            </a:r>
            <a:r>
              <a:rPr lang="en-US" sz="2000">
                <a:solidFill>
                  <a:schemeClr val="bg1"/>
                </a:solidFill>
                <a:latin typeface="Century Gothic"/>
              </a:rPr>
              <a:t>, and provide </a:t>
            </a:r>
            <a:r>
              <a:rPr lang="en-US" sz="2000" b="1">
                <a:solidFill>
                  <a:schemeClr val="bg1"/>
                </a:solidFill>
                <a:latin typeface="Century Gothic"/>
              </a:rPr>
              <a:t>targeted training and support</a:t>
            </a:r>
            <a:r>
              <a:rPr lang="en-US" sz="2000">
                <a:solidFill>
                  <a:schemeClr val="bg1"/>
                </a:solidFill>
                <a:latin typeface="Century Gothic"/>
              </a:rPr>
              <a:t> to bridge the gap between enthusiastic and hesitant staff.</a:t>
            </a:r>
            <a:endParaRPr lang="en-US">
              <a:solidFill>
                <a:schemeClr val="bg1"/>
              </a:solidFill>
              <a:latin typeface="Century Gothic"/>
            </a:endParaRPr>
          </a:p>
          <a:p>
            <a:pPr>
              <a:lnSpc>
                <a:spcPct val="150000"/>
              </a:lnSpc>
              <a:spcBef>
                <a:spcPts val="1000"/>
              </a:spcBef>
            </a:pPr>
            <a:endParaRPr lang="en-US" sz="2000">
              <a:solidFill>
                <a:schemeClr val="bg1"/>
              </a:solidFill>
              <a:latin typeface="Century Gothic" panose="020B0502020202020204" pitchFamily="34" charset="0"/>
            </a:endParaRPr>
          </a:p>
        </p:txBody>
      </p:sp>
    </p:spTree>
    <p:custDataLst>
      <p:tags r:id="rId1"/>
    </p:custDataLst>
    <p:extLst>
      <p:ext uri="{BB962C8B-B14F-4D97-AF65-F5344CB8AC3E}">
        <p14:creationId xmlns:p14="http://schemas.microsoft.com/office/powerpoint/2010/main" val="305473241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9512C4-1947-1EA6-3B90-183159D5C7D2}"/>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0452D1F-AA0F-2625-7126-6C666C87822C}"/>
              </a:ext>
            </a:extLst>
          </p:cNvPr>
          <p:cNvSpPr>
            <a:spLocks noGrp="1"/>
          </p:cNvSpPr>
          <p:nvPr>
            <p:ph type="title"/>
          </p:nvPr>
        </p:nvSpPr>
        <p:spPr>
          <a:xfrm>
            <a:off x="614360" y="265054"/>
            <a:ext cx="11067003" cy="778075"/>
          </a:xfrm>
        </p:spPr>
        <p:txBody>
          <a:bodyPr/>
          <a:lstStyle/>
          <a:p>
            <a:r>
              <a:rPr lang="en-US"/>
              <a:t>Technology Summary</a:t>
            </a:r>
          </a:p>
        </p:txBody>
      </p:sp>
      <p:pic>
        <p:nvPicPr>
          <p:cNvPr id="4" name="Picture 3" descr="A screenshot of a computer&#10;&#10;AI-generated content may be incorrect.">
            <a:extLst>
              <a:ext uri="{FF2B5EF4-FFF2-40B4-BE49-F238E27FC236}">
                <a16:creationId xmlns:a16="http://schemas.microsoft.com/office/drawing/2014/main" id="{3243ABFD-61EA-39F4-4206-E7AA6F9ABF8F}"/>
              </a:ext>
            </a:extLst>
          </p:cNvPr>
          <p:cNvPicPr>
            <a:picLocks noChangeAspect="1"/>
          </p:cNvPicPr>
          <p:nvPr/>
        </p:nvPicPr>
        <p:blipFill>
          <a:blip r:embed="rId2"/>
          <a:stretch>
            <a:fillRect/>
          </a:stretch>
        </p:blipFill>
        <p:spPr>
          <a:xfrm>
            <a:off x="2629795" y="919319"/>
            <a:ext cx="8739591" cy="5697377"/>
          </a:xfrm>
          <a:prstGeom prst="rect">
            <a:avLst/>
          </a:prstGeom>
        </p:spPr>
      </p:pic>
    </p:spTree>
    <p:extLst>
      <p:ext uri="{BB962C8B-B14F-4D97-AF65-F5344CB8AC3E}">
        <p14:creationId xmlns:p14="http://schemas.microsoft.com/office/powerpoint/2010/main" val="250514742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F8A55D-34D7-4651-A862-A1E695E334B2}"/>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D60AD3C6-8D28-050E-363C-3D7F505F67A0}"/>
              </a:ext>
            </a:extLst>
          </p:cNvPr>
          <p:cNvSpPr>
            <a:spLocks noGrp="1"/>
          </p:cNvSpPr>
          <p:nvPr>
            <p:ph type="title"/>
          </p:nvPr>
        </p:nvSpPr>
        <p:spPr>
          <a:xfrm>
            <a:off x="614360" y="265054"/>
            <a:ext cx="11067003" cy="778075"/>
          </a:xfrm>
        </p:spPr>
        <p:txBody>
          <a:bodyPr/>
          <a:lstStyle/>
          <a:p>
            <a:r>
              <a:rPr lang="en-US"/>
              <a:t>Prospective Markets and Market Analysis</a:t>
            </a:r>
          </a:p>
        </p:txBody>
      </p:sp>
      <p:pic>
        <p:nvPicPr>
          <p:cNvPr id="5" name="Picture 4" descr="A screenshot of a computer&#10;&#10;AI-generated content may be incorrect.">
            <a:extLst>
              <a:ext uri="{FF2B5EF4-FFF2-40B4-BE49-F238E27FC236}">
                <a16:creationId xmlns:a16="http://schemas.microsoft.com/office/drawing/2014/main" id="{852B3D4F-7FE6-79F0-5214-AF8DAF9ECA45}"/>
              </a:ext>
            </a:extLst>
          </p:cNvPr>
          <p:cNvPicPr>
            <a:picLocks noChangeAspect="1"/>
          </p:cNvPicPr>
          <p:nvPr/>
        </p:nvPicPr>
        <p:blipFill>
          <a:blip r:embed="rId2"/>
          <a:stretch>
            <a:fillRect/>
          </a:stretch>
        </p:blipFill>
        <p:spPr>
          <a:xfrm>
            <a:off x="2422070" y="1043129"/>
            <a:ext cx="9535579" cy="5696194"/>
          </a:xfrm>
          <a:prstGeom prst="rect">
            <a:avLst/>
          </a:prstGeom>
        </p:spPr>
      </p:pic>
    </p:spTree>
    <p:extLst>
      <p:ext uri="{BB962C8B-B14F-4D97-AF65-F5344CB8AC3E}">
        <p14:creationId xmlns:p14="http://schemas.microsoft.com/office/powerpoint/2010/main" val="333166761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8A2504-0431-CF17-01F2-C2F6F59673EE}"/>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9D961FD0-E862-DDF2-ABEB-6A628CA0CEC1}"/>
              </a:ext>
            </a:extLst>
          </p:cNvPr>
          <p:cNvSpPr>
            <a:spLocks noGrp="1"/>
          </p:cNvSpPr>
          <p:nvPr>
            <p:ph type="title"/>
          </p:nvPr>
        </p:nvSpPr>
        <p:spPr>
          <a:xfrm>
            <a:off x="614360" y="265054"/>
            <a:ext cx="11067003" cy="778075"/>
          </a:xfrm>
        </p:spPr>
        <p:txBody>
          <a:bodyPr/>
          <a:lstStyle/>
          <a:p>
            <a:r>
              <a:rPr lang="en-US"/>
              <a:t>Market Challenges and Opportunities</a:t>
            </a:r>
          </a:p>
        </p:txBody>
      </p:sp>
      <p:pic>
        <p:nvPicPr>
          <p:cNvPr id="4" name="Picture 3" descr="A screenshot of a computer&#10;&#10;AI-generated content may be incorrect.">
            <a:extLst>
              <a:ext uri="{FF2B5EF4-FFF2-40B4-BE49-F238E27FC236}">
                <a16:creationId xmlns:a16="http://schemas.microsoft.com/office/drawing/2014/main" id="{BDEECDC5-C7CC-28AD-E0B5-ABAC23DE027A}"/>
              </a:ext>
            </a:extLst>
          </p:cNvPr>
          <p:cNvPicPr>
            <a:picLocks noChangeAspect="1"/>
          </p:cNvPicPr>
          <p:nvPr/>
        </p:nvPicPr>
        <p:blipFill>
          <a:blip r:embed="rId2"/>
          <a:stretch>
            <a:fillRect/>
          </a:stretch>
        </p:blipFill>
        <p:spPr>
          <a:xfrm>
            <a:off x="2356248" y="954770"/>
            <a:ext cx="9624528" cy="5731037"/>
          </a:xfrm>
          <a:prstGeom prst="rect">
            <a:avLst/>
          </a:prstGeom>
        </p:spPr>
      </p:pic>
    </p:spTree>
    <p:extLst>
      <p:ext uri="{BB962C8B-B14F-4D97-AF65-F5344CB8AC3E}">
        <p14:creationId xmlns:p14="http://schemas.microsoft.com/office/powerpoint/2010/main" val="193654314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309232-12FE-52E2-197E-5F2D45D9D249}"/>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B5FDCCC-1233-FCA9-B024-3418D85BD9B1}"/>
              </a:ext>
            </a:extLst>
          </p:cNvPr>
          <p:cNvSpPr>
            <a:spLocks noGrp="1"/>
          </p:cNvSpPr>
          <p:nvPr>
            <p:ph type="title"/>
          </p:nvPr>
        </p:nvSpPr>
        <p:spPr>
          <a:xfrm>
            <a:off x="614360" y="265054"/>
            <a:ext cx="11067003" cy="778075"/>
          </a:xfrm>
        </p:spPr>
        <p:txBody>
          <a:bodyPr/>
          <a:lstStyle/>
          <a:p>
            <a:r>
              <a:rPr lang="en-US"/>
              <a:t>Market Segments</a:t>
            </a:r>
          </a:p>
        </p:txBody>
      </p:sp>
      <p:pic>
        <p:nvPicPr>
          <p:cNvPr id="4" name="Picture 3" descr="A screenshot of a computer&#10;&#10;AI-generated content may be incorrect.">
            <a:extLst>
              <a:ext uri="{FF2B5EF4-FFF2-40B4-BE49-F238E27FC236}">
                <a16:creationId xmlns:a16="http://schemas.microsoft.com/office/drawing/2014/main" id="{E2CE65E0-DCE6-E577-67A4-FCB0007EA312}"/>
              </a:ext>
            </a:extLst>
          </p:cNvPr>
          <p:cNvPicPr>
            <a:picLocks noChangeAspect="1"/>
          </p:cNvPicPr>
          <p:nvPr/>
        </p:nvPicPr>
        <p:blipFill>
          <a:blip r:embed="rId2"/>
          <a:stretch>
            <a:fillRect/>
          </a:stretch>
        </p:blipFill>
        <p:spPr>
          <a:xfrm>
            <a:off x="2209800" y="878774"/>
            <a:ext cx="9672242" cy="5830784"/>
          </a:xfrm>
          <a:prstGeom prst="rect">
            <a:avLst/>
          </a:prstGeom>
        </p:spPr>
      </p:pic>
    </p:spTree>
    <p:extLst>
      <p:ext uri="{BB962C8B-B14F-4D97-AF65-F5344CB8AC3E}">
        <p14:creationId xmlns:p14="http://schemas.microsoft.com/office/powerpoint/2010/main" val="46912857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334F14-6B49-8852-9D70-A67DECAFB72A}"/>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7EB4A23-9F8D-6134-5480-13EE5BCC0061}"/>
              </a:ext>
            </a:extLst>
          </p:cNvPr>
          <p:cNvSpPr>
            <a:spLocks noGrp="1"/>
          </p:cNvSpPr>
          <p:nvPr>
            <p:ph type="title"/>
          </p:nvPr>
        </p:nvSpPr>
        <p:spPr>
          <a:xfrm>
            <a:off x="614360" y="265054"/>
            <a:ext cx="11067003" cy="778075"/>
          </a:xfrm>
        </p:spPr>
        <p:txBody>
          <a:bodyPr/>
          <a:lstStyle/>
          <a:p>
            <a:r>
              <a:rPr lang="en-US"/>
              <a:t>Target Companies (&amp; Why)</a:t>
            </a:r>
          </a:p>
        </p:txBody>
      </p:sp>
      <p:pic>
        <p:nvPicPr>
          <p:cNvPr id="4" name="Picture 3" descr="A screenshot of a computer&#10;&#10;AI-generated content may be incorrect.">
            <a:extLst>
              <a:ext uri="{FF2B5EF4-FFF2-40B4-BE49-F238E27FC236}">
                <a16:creationId xmlns:a16="http://schemas.microsoft.com/office/drawing/2014/main" id="{0F44F52A-EA52-04A7-487C-32DED77BB1C3}"/>
              </a:ext>
            </a:extLst>
          </p:cNvPr>
          <p:cNvPicPr>
            <a:picLocks noChangeAspect="1"/>
          </p:cNvPicPr>
          <p:nvPr/>
        </p:nvPicPr>
        <p:blipFill>
          <a:blip r:embed="rId2"/>
          <a:stretch>
            <a:fillRect/>
          </a:stretch>
        </p:blipFill>
        <p:spPr>
          <a:xfrm>
            <a:off x="2231266" y="914400"/>
            <a:ext cx="9743352" cy="5678546"/>
          </a:xfrm>
          <a:prstGeom prst="rect">
            <a:avLst/>
          </a:prstGeom>
        </p:spPr>
      </p:pic>
    </p:spTree>
    <p:extLst>
      <p:ext uri="{BB962C8B-B14F-4D97-AF65-F5344CB8AC3E}">
        <p14:creationId xmlns:p14="http://schemas.microsoft.com/office/powerpoint/2010/main" val="401088007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A58882-495E-47EF-2389-306BD8CA17CE}"/>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BBC843F4-B869-7759-39F8-B9B62B5E5AB0}"/>
              </a:ext>
            </a:extLst>
          </p:cNvPr>
          <p:cNvSpPr>
            <a:spLocks noGrp="1"/>
          </p:cNvSpPr>
          <p:nvPr>
            <p:ph type="title"/>
          </p:nvPr>
        </p:nvSpPr>
        <p:spPr>
          <a:xfrm>
            <a:off x="614360" y="265054"/>
            <a:ext cx="11067003" cy="778075"/>
          </a:xfrm>
        </p:spPr>
        <p:txBody>
          <a:bodyPr/>
          <a:lstStyle/>
          <a:p>
            <a:r>
              <a:rPr lang="en-US"/>
              <a:t>Company Contacts (&amp; Emails*)</a:t>
            </a:r>
          </a:p>
        </p:txBody>
      </p:sp>
      <p:pic>
        <p:nvPicPr>
          <p:cNvPr id="4" name="Picture 3" descr="A screenshot of a computer&#10;&#10;AI-generated content may be incorrect.">
            <a:extLst>
              <a:ext uri="{FF2B5EF4-FFF2-40B4-BE49-F238E27FC236}">
                <a16:creationId xmlns:a16="http://schemas.microsoft.com/office/drawing/2014/main" id="{744C00EF-2E1A-A594-9110-615006F33380}"/>
              </a:ext>
            </a:extLst>
          </p:cNvPr>
          <p:cNvPicPr>
            <a:picLocks noChangeAspect="1"/>
          </p:cNvPicPr>
          <p:nvPr/>
        </p:nvPicPr>
        <p:blipFill>
          <a:blip r:embed="rId2"/>
          <a:stretch>
            <a:fillRect/>
          </a:stretch>
        </p:blipFill>
        <p:spPr>
          <a:xfrm>
            <a:off x="2384548" y="1037250"/>
            <a:ext cx="9360462" cy="5555696"/>
          </a:xfrm>
          <a:prstGeom prst="rect">
            <a:avLst/>
          </a:prstGeom>
        </p:spPr>
      </p:pic>
    </p:spTree>
    <p:extLst>
      <p:ext uri="{BB962C8B-B14F-4D97-AF65-F5344CB8AC3E}">
        <p14:creationId xmlns:p14="http://schemas.microsoft.com/office/powerpoint/2010/main" val="189405068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FE8544BD-13F0-17AF-6C92-9565FC0E22F5}"/>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85D1158B-78C3-784B-1F30-F7A41BE3C312}"/>
              </a:ext>
            </a:extLst>
          </p:cNvPr>
          <p:cNvSpPr>
            <a:spLocks noGrp="1"/>
          </p:cNvSpPr>
          <p:nvPr>
            <p:ph type="title"/>
          </p:nvPr>
        </p:nvSpPr>
        <p:spPr>
          <a:xfrm>
            <a:off x="614360" y="265054"/>
            <a:ext cx="11067003" cy="778075"/>
          </a:xfrm>
        </p:spPr>
        <p:txBody>
          <a:bodyPr/>
          <a:lstStyle/>
          <a:p>
            <a:r>
              <a:rPr lang="en-US"/>
              <a:t>Email Templates</a:t>
            </a:r>
          </a:p>
        </p:txBody>
      </p:sp>
      <p:pic>
        <p:nvPicPr>
          <p:cNvPr id="4" name="Picture 3" descr="A screenshot of a computer&#10;&#10;AI-generated content may be incorrect.">
            <a:extLst>
              <a:ext uri="{FF2B5EF4-FFF2-40B4-BE49-F238E27FC236}">
                <a16:creationId xmlns:a16="http://schemas.microsoft.com/office/drawing/2014/main" id="{B8D75826-4FC6-E9E1-6E51-344F28AA70C9}"/>
              </a:ext>
            </a:extLst>
          </p:cNvPr>
          <p:cNvPicPr>
            <a:picLocks noChangeAspect="1"/>
          </p:cNvPicPr>
          <p:nvPr/>
        </p:nvPicPr>
        <p:blipFill>
          <a:blip r:embed="rId2"/>
          <a:stretch>
            <a:fillRect/>
          </a:stretch>
        </p:blipFill>
        <p:spPr>
          <a:xfrm>
            <a:off x="2193928" y="1043129"/>
            <a:ext cx="9645338" cy="5357671"/>
          </a:xfrm>
          <a:prstGeom prst="rect">
            <a:avLst/>
          </a:prstGeom>
        </p:spPr>
      </p:pic>
    </p:spTree>
    <p:extLst>
      <p:ext uri="{BB962C8B-B14F-4D97-AF65-F5344CB8AC3E}">
        <p14:creationId xmlns:p14="http://schemas.microsoft.com/office/powerpoint/2010/main" val="331889505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555D00-5A79-E853-91D0-0A18EB1D6587}"/>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B46CE9EB-1EEB-AF44-4F97-BFB4309826BE}"/>
              </a:ext>
            </a:extLst>
          </p:cNvPr>
          <p:cNvSpPr>
            <a:spLocks noGrp="1"/>
          </p:cNvSpPr>
          <p:nvPr>
            <p:ph type="title"/>
          </p:nvPr>
        </p:nvSpPr>
        <p:spPr>
          <a:xfrm>
            <a:off x="614360" y="265054"/>
            <a:ext cx="11067003" cy="778075"/>
          </a:xfrm>
        </p:spPr>
        <p:txBody>
          <a:bodyPr/>
          <a:lstStyle/>
          <a:p>
            <a:r>
              <a:rPr lang="en-US"/>
              <a:t>Email Templates</a:t>
            </a:r>
          </a:p>
        </p:txBody>
      </p:sp>
      <p:pic>
        <p:nvPicPr>
          <p:cNvPr id="7" name="Picture 6" descr="A screenshot of a computer&#10;&#10;AI-generated content may be incorrect.">
            <a:extLst>
              <a:ext uri="{FF2B5EF4-FFF2-40B4-BE49-F238E27FC236}">
                <a16:creationId xmlns:a16="http://schemas.microsoft.com/office/drawing/2014/main" id="{203D6208-14A6-9181-6238-2074B7E0D696}"/>
              </a:ext>
            </a:extLst>
          </p:cNvPr>
          <p:cNvPicPr>
            <a:picLocks noChangeAspect="1"/>
          </p:cNvPicPr>
          <p:nvPr/>
        </p:nvPicPr>
        <p:blipFill>
          <a:blip r:embed="rId2"/>
          <a:stretch>
            <a:fillRect/>
          </a:stretch>
        </p:blipFill>
        <p:spPr>
          <a:xfrm>
            <a:off x="2261660" y="1046926"/>
            <a:ext cx="9554287" cy="5738557"/>
          </a:xfrm>
          <a:prstGeom prst="rect">
            <a:avLst/>
          </a:prstGeom>
        </p:spPr>
      </p:pic>
    </p:spTree>
    <p:extLst>
      <p:ext uri="{BB962C8B-B14F-4D97-AF65-F5344CB8AC3E}">
        <p14:creationId xmlns:p14="http://schemas.microsoft.com/office/powerpoint/2010/main" val="307934852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72546FD-0855-9B21-09BE-5B17AA746710}"/>
              </a:ext>
            </a:extLst>
          </p:cNvPr>
          <p:cNvSpPr>
            <a:spLocks noGrp="1"/>
          </p:cNvSpPr>
          <p:nvPr>
            <p:ph type="title"/>
          </p:nvPr>
        </p:nvSpPr>
        <p:spPr>
          <a:xfrm>
            <a:off x="489374" y="2969418"/>
            <a:ext cx="10515600" cy="1325563"/>
          </a:xfrm>
        </p:spPr>
        <p:txBody>
          <a:bodyPr/>
          <a:lstStyle/>
          <a:p>
            <a:r>
              <a:rPr lang="en-US"/>
              <a:t>Upcoming Feature</a:t>
            </a:r>
            <a:br>
              <a:rPr lang="en-US"/>
            </a:br>
            <a:r>
              <a:rPr lang="en-US"/>
              <a:t>Technology Assessment</a:t>
            </a:r>
          </a:p>
        </p:txBody>
      </p:sp>
    </p:spTree>
    <p:extLst>
      <p:ext uri="{BB962C8B-B14F-4D97-AF65-F5344CB8AC3E}">
        <p14:creationId xmlns:p14="http://schemas.microsoft.com/office/powerpoint/2010/main" val="344675255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936623-84CA-F87C-4F71-DD290E30E91D}"/>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1BCD64D4-6FE3-B070-373F-2F08CFAADDBB}"/>
              </a:ext>
            </a:extLst>
          </p:cNvPr>
          <p:cNvSpPr>
            <a:spLocks noGrp="1"/>
          </p:cNvSpPr>
          <p:nvPr>
            <p:ph type="title"/>
          </p:nvPr>
        </p:nvSpPr>
        <p:spPr>
          <a:xfrm>
            <a:off x="614360" y="265054"/>
            <a:ext cx="11067003" cy="778075"/>
          </a:xfrm>
        </p:spPr>
        <p:txBody>
          <a:bodyPr/>
          <a:lstStyle/>
          <a:p>
            <a:r>
              <a:rPr lang="en-US"/>
              <a:t>Feature Preview: Technology Evaluation</a:t>
            </a:r>
          </a:p>
        </p:txBody>
      </p:sp>
      <p:pic>
        <p:nvPicPr>
          <p:cNvPr id="5" name="Picture 4" descr="A screenshot of a computer&#10;&#10;AI-generated content may be incorrect.">
            <a:extLst>
              <a:ext uri="{FF2B5EF4-FFF2-40B4-BE49-F238E27FC236}">
                <a16:creationId xmlns:a16="http://schemas.microsoft.com/office/drawing/2014/main" id="{02CD61B1-032E-D4EC-7D5F-F8D2B8160346}"/>
              </a:ext>
            </a:extLst>
          </p:cNvPr>
          <p:cNvPicPr>
            <a:picLocks noChangeAspect="1"/>
          </p:cNvPicPr>
          <p:nvPr/>
        </p:nvPicPr>
        <p:blipFill>
          <a:blip r:embed="rId2"/>
          <a:stretch>
            <a:fillRect/>
          </a:stretch>
        </p:blipFill>
        <p:spPr>
          <a:xfrm>
            <a:off x="2261661" y="1037250"/>
            <a:ext cx="9540872" cy="5716951"/>
          </a:xfrm>
          <a:prstGeom prst="rect">
            <a:avLst/>
          </a:prstGeom>
        </p:spPr>
      </p:pic>
    </p:spTree>
    <p:extLst>
      <p:ext uri="{BB962C8B-B14F-4D97-AF65-F5344CB8AC3E}">
        <p14:creationId xmlns:p14="http://schemas.microsoft.com/office/powerpoint/2010/main" val="38660615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6292393F-E3BD-9FDA-D61D-CB647EC02E3D}"/>
              </a:ext>
            </a:extLst>
          </p:cNvPr>
          <p:cNvSpPr>
            <a:spLocks noGrp="1"/>
          </p:cNvSpPr>
          <p:nvPr>
            <p:ph type="title"/>
          </p:nvPr>
        </p:nvSpPr>
        <p:spPr>
          <a:xfrm>
            <a:off x="620429" y="779264"/>
            <a:ext cx="7816199" cy="778075"/>
          </a:xfrm>
        </p:spPr>
        <p:txBody>
          <a:bodyPr lIns="91440" tIns="45720" rIns="91440" bIns="45720" anchor="ctr">
            <a:normAutofit/>
          </a:bodyPr>
          <a:lstStyle/>
          <a:p>
            <a:r>
              <a:rPr lang="en-US">
                <a:latin typeface="Lora SemiBold"/>
                <a:cs typeface="Times New Roman"/>
              </a:rPr>
              <a:t>How comfortable is UVM with AI?</a:t>
            </a:r>
          </a:p>
        </p:txBody>
      </p:sp>
      <p:pic>
        <p:nvPicPr>
          <p:cNvPr id="15" name="Picture Placeholder 14" descr="A colorful circle with numbers and a number&#10;&#10;AI-generated content may be incorrect.">
            <a:extLst>
              <a:ext uri="{FF2B5EF4-FFF2-40B4-BE49-F238E27FC236}">
                <a16:creationId xmlns:a16="http://schemas.microsoft.com/office/drawing/2014/main" id="{2A5EDD56-7B31-2C89-428F-20D89DAF033A}"/>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19036" t="17089" r="15181" b="6013"/>
          <a:stretch>
            <a:fillRect/>
          </a:stretch>
        </p:blipFill>
        <p:spPr>
          <a:xfrm>
            <a:off x="7156264" y="2198221"/>
            <a:ext cx="3978731" cy="3546497"/>
          </a:xfrm>
        </p:spPr>
      </p:pic>
      <p:pic>
        <p:nvPicPr>
          <p:cNvPr id="17" name="Content Placeholder 16">
            <a:extLst>
              <a:ext uri="{FF2B5EF4-FFF2-40B4-BE49-F238E27FC236}">
                <a16:creationId xmlns:a16="http://schemas.microsoft.com/office/drawing/2014/main" id="{2432663D-4512-B440-DDD4-ECEE333B5137}"/>
              </a:ext>
            </a:extLst>
          </p:cNvPr>
          <p:cNvPicPr>
            <a:picLocks noGrp="1" noChangeAspect="1"/>
          </p:cNvPicPr>
          <p:nvPr>
            <p:ph idx="1"/>
          </p:nvPr>
        </p:nvPicPr>
        <p:blipFill>
          <a:blip r:embed="rId4"/>
          <a:srcRect b="4594"/>
          <a:stretch>
            <a:fillRect/>
          </a:stretch>
        </p:blipFill>
        <p:spPr>
          <a:xfrm>
            <a:off x="2589125" y="2863197"/>
            <a:ext cx="4231330" cy="2419313"/>
          </a:xfrm>
          <a:prstGeom prst="rect">
            <a:avLst/>
          </a:prstGeom>
        </p:spPr>
      </p:pic>
      <p:sp>
        <p:nvSpPr>
          <p:cNvPr id="18" name="TextBox 17">
            <a:extLst>
              <a:ext uri="{FF2B5EF4-FFF2-40B4-BE49-F238E27FC236}">
                <a16:creationId xmlns:a16="http://schemas.microsoft.com/office/drawing/2014/main" id="{897225F2-C302-FD02-DF64-FA682F44A466}"/>
              </a:ext>
            </a:extLst>
          </p:cNvPr>
          <p:cNvSpPr txBox="1"/>
          <p:nvPr/>
        </p:nvSpPr>
        <p:spPr>
          <a:xfrm>
            <a:off x="620428" y="1714644"/>
            <a:ext cx="5949953" cy="1200329"/>
          </a:xfrm>
          <a:prstGeom prst="rect">
            <a:avLst/>
          </a:prstGeom>
          <a:noFill/>
        </p:spPr>
        <p:txBody>
          <a:bodyPr wrap="square" lIns="91440" tIns="45720" rIns="91440" bIns="45720" rtlCol="0" anchor="t">
            <a:spAutoFit/>
          </a:bodyPr>
          <a:lstStyle/>
          <a:p>
            <a:pPr latinLnBrk="1"/>
            <a:r>
              <a:rPr lang="en-US" b="1">
                <a:latin typeface="Century Gothic"/>
              </a:rPr>
              <a:t>How comfortable are you using Generative AI and Large Language Models (LLMs) in the workplace within the official UVM Guidelines?</a:t>
            </a:r>
          </a:p>
          <a:p>
            <a:endParaRPr lang="en-US"/>
          </a:p>
        </p:txBody>
      </p:sp>
    </p:spTree>
    <p:custDataLst>
      <p:tags r:id="rId1"/>
    </p:custDataLst>
    <p:extLst>
      <p:ext uri="{BB962C8B-B14F-4D97-AF65-F5344CB8AC3E}">
        <p14:creationId xmlns:p14="http://schemas.microsoft.com/office/powerpoint/2010/main" val="287338717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C15DBF-F9DB-2FDF-C247-55157791FBAE}"/>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10EAF7F8-CB3E-A762-2225-BF1BA3F4B801}"/>
              </a:ext>
            </a:extLst>
          </p:cNvPr>
          <p:cNvSpPr>
            <a:spLocks noGrp="1"/>
          </p:cNvSpPr>
          <p:nvPr>
            <p:ph type="title"/>
          </p:nvPr>
        </p:nvSpPr>
        <p:spPr>
          <a:xfrm>
            <a:off x="614360" y="265054"/>
            <a:ext cx="11067003" cy="778075"/>
          </a:xfrm>
        </p:spPr>
        <p:txBody>
          <a:bodyPr/>
          <a:lstStyle/>
          <a:p>
            <a:r>
              <a:rPr lang="en-US"/>
              <a:t>Customize Evaluation Criteria</a:t>
            </a:r>
          </a:p>
        </p:txBody>
      </p:sp>
      <p:pic>
        <p:nvPicPr>
          <p:cNvPr id="4" name="Picture 3" descr="A screenshot of a computer&#10;&#10;AI-generated content may be incorrect.">
            <a:extLst>
              <a:ext uri="{FF2B5EF4-FFF2-40B4-BE49-F238E27FC236}">
                <a16:creationId xmlns:a16="http://schemas.microsoft.com/office/drawing/2014/main" id="{AF507F49-5271-7B54-FDA0-52B2DA3A7499}"/>
              </a:ext>
            </a:extLst>
          </p:cNvPr>
          <p:cNvPicPr>
            <a:picLocks noChangeAspect="1"/>
          </p:cNvPicPr>
          <p:nvPr/>
        </p:nvPicPr>
        <p:blipFill>
          <a:blip r:embed="rId2"/>
          <a:stretch>
            <a:fillRect/>
          </a:stretch>
        </p:blipFill>
        <p:spPr>
          <a:xfrm>
            <a:off x="2715079" y="866898"/>
            <a:ext cx="9286918" cy="5884549"/>
          </a:xfrm>
          <a:prstGeom prst="rect">
            <a:avLst/>
          </a:prstGeom>
        </p:spPr>
      </p:pic>
    </p:spTree>
    <p:extLst>
      <p:ext uri="{BB962C8B-B14F-4D97-AF65-F5344CB8AC3E}">
        <p14:creationId xmlns:p14="http://schemas.microsoft.com/office/powerpoint/2010/main" val="351518331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9F380D-261F-C840-EFAF-C6DF679A5C2D}"/>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10AA20A2-D96E-580D-694A-01CE9D537F1B}"/>
              </a:ext>
            </a:extLst>
          </p:cNvPr>
          <p:cNvSpPr>
            <a:spLocks noGrp="1"/>
          </p:cNvSpPr>
          <p:nvPr>
            <p:ph type="title"/>
          </p:nvPr>
        </p:nvSpPr>
        <p:spPr>
          <a:xfrm>
            <a:off x="614360" y="265054"/>
            <a:ext cx="11067003" cy="778075"/>
          </a:xfrm>
        </p:spPr>
        <p:txBody>
          <a:bodyPr/>
          <a:lstStyle/>
          <a:p>
            <a:r>
              <a:rPr lang="en-US"/>
              <a:t>Evaluation Criteria: Preview Prompts and Scoring</a:t>
            </a:r>
          </a:p>
        </p:txBody>
      </p:sp>
      <p:pic>
        <p:nvPicPr>
          <p:cNvPr id="6" name="Picture 5" descr="A screenshot of a computer&#10;&#10;AI-generated content may be incorrect.">
            <a:extLst>
              <a:ext uri="{FF2B5EF4-FFF2-40B4-BE49-F238E27FC236}">
                <a16:creationId xmlns:a16="http://schemas.microsoft.com/office/drawing/2014/main" id="{809E9E6F-7A8E-087B-81D1-8424BF50E7DA}"/>
              </a:ext>
            </a:extLst>
          </p:cNvPr>
          <p:cNvPicPr>
            <a:picLocks noChangeAspect="1"/>
          </p:cNvPicPr>
          <p:nvPr/>
        </p:nvPicPr>
        <p:blipFill>
          <a:blip r:embed="rId2"/>
          <a:stretch>
            <a:fillRect/>
          </a:stretch>
        </p:blipFill>
        <p:spPr>
          <a:xfrm>
            <a:off x="2554431" y="878774"/>
            <a:ext cx="9444051" cy="5714172"/>
          </a:xfrm>
          <a:prstGeom prst="rect">
            <a:avLst/>
          </a:prstGeom>
        </p:spPr>
      </p:pic>
    </p:spTree>
    <p:extLst>
      <p:ext uri="{BB962C8B-B14F-4D97-AF65-F5344CB8AC3E}">
        <p14:creationId xmlns:p14="http://schemas.microsoft.com/office/powerpoint/2010/main" val="235688527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8FA8F0-1A69-93E3-26C0-46CA9216396E}"/>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EE57CE9F-51CA-ABB8-BCAB-412CBABA173B}"/>
              </a:ext>
            </a:extLst>
          </p:cNvPr>
          <p:cNvSpPr>
            <a:spLocks noGrp="1"/>
          </p:cNvSpPr>
          <p:nvPr>
            <p:ph type="title"/>
          </p:nvPr>
        </p:nvSpPr>
        <p:spPr>
          <a:xfrm>
            <a:off x="614360" y="265054"/>
            <a:ext cx="11067003" cy="778075"/>
          </a:xfrm>
        </p:spPr>
        <p:txBody>
          <a:bodyPr/>
          <a:lstStyle/>
          <a:p>
            <a:r>
              <a:rPr lang="en-US"/>
              <a:t>Evaluation: Customize Criteria Weighting</a:t>
            </a:r>
          </a:p>
        </p:txBody>
      </p:sp>
      <p:pic>
        <p:nvPicPr>
          <p:cNvPr id="4" name="Picture 3" descr="A screenshot of a computer&#10;&#10;AI-generated content may be incorrect.">
            <a:extLst>
              <a:ext uri="{FF2B5EF4-FFF2-40B4-BE49-F238E27FC236}">
                <a16:creationId xmlns:a16="http://schemas.microsoft.com/office/drawing/2014/main" id="{382E6F37-C6C3-D2A5-6429-0868F706F3D2}"/>
              </a:ext>
            </a:extLst>
          </p:cNvPr>
          <p:cNvPicPr>
            <a:picLocks noChangeAspect="1"/>
          </p:cNvPicPr>
          <p:nvPr/>
        </p:nvPicPr>
        <p:blipFill>
          <a:blip r:embed="rId2"/>
          <a:stretch>
            <a:fillRect/>
          </a:stretch>
        </p:blipFill>
        <p:spPr>
          <a:xfrm>
            <a:off x="2261660" y="890649"/>
            <a:ext cx="9518661" cy="5859381"/>
          </a:xfrm>
          <a:prstGeom prst="rect">
            <a:avLst/>
          </a:prstGeom>
        </p:spPr>
      </p:pic>
    </p:spTree>
    <p:extLst>
      <p:ext uri="{BB962C8B-B14F-4D97-AF65-F5344CB8AC3E}">
        <p14:creationId xmlns:p14="http://schemas.microsoft.com/office/powerpoint/2010/main" val="95176327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22AD91-C206-CB9C-13D4-2DFE8E35BA3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601BAA0A-F4AE-1C6A-75DA-7FC3C07583D9}"/>
              </a:ext>
            </a:extLst>
          </p:cNvPr>
          <p:cNvSpPr>
            <a:spLocks noGrp="1"/>
          </p:cNvSpPr>
          <p:nvPr>
            <p:ph type="title"/>
          </p:nvPr>
        </p:nvSpPr>
        <p:spPr>
          <a:xfrm>
            <a:off x="614360" y="265054"/>
            <a:ext cx="11067003" cy="778075"/>
          </a:xfrm>
        </p:spPr>
        <p:txBody>
          <a:bodyPr/>
          <a:lstStyle/>
          <a:p>
            <a:r>
              <a:rPr lang="en-US"/>
              <a:t>Evaluation Report and Scorecard</a:t>
            </a:r>
          </a:p>
        </p:txBody>
      </p:sp>
      <p:pic>
        <p:nvPicPr>
          <p:cNvPr id="4" name="Picture 3" descr="A screenshot of a computer&#10;&#10;AI-generated content may be incorrect.">
            <a:extLst>
              <a:ext uri="{FF2B5EF4-FFF2-40B4-BE49-F238E27FC236}">
                <a16:creationId xmlns:a16="http://schemas.microsoft.com/office/drawing/2014/main" id="{3F1C3EB9-EEB1-1024-0809-640BF6305D92}"/>
              </a:ext>
            </a:extLst>
          </p:cNvPr>
          <p:cNvPicPr>
            <a:picLocks noChangeAspect="1"/>
          </p:cNvPicPr>
          <p:nvPr/>
        </p:nvPicPr>
        <p:blipFill>
          <a:blip r:embed="rId2"/>
          <a:stretch>
            <a:fillRect/>
          </a:stretch>
        </p:blipFill>
        <p:spPr>
          <a:xfrm>
            <a:off x="2261661" y="1043129"/>
            <a:ext cx="9542412" cy="5689466"/>
          </a:xfrm>
          <a:prstGeom prst="rect">
            <a:avLst/>
          </a:prstGeom>
        </p:spPr>
      </p:pic>
    </p:spTree>
    <p:extLst>
      <p:ext uri="{BB962C8B-B14F-4D97-AF65-F5344CB8AC3E}">
        <p14:creationId xmlns:p14="http://schemas.microsoft.com/office/powerpoint/2010/main" val="143685108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A3BD4F-D754-B0CA-3300-9F120A82022D}"/>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4E89EA39-CB01-452A-33CE-49EFDA20ACE8}"/>
              </a:ext>
            </a:extLst>
          </p:cNvPr>
          <p:cNvSpPr>
            <a:spLocks noGrp="1"/>
          </p:cNvSpPr>
          <p:nvPr>
            <p:ph type="title"/>
          </p:nvPr>
        </p:nvSpPr>
        <p:spPr>
          <a:xfrm>
            <a:off x="614360" y="265054"/>
            <a:ext cx="11067003" cy="778075"/>
          </a:xfrm>
        </p:spPr>
        <p:txBody>
          <a:bodyPr/>
          <a:lstStyle/>
          <a:p>
            <a:r>
              <a:rPr lang="en-US"/>
              <a:t>Evaluation: Dive into details</a:t>
            </a:r>
          </a:p>
        </p:txBody>
      </p:sp>
      <p:pic>
        <p:nvPicPr>
          <p:cNvPr id="4" name="Picture 3" descr="A screenshot of a computer&#10;&#10;AI-generated content may be incorrect.">
            <a:extLst>
              <a:ext uri="{FF2B5EF4-FFF2-40B4-BE49-F238E27FC236}">
                <a16:creationId xmlns:a16="http://schemas.microsoft.com/office/drawing/2014/main" id="{40D1A9E3-4DDB-037B-E840-F3F641D117FF}"/>
              </a:ext>
            </a:extLst>
          </p:cNvPr>
          <p:cNvPicPr>
            <a:picLocks noChangeAspect="1"/>
          </p:cNvPicPr>
          <p:nvPr/>
        </p:nvPicPr>
        <p:blipFill>
          <a:blip r:embed="rId2"/>
          <a:stretch>
            <a:fillRect/>
          </a:stretch>
        </p:blipFill>
        <p:spPr>
          <a:xfrm>
            <a:off x="2209800" y="1043129"/>
            <a:ext cx="9367840" cy="5591313"/>
          </a:xfrm>
          <a:prstGeom prst="rect">
            <a:avLst/>
          </a:prstGeom>
        </p:spPr>
      </p:pic>
    </p:spTree>
    <p:extLst>
      <p:ext uri="{BB962C8B-B14F-4D97-AF65-F5344CB8AC3E}">
        <p14:creationId xmlns:p14="http://schemas.microsoft.com/office/powerpoint/2010/main" val="61752848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065DDC-8D47-9ECF-4D80-D191925D3AB1}"/>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DEABC3C-4A84-A18F-D31F-1A75FE6D32C6}"/>
              </a:ext>
            </a:extLst>
          </p:cNvPr>
          <p:cNvSpPr>
            <a:spLocks noGrp="1"/>
          </p:cNvSpPr>
          <p:nvPr>
            <p:ph type="title"/>
          </p:nvPr>
        </p:nvSpPr>
        <p:spPr>
          <a:xfrm>
            <a:off x="614360" y="265054"/>
            <a:ext cx="11067003" cy="778075"/>
          </a:xfrm>
        </p:spPr>
        <p:txBody>
          <a:bodyPr/>
          <a:lstStyle/>
          <a:p>
            <a:r>
              <a:rPr lang="en-US"/>
              <a:t>Evaluation: Dive into details</a:t>
            </a:r>
          </a:p>
        </p:txBody>
      </p:sp>
      <p:pic>
        <p:nvPicPr>
          <p:cNvPr id="4" name="Picture 3" descr="A screenshot of a computer&#10;&#10;AI-generated content may be incorrect.">
            <a:extLst>
              <a:ext uri="{FF2B5EF4-FFF2-40B4-BE49-F238E27FC236}">
                <a16:creationId xmlns:a16="http://schemas.microsoft.com/office/drawing/2014/main" id="{F001ADF7-E2DB-579B-3CBB-881301689394}"/>
              </a:ext>
            </a:extLst>
          </p:cNvPr>
          <p:cNvPicPr>
            <a:picLocks noChangeAspect="1"/>
          </p:cNvPicPr>
          <p:nvPr/>
        </p:nvPicPr>
        <p:blipFill>
          <a:blip r:embed="rId2"/>
          <a:stretch>
            <a:fillRect/>
          </a:stretch>
        </p:blipFill>
        <p:spPr>
          <a:xfrm>
            <a:off x="2209800" y="950026"/>
            <a:ext cx="9780282" cy="5795158"/>
          </a:xfrm>
          <a:prstGeom prst="rect">
            <a:avLst/>
          </a:prstGeom>
        </p:spPr>
      </p:pic>
    </p:spTree>
    <p:extLst>
      <p:ext uri="{BB962C8B-B14F-4D97-AF65-F5344CB8AC3E}">
        <p14:creationId xmlns:p14="http://schemas.microsoft.com/office/powerpoint/2010/main" val="183344824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584655-3CAD-C7E8-B910-5500B3F0D854}"/>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36B7E6A1-E1F8-82FC-BE20-3D1B6EF999D1}"/>
              </a:ext>
            </a:extLst>
          </p:cNvPr>
          <p:cNvSpPr>
            <a:spLocks noGrp="1"/>
          </p:cNvSpPr>
          <p:nvPr>
            <p:ph type="title"/>
          </p:nvPr>
        </p:nvSpPr>
        <p:spPr>
          <a:xfrm>
            <a:off x="614360" y="265054"/>
            <a:ext cx="11067003" cy="778075"/>
          </a:xfrm>
        </p:spPr>
        <p:txBody>
          <a:bodyPr/>
          <a:lstStyle/>
          <a:p>
            <a:r>
              <a:rPr lang="en-US"/>
              <a:t>Evaluation: Detail into Prompt/Response</a:t>
            </a:r>
          </a:p>
        </p:txBody>
      </p:sp>
      <p:pic>
        <p:nvPicPr>
          <p:cNvPr id="4" name="Picture 3" descr="A screenshot of a computer&#10;&#10;AI-generated content may be incorrect.">
            <a:extLst>
              <a:ext uri="{FF2B5EF4-FFF2-40B4-BE49-F238E27FC236}">
                <a16:creationId xmlns:a16="http://schemas.microsoft.com/office/drawing/2014/main" id="{37E07600-C4D8-26FC-449B-EF2B82224940}"/>
              </a:ext>
            </a:extLst>
          </p:cNvPr>
          <p:cNvPicPr>
            <a:picLocks noChangeAspect="1"/>
          </p:cNvPicPr>
          <p:nvPr/>
        </p:nvPicPr>
        <p:blipFill>
          <a:blip r:embed="rId2"/>
          <a:stretch>
            <a:fillRect/>
          </a:stretch>
        </p:blipFill>
        <p:spPr>
          <a:xfrm>
            <a:off x="2027561" y="890649"/>
            <a:ext cx="9906570" cy="5807034"/>
          </a:xfrm>
          <a:prstGeom prst="rect">
            <a:avLst/>
          </a:prstGeom>
        </p:spPr>
      </p:pic>
    </p:spTree>
    <p:extLst>
      <p:ext uri="{BB962C8B-B14F-4D97-AF65-F5344CB8AC3E}">
        <p14:creationId xmlns:p14="http://schemas.microsoft.com/office/powerpoint/2010/main" val="420176571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7B6E663-19CC-6235-4614-262C6F055089}"/>
              </a:ext>
            </a:extLst>
          </p:cNvPr>
          <p:cNvSpPr>
            <a:spLocks noGrp="1"/>
          </p:cNvSpPr>
          <p:nvPr>
            <p:ph type="title"/>
          </p:nvPr>
        </p:nvSpPr>
        <p:spPr>
          <a:xfrm>
            <a:off x="620430" y="363628"/>
            <a:ext cx="10835297" cy="778075"/>
          </a:xfrm>
        </p:spPr>
        <p:txBody>
          <a:bodyPr/>
          <a:lstStyle/>
          <a:p>
            <a:r>
              <a:rPr lang="en-US"/>
              <a:t>Benefits / Risks</a:t>
            </a:r>
          </a:p>
        </p:txBody>
      </p:sp>
      <p:sp>
        <p:nvSpPr>
          <p:cNvPr id="4" name="Text Placeholder 3">
            <a:extLst>
              <a:ext uri="{FF2B5EF4-FFF2-40B4-BE49-F238E27FC236}">
                <a16:creationId xmlns:a16="http://schemas.microsoft.com/office/drawing/2014/main" id="{965B6DD8-DEA1-93BF-E009-475E9D159AA9}"/>
              </a:ext>
            </a:extLst>
          </p:cNvPr>
          <p:cNvSpPr>
            <a:spLocks noGrp="1"/>
          </p:cNvSpPr>
          <p:nvPr>
            <p:ph type="body" sz="quarter" idx="13"/>
          </p:nvPr>
        </p:nvSpPr>
        <p:spPr>
          <a:xfrm>
            <a:off x="620430" y="1790598"/>
            <a:ext cx="5085664" cy="4018418"/>
          </a:xfrm>
        </p:spPr>
        <p:txBody>
          <a:bodyPr>
            <a:normAutofit lnSpcReduction="10000"/>
          </a:bodyPr>
          <a:lstStyle/>
          <a:p>
            <a:pPr marL="285750" indent="-285750">
              <a:buFont typeface="Arial" panose="020B0604020202020204" pitchFamily="34" charset="0"/>
              <a:buChar char="•"/>
            </a:pPr>
            <a:r>
              <a:rPr lang="en-US"/>
              <a:t>Automates of workflow and evaluation research</a:t>
            </a:r>
          </a:p>
          <a:p>
            <a:pPr marL="285750" indent="-285750">
              <a:buFont typeface="Arial" panose="020B0604020202020204" pitchFamily="34" charset="0"/>
              <a:buChar char="•"/>
            </a:pPr>
            <a:r>
              <a:rPr lang="en-US"/>
              <a:t>Weeks to hours</a:t>
            </a:r>
          </a:p>
          <a:p>
            <a:pPr marL="285750" indent="-285750">
              <a:buFont typeface="Arial" panose="020B0604020202020204" pitchFamily="34" charset="0"/>
              <a:buChar char="•"/>
            </a:pPr>
            <a:r>
              <a:rPr lang="en-US"/>
              <a:t>Asks multiple questions with multiple sources</a:t>
            </a:r>
          </a:p>
          <a:p>
            <a:pPr marL="285750" indent="-285750">
              <a:buFont typeface="Arial" panose="020B0604020202020204" pitchFamily="34" charset="0"/>
              <a:buChar char="•"/>
            </a:pPr>
            <a:r>
              <a:rPr lang="en-US"/>
              <a:t>Tries to give insight into why the AI supplies a result</a:t>
            </a:r>
          </a:p>
          <a:p>
            <a:pPr marL="285750" indent="-285750">
              <a:buFont typeface="Arial" panose="020B0604020202020204" pitchFamily="34" charset="0"/>
              <a:buChar char="•"/>
            </a:pPr>
            <a:r>
              <a:rPr lang="en-US"/>
              <a:t>Leverage single expense across multiple projects</a:t>
            </a:r>
          </a:p>
          <a:p>
            <a:pPr marL="285750" indent="-285750">
              <a:buFont typeface="Arial" panose="020B0604020202020204" pitchFamily="34" charset="0"/>
              <a:buChar char="•"/>
            </a:pPr>
            <a:r>
              <a:rPr lang="en-US"/>
              <a:t>Deeper and more visual analysis presentation</a:t>
            </a:r>
          </a:p>
        </p:txBody>
      </p:sp>
      <p:sp>
        <p:nvSpPr>
          <p:cNvPr id="5" name="Text Placeholder 4">
            <a:extLst>
              <a:ext uri="{FF2B5EF4-FFF2-40B4-BE49-F238E27FC236}">
                <a16:creationId xmlns:a16="http://schemas.microsoft.com/office/drawing/2014/main" id="{78722510-F123-9025-4F44-3C175F208EF6}"/>
              </a:ext>
            </a:extLst>
          </p:cNvPr>
          <p:cNvSpPr>
            <a:spLocks noGrp="1"/>
          </p:cNvSpPr>
          <p:nvPr>
            <p:ph type="body" sz="quarter" idx="14"/>
          </p:nvPr>
        </p:nvSpPr>
        <p:spPr>
          <a:xfrm>
            <a:off x="620430" y="1228567"/>
            <a:ext cx="5085664" cy="366312"/>
          </a:xfrm>
        </p:spPr>
        <p:txBody>
          <a:bodyPr/>
          <a:lstStyle/>
          <a:p>
            <a:r>
              <a:rPr lang="en-US"/>
              <a:t>Benefits</a:t>
            </a:r>
          </a:p>
        </p:txBody>
      </p:sp>
      <p:sp>
        <p:nvSpPr>
          <p:cNvPr id="7" name="Text Placeholder 6">
            <a:extLst>
              <a:ext uri="{FF2B5EF4-FFF2-40B4-BE49-F238E27FC236}">
                <a16:creationId xmlns:a16="http://schemas.microsoft.com/office/drawing/2014/main" id="{2FD9A463-609A-23AA-9225-1888E4602132}"/>
              </a:ext>
            </a:extLst>
          </p:cNvPr>
          <p:cNvSpPr>
            <a:spLocks noGrp="1"/>
          </p:cNvSpPr>
          <p:nvPr>
            <p:ph type="body" sz="quarter" idx="16"/>
          </p:nvPr>
        </p:nvSpPr>
        <p:spPr>
          <a:xfrm>
            <a:off x="6370063" y="1790598"/>
            <a:ext cx="5085664" cy="4018418"/>
          </a:xfrm>
        </p:spPr>
        <p:txBody>
          <a:bodyPr>
            <a:normAutofit fontScale="92500" lnSpcReduction="10000"/>
          </a:bodyPr>
          <a:lstStyle/>
          <a:p>
            <a:pPr marL="285750" indent="-285750">
              <a:buFont typeface="Arial" panose="020B0604020202020204" pitchFamily="34" charset="0"/>
              <a:buChar char="•"/>
            </a:pPr>
            <a:r>
              <a:rPr lang="en-US"/>
              <a:t>Typical AI accuracy/completeness concerns</a:t>
            </a:r>
          </a:p>
          <a:p>
            <a:pPr marL="285750" indent="-285750">
              <a:buFont typeface="Arial" panose="020B0604020202020204" pitchFamily="34" charset="0"/>
              <a:buChar char="•"/>
            </a:pPr>
            <a:r>
              <a:rPr lang="en-US"/>
              <a:t>If NOT setup securely there would be confidentially risks (mitigated)</a:t>
            </a:r>
          </a:p>
          <a:p>
            <a:pPr marL="285750" indent="-285750">
              <a:buFont typeface="Arial" panose="020B0604020202020204" pitchFamily="34" charset="0"/>
              <a:buChar char="•"/>
            </a:pPr>
            <a:r>
              <a:rPr lang="en-US"/>
              <a:t>Our instance is NOT used for training or improving their LLM (mitigated)</a:t>
            </a:r>
          </a:p>
          <a:p>
            <a:pPr marL="285750" indent="-285750">
              <a:buFont typeface="Arial" panose="020B0604020202020204" pitchFamily="34" charset="0"/>
              <a:buChar char="•"/>
            </a:pPr>
            <a:r>
              <a:rPr lang="en-US"/>
              <a:t>Human SME and insight vs machine coded prompts (we won’t be using AI output without Human oversight)</a:t>
            </a:r>
          </a:p>
          <a:p>
            <a:pPr marL="285750" indent="-285750">
              <a:buFont typeface="Arial" panose="020B0604020202020204" pitchFamily="34" charset="0"/>
              <a:buChar char="•"/>
            </a:pPr>
            <a:r>
              <a:rPr lang="en-US"/>
              <a:t>Their workflow uses the same research sources / prompts regardless of input</a:t>
            </a:r>
          </a:p>
        </p:txBody>
      </p:sp>
      <p:sp>
        <p:nvSpPr>
          <p:cNvPr id="8" name="Text Placeholder 7">
            <a:extLst>
              <a:ext uri="{FF2B5EF4-FFF2-40B4-BE49-F238E27FC236}">
                <a16:creationId xmlns:a16="http://schemas.microsoft.com/office/drawing/2014/main" id="{A2C8EA0C-79E3-DDE9-4864-9BC47C942A9E}"/>
              </a:ext>
            </a:extLst>
          </p:cNvPr>
          <p:cNvSpPr>
            <a:spLocks noGrp="1"/>
          </p:cNvSpPr>
          <p:nvPr>
            <p:ph type="body" sz="quarter" idx="17"/>
          </p:nvPr>
        </p:nvSpPr>
        <p:spPr>
          <a:xfrm>
            <a:off x="6370063" y="1228567"/>
            <a:ext cx="5085664" cy="366312"/>
          </a:xfrm>
        </p:spPr>
        <p:txBody>
          <a:bodyPr/>
          <a:lstStyle/>
          <a:p>
            <a:r>
              <a:rPr lang="en-US"/>
              <a:t>Risks</a:t>
            </a:r>
          </a:p>
        </p:txBody>
      </p:sp>
    </p:spTree>
    <p:extLst>
      <p:ext uri="{BB962C8B-B14F-4D97-AF65-F5344CB8AC3E}">
        <p14:creationId xmlns:p14="http://schemas.microsoft.com/office/powerpoint/2010/main" val="322262747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9707EB-4273-801B-1537-65E74863C04A}"/>
              </a:ext>
            </a:extLst>
          </p:cNvPr>
          <p:cNvSpPr>
            <a:spLocks noGrp="1"/>
          </p:cNvSpPr>
          <p:nvPr>
            <p:ph type="title"/>
          </p:nvPr>
        </p:nvSpPr>
        <p:spPr>
          <a:xfrm>
            <a:off x="270473" y="722819"/>
            <a:ext cx="6023259" cy="778075"/>
          </a:xfrm>
        </p:spPr>
        <p:txBody>
          <a:bodyPr/>
          <a:lstStyle/>
          <a:p>
            <a:r>
              <a:rPr lang="en-US"/>
              <a:t>Thank You</a:t>
            </a:r>
          </a:p>
        </p:txBody>
      </p:sp>
      <p:pic>
        <p:nvPicPr>
          <p:cNvPr id="6" name="Picture Placeholder 5" descr="A city with trees and mountains in the background&#10;&#10;AI-generated content may be incorrect.">
            <a:extLst>
              <a:ext uri="{FF2B5EF4-FFF2-40B4-BE49-F238E27FC236}">
                <a16:creationId xmlns:a16="http://schemas.microsoft.com/office/drawing/2014/main" id="{C95056D7-9E03-1258-45B6-31123BC0392F}"/>
              </a:ext>
            </a:extLst>
          </p:cNvPr>
          <p:cNvPicPr>
            <a:picLocks noGrp="1" noChangeAspect="1"/>
          </p:cNvPicPr>
          <p:nvPr>
            <p:ph type="pic" sz="quarter" idx="14"/>
          </p:nvPr>
        </p:nvPicPr>
        <p:blipFill>
          <a:blip r:embed="rId3"/>
          <a:srcRect l="42160" t="1282" r="6290" b="-1282"/>
          <a:stretch>
            <a:fillRect/>
          </a:stretch>
        </p:blipFill>
        <p:spPr>
          <a:xfrm>
            <a:off x="7026275" y="171450"/>
            <a:ext cx="5165725" cy="6828440"/>
          </a:xfrm>
        </p:spPr>
      </p:pic>
      <p:sp>
        <p:nvSpPr>
          <p:cNvPr id="4" name="Content Placeholder 3">
            <a:extLst>
              <a:ext uri="{FF2B5EF4-FFF2-40B4-BE49-F238E27FC236}">
                <a16:creationId xmlns:a16="http://schemas.microsoft.com/office/drawing/2014/main" id="{3C222BCA-107A-E970-438B-325A0063B364}"/>
              </a:ext>
            </a:extLst>
          </p:cNvPr>
          <p:cNvSpPr>
            <a:spLocks noGrp="1"/>
          </p:cNvSpPr>
          <p:nvPr>
            <p:ph idx="1"/>
          </p:nvPr>
        </p:nvSpPr>
        <p:spPr>
          <a:xfrm>
            <a:off x="173421" y="3124340"/>
            <a:ext cx="6852854" cy="3490210"/>
          </a:xfrm>
        </p:spPr>
        <p:txBody>
          <a:bodyPr/>
          <a:lstStyle/>
          <a:p>
            <a:r>
              <a:rPr lang="en-US" sz="4000" b="1"/>
              <a:t>UVM Innovations</a:t>
            </a:r>
          </a:p>
          <a:p>
            <a:pPr>
              <a:lnSpc>
                <a:spcPct val="100000"/>
              </a:lnSpc>
            </a:pPr>
            <a:r>
              <a:rPr lang="en-US">
                <a:solidFill>
                  <a:schemeClr val="accent6"/>
                </a:solidFill>
                <a:hlinkClick r:id="rId4">
                  <a:extLst>
                    <a:ext uri="{A12FA001-AC4F-418D-AE19-62706E023703}">
                      <ahyp:hlinkClr xmlns:ahyp="http://schemas.microsoft.com/office/drawing/2018/hyperlinkcolor" val="tx"/>
                    </a:ext>
                  </a:extLst>
                </a:hlinkClick>
              </a:rPr>
              <a:t>https://www.uvm.edu/uvminnovations</a:t>
            </a:r>
            <a:endParaRPr lang="en-US">
              <a:solidFill>
                <a:schemeClr val="accent6"/>
              </a:solidFill>
            </a:endParaRPr>
          </a:p>
          <a:p>
            <a:pPr>
              <a:lnSpc>
                <a:spcPct val="100000"/>
              </a:lnSpc>
            </a:pPr>
            <a:r>
              <a:rPr lang="en-US" err="1"/>
              <a:t>innovate@uvm.edu</a:t>
            </a:r>
            <a:r>
              <a:rPr lang="en-US"/>
              <a:t>	       	Patrick Leahy Budling</a:t>
            </a:r>
          </a:p>
          <a:p>
            <a:pPr>
              <a:lnSpc>
                <a:spcPct val="100000"/>
              </a:lnSpc>
            </a:pPr>
            <a:r>
              <a:rPr lang="en-US"/>
              <a:t>802-656-8780   			105 Carrigan Drive</a:t>
            </a:r>
          </a:p>
          <a:p>
            <a:pPr>
              <a:lnSpc>
                <a:spcPct val="100000"/>
              </a:lnSpc>
            </a:pPr>
            <a:r>
              <a:rPr lang="en-US"/>
              <a:t>				Leahy Building, 101</a:t>
            </a:r>
          </a:p>
          <a:p>
            <a:pPr>
              <a:lnSpc>
                <a:spcPct val="100000"/>
              </a:lnSpc>
            </a:pPr>
            <a:r>
              <a:rPr lang="en-US"/>
              <a:t>				Burlington, VT 05405</a:t>
            </a:r>
          </a:p>
        </p:txBody>
      </p:sp>
      <p:sp>
        <p:nvSpPr>
          <p:cNvPr id="5" name="TextBox 4">
            <a:extLst>
              <a:ext uri="{FF2B5EF4-FFF2-40B4-BE49-F238E27FC236}">
                <a16:creationId xmlns:a16="http://schemas.microsoft.com/office/drawing/2014/main" id="{0F6CE449-5B70-F882-F89F-F1CC884FA7B7}"/>
              </a:ext>
            </a:extLst>
          </p:cNvPr>
          <p:cNvSpPr txBox="1"/>
          <p:nvPr/>
        </p:nvSpPr>
        <p:spPr>
          <a:xfrm>
            <a:off x="270473" y="2081784"/>
            <a:ext cx="6121728" cy="461665"/>
          </a:xfrm>
          <a:prstGeom prst="rect">
            <a:avLst/>
          </a:prstGeom>
          <a:noFill/>
        </p:spPr>
        <p:txBody>
          <a:bodyPr wrap="square">
            <a:spAutoFit/>
          </a:bodyPr>
          <a:lstStyle/>
          <a:p>
            <a:r>
              <a:rPr lang="en-US" sz="2400" b="1" err="1">
                <a:solidFill>
                  <a:schemeClr val="bg1"/>
                </a:solidFill>
                <a:latin typeface="Century Gothic" panose="020B0502020202020204" pitchFamily="34" charset="0"/>
              </a:rPr>
              <a:t>Jesse.Stein@uvm.edu</a:t>
            </a:r>
            <a:endParaRPr lang="en-US" sz="2400" b="1">
              <a:solidFill>
                <a:schemeClr val="bg1"/>
              </a:solidFill>
              <a:latin typeface="Century Gothic" panose="020B0502020202020204" pitchFamily="34" charset="0"/>
            </a:endParaRPr>
          </a:p>
        </p:txBody>
      </p:sp>
    </p:spTree>
    <p:extLst>
      <p:ext uri="{BB962C8B-B14F-4D97-AF65-F5344CB8AC3E}">
        <p14:creationId xmlns:p14="http://schemas.microsoft.com/office/powerpoint/2010/main" val="10438338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6FB8AC-17F8-477A-2F18-C3708190E837}"/>
            </a:ext>
          </a:extLst>
        </p:cNvPr>
        <p:cNvGrpSpPr/>
        <p:nvPr/>
      </p:nvGrpSpPr>
      <p:grpSpPr>
        <a:xfrm>
          <a:off x="0" y="0"/>
          <a:ext cx="0" cy="0"/>
          <a:chOff x="0" y="0"/>
          <a:chExt cx="0" cy="0"/>
        </a:xfrm>
      </p:grpSpPr>
      <p:sp>
        <p:nvSpPr>
          <p:cNvPr id="11" name="Title 10">
            <a:extLst>
              <a:ext uri="{FF2B5EF4-FFF2-40B4-BE49-F238E27FC236}">
                <a16:creationId xmlns:a16="http://schemas.microsoft.com/office/drawing/2014/main" id="{929D2545-0D0F-58F5-1EC5-A39503D42A7D}"/>
              </a:ext>
            </a:extLst>
          </p:cNvPr>
          <p:cNvSpPr>
            <a:spLocks noGrp="1"/>
          </p:cNvSpPr>
          <p:nvPr>
            <p:ph type="title"/>
          </p:nvPr>
        </p:nvSpPr>
        <p:spPr>
          <a:xfrm>
            <a:off x="620429" y="779264"/>
            <a:ext cx="7798270" cy="778075"/>
          </a:xfrm>
        </p:spPr>
        <p:txBody>
          <a:bodyPr lIns="91440" tIns="45720" rIns="91440" bIns="45720" anchor="ctr">
            <a:normAutofit/>
          </a:bodyPr>
          <a:lstStyle/>
          <a:p>
            <a:r>
              <a:rPr lang="en-US">
                <a:latin typeface="Lora SemiBold"/>
                <a:cs typeface="Times New Roman"/>
              </a:rPr>
              <a:t>How comfortable is UVM with AI?</a:t>
            </a:r>
          </a:p>
        </p:txBody>
      </p:sp>
      <p:pic>
        <p:nvPicPr>
          <p:cNvPr id="15" name="Picture Placeholder 14">
            <a:extLst>
              <a:ext uri="{FF2B5EF4-FFF2-40B4-BE49-F238E27FC236}">
                <a16:creationId xmlns:a16="http://schemas.microsoft.com/office/drawing/2014/main" id="{CC1A246F-42C4-8105-2D63-F6DD0907A93A}"/>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16276" t="20253" r="16159" b="11111"/>
          <a:stretch>
            <a:fillRect/>
          </a:stretch>
        </p:blipFill>
        <p:spPr>
          <a:xfrm>
            <a:off x="6851463" y="1821702"/>
            <a:ext cx="4274650" cy="3212215"/>
          </a:xfrm>
        </p:spPr>
      </p:pic>
      <p:sp>
        <p:nvSpPr>
          <p:cNvPr id="18" name="TextBox 17">
            <a:extLst>
              <a:ext uri="{FF2B5EF4-FFF2-40B4-BE49-F238E27FC236}">
                <a16:creationId xmlns:a16="http://schemas.microsoft.com/office/drawing/2014/main" id="{EBFC4F2F-89BF-EB9E-DF12-C204669D259A}"/>
              </a:ext>
            </a:extLst>
          </p:cNvPr>
          <p:cNvSpPr txBox="1"/>
          <p:nvPr/>
        </p:nvSpPr>
        <p:spPr>
          <a:xfrm>
            <a:off x="620428" y="1633962"/>
            <a:ext cx="5716871" cy="923330"/>
          </a:xfrm>
          <a:prstGeom prst="rect">
            <a:avLst/>
          </a:prstGeom>
          <a:noFill/>
        </p:spPr>
        <p:txBody>
          <a:bodyPr wrap="square" lIns="91440" tIns="45720" rIns="91440" bIns="45720" rtlCol="0" anchor="t">
            <a:spAutoFit/>
          </a:bodyPr>
          <a:lstStyle/>
          <a:p>
            <a:pPr latinLnBrk="1"/>
            <a:r>
              <a:rPr lang="en-US" b="1">
                <a:latin typeface="Century Gothic"/>
              </a:rPr>
              <a:t>Are you using AI in your work?</a:t>
            </a:r>
          </a:p>
          <a:p>
            <a:br>
              <a:rPr lang="en-US"/>
            </a:br>
            <a:endParaRPr lang="en-US"/>
          </a:p>
        </p:txBody>
      </p:sp>
      <p:pic>
        <p:nvPicPr>
          <p:cNvPr id="5" name="Picture 4">
            <a:extLst>
              <a:ext uri="{FF2B5EF4-FFF2-40B4-BE49-F238E27FC236}">
                <a16:creationId xmlns:a16="http://schemas.microsoft.com/office/drawing/2014/main" id="{7E15851F-7DF1-D6D8-FB5E-94A239E8CC09}"/>
              </a:ext>
            </a:extLst>
          </p:cNvPr>
          <p:cNvPicPr>
            <a:picLocks noChangeAspect="1"/>
          </p:cNvPicPr>
          <p:nvPr/>
        </p:nvPicPr>
        <p:blipFill>
          <a:blip r:embed="rId4"/>
          <a:srcRect t="-3397" r="15151" b="13369"/>
          <a:stretch>
            <a:fillRect/>
          </a:stretch>
        </p:blipFill>
        <p:spPr>
          <a:xfrm>
            <a:off x="5344610" y="4110193"/>
            <a:ext cx="1506071" cy="1509228"/>
          </a:xfrm>
          <a:prstGeom prst="rect">
            <a:avLst/>
          </a:prstGeom>
        </p:spPr>
      </p:pic>
      <p:sp>
        <p:nvSpPr>
          <p:cNvPr id="7" name="TextBox 6">
            <a:extLst>
              <a:ext uri="{FF2B5EF4-FFF2-40B4-BE49-F238E27FC236}">
                <a16:creationId xmlns:a16="http://schemas.microsoft.com/office/drawing/2014/main" id="{C420B4E0-B0C7-677E-DA8C-4BDE98EDD3DD}"/>
              </a:ext>
            </a:extLst>
          </p:cNvPr>
          <p:cNvSpPr txBox="1"/>
          <p:nvPr/>
        </p:nvSpPr>
        <p:spPr>
          <a:xfrm>
            <a:off x="620428" y="2021938"/>
            <a:ext cx="5625305" cy="1799339"/>
          </a:xfrm>
          <a:prstGeom prst="rect">
            <a:avLst/>
          </a:prstGeom>
          <a:noFill/>
        </p:spPr>
        <p:txBody>
          <a:bodyPr wrap="square" lIns="91440" tIns="45720" rIns="91440" bIns="45720" anchor="t">
            <a:spAutoFit/>
          </a:bodyPr>
          <a:lstStyle/>
          <a:p>
            <a:pPr marL="0" marR="0">
              <a:lnSpc>
                <a:spcPct val="107000"/>
              </a:lnSpc>
              <a:spcBef>
                <a:spcPts val="400"/>
              </a:spcBef>
              <a:spcAft>
                <a:spcPts val="200"/>
              </a:spcAft>
              <a:buNone/>
            </a:pPr>
            <a:r>
              <a:rPr lang="en-US" b="1" kern="100">
                <a:effectLst/>
                <a:latin typeface="Century Gothic"/>
                <a:ea typeface="Times New Roman" panose="02020603050405020304" pitchFamily="18" charset="0"/>
                <a:cs typeface="Times New Roman"/>
              </a:rPr>
              <a:t>Tool usage</a:t>
            </a:r>
            <a:r>
              <a:rPr lang="en-US" b="1" kern="100">
                <a:latin typeface="Century Gothic"/>
                <a:ea typeface="Times New Roman" panose="02020603050405020304" pitchFamily="18" charset="0"/>
                <a:cs typeface="Times New Roman"/>
              </a:rPr>
              <a:t>:</a:t>
            </a:r>
            <a:r>
              <a:rPr lang="en-US" b="1" kern="100">
                <a:effectLst/>
                <a:latin typeface="Century Gothic"/>
                <a:ea typeface="Times New Roman" panose="02020603050405020304" pitchFamily="18" charset="0"/>
                <a:cs typeface="Times New Roman"/>
              </a:rPr>
              <a:t> </a:t>
            </a:r>
          </a:p>
          <a:p>
            <a:pPr marL="342900" marR="0" lvl="0" indent="-342900">
              <a:buFont typeface="Symbol" panose="05050102010706020507" pitchFamily="18" charset="2"/>
              <a:buChar char=""/>
            </a:pPr>
            <a:r>
              <a:rPr lang="en-US" sz="1800" kern="100">
                <a:solidFill>
                  <a:srgbClr val="000000"/>
                </a:solidFill>
                <a:effectLst/>
                <a:latin typeface="Century Gothic"/>
                <a:ea typeface="Aptos" panose="020B0004020202020204" pitchFamily="34" charset="0"/>
                <a:cs typeface="Times New Roman"/>
              </a:rPr>
              <a:t>Microsoft Co-Pilot </a:t>
            </a:r>
            <a:r>
              <a:rPr lang="en-US" kern="100">
                <a:solidFill>
                  <a:srgbClr val="000000"/>
                </a:solidFill>
                <a:latin typeface="Century Gothic"/>
                <a:ea typeface="Aptos" panose="020B0004020202020204" pitchFamily="34" charset="0"/>
                <a:cs typeface="Times New Roman"/>
              </a:rPr>
              <a:t>(~</a:t>
            </a:r>
            <a:r>
              <a:rPr lang="en-US" sz="1800" kern="100">
                <a:solidFill>
                  <a:srgbClr val="000000"/>
                </a:solidFill>
                <a:effectLst/>
                <a:latin typeface="Century Gothic"/>
                <a:ea typeface="Aptos" panose="020B0004020202020204" pitchFamily="34" charset="0"/>
                <a:cs typeface="Times New Roman"/>
              </a:rPr>
              <a:t>60%)</a:t>
            </a:r>
            <a:endParaRPr lang="en-US" sz="2400" kern="100">
              <a:solidFill>
                <a:srgbClr val="000000"/>
              </a:solidFill>
              <a:effectLst/>
              <a:latin typeface="Century Gothic"/>
              <a:ea typeface="Aptos" panose="020B0004020202020204" pitchFamily="34" charset="0"/>
              <a:cs typeface="Times New Roman"/>
            </a:endParaRPr>
          </a:p>
          <a:p>
            <a:pPr marL="342900" marR="0" lvl="0" indent="-342900">
              <a:buFont typeface="Symbol" panose="05050102010706020507" pitchFamily="18" charset="2"/>
              <a:buChar char=""/>
            </a:pPr>
            <a:r>
              <a:rPr lang="en-US" sz="1800" kern="100">
                <a:solidFill>
                  <a:srgbClr val="000000"/>
                </a:solidFill>
                <a:effectLst/>
                <a:latin typeface="Century Gothic"/>
                <a:ea typeface="Aptos" panose="020B0004020202020204" pitchFamily="34" charset="0"/>
                <a:cs typeface="Times New Roman"/>
              </a:rPr>
              <a:t>ChatGPT </a:t>
            </a:r>
            <a:r>
              <a:rPr lang="en-US" kern="100">
                <a:solidFill>
                  <a:srgbClr val="000000"/>
                </a:solidFill>
                <a:latin typeface="Century Gothic"/>
                <a:ea typeface="Aptos" panose="020B0004020202020204" pitchFamily="34" charset="0"/>
                <a:cs typeface="Times New Roman"/>
              </a:rPr>
              <a:t>(~</a:t>
            </a:r>
            <a:r>
              <a:rPr lang="en-US" sz="1800" kern="100">
                <a:solidFill>
                  <a:srgbClr val="000000"/>
                </a:solidFill>
                <a:effectLst/>
                <a:latin typeface="Century Gothic"/>
                <a:ea typeface="Aptos" panose="020B0004020202020204" pitchFamily="34" charset="0"/>
                <a:cs typeface="Times New Roman"/>
              </a:rPr>
              <a:t>58%)</a:t>
            </a:r>
            <a:endParaRPr lang="en-US" sz="2400" kern="100">
              <a:solidFill>
                <a:srgbClr val="000000"/>
              </a:solidFill>
              <a:effectLst/>
              <a:latin typeface="Century Gothic"/>
              <a:ea typeface="Aptos" panose="020B0004020202020204" pitchFamily="34" charset="0"/>
              <a:cs typeface="Times New Roman"/>
            </a:endParaRPr>
          </a:p>
          <a:p>
            <a:pPr marL="342900" marR="0" lvl="0" indent="-342900">
              <a:buFont typeface="Symbol" panose="05050102010706020507" pitchFamily="18" charset="2"/>
              <a:buChar char=""/>
            </a:pPr>
            <a:r>
              <a:rPr lang="en-US" sz="1800" kern="100">
                <a:solidFill>
                  <a:srgbClr val="000000"/>
                </a:solidFill>
                <a:effectLst/>
                <a:latin typeface="Century Gothic"/>
                <a:ea typeface="Aptos" panose="020B0004020202020204" pitchFamily="34" charset="0"/>
                <a:cs typeface="Times New Roman"/>
              </a:rPr>
              <a:t>Claude </a:t>
            </a:r>
            <a:r>
              <a:rPr lang="en-US" kern="100">
                <a:solidFill>
                  <a:srgbClr val="000000"/>
                </a:solidFill>
                <a:latin typeface="Century Gothic"/>
                <a:ea typeface="Aptos" panose="020B0004020202020204" pitchFamily="34" charset="0"/>
                <a:cs typeface="Times New Roman"/>
              </a:rPr>
              <a:t>(</a:t>
            </a:r>
            <a:r>
              <a:rPr lang="en-US" sz="1800" kern="100">
                <a:solidFill>
                  <a:srgbClr val="000000"/>
                </a:solidFill>
                <a:effectLst/>
                <a:latin typeface="Century Gothic"/>
                <a:ea typeface="Aptos" panose="020B0004020202020204" pitchFamily="34" charset="0"/>
                <a:cs typeface="Times New Roman"/>
              </a:rPr>
              <a:t>6%)</a:t>
            </a:r>
            <a:endParaRPr lang="en-US" sz="2400" kern="100">
              <a:solidFill>
                <a:srgbClr val="000000"/>
              </a:solidFill>
              <a:effectLst/>
              <a:latin typeface="Century Gothic"/>
              <a:ea typeface="Aptos" panose="020B0004020202020204" pitchFamily="34" charset="0"/>
              <a:cs typeface="Times New Roman"/>
            </a:endParaRPr>
          </a:p>
          <a:p>
            <a:pPr marL="342900" indent="-342900">
              <a:buFont typeface="Symbol" panose="05050102010706020507" pitchFamily="18" charset="2"/>
              <a:buChar char=""/>
            </a:pPr>
            <a:r>
              <a:rPr lang="en-US" sz="1800" kern="100">
                <a:solidFill>
                  <a:srgbClr val="000000"/>
                </a:solidFill>
                <a:effectLst/>
                <a:latin typeface="Century Gothic"/>
                <a:ea typeface="Aptos" panose="020B0004020202020204" pitchFamily="34" charset="0"/>
                <a:cs typeface="Times New Roman"/>
              </a:rPr>
              <a:t>Gemini</a:t>
            </a:r>
            <a:r>
              <a:rPr lang="en-US" kern="100">
                <a:solidFill>
                  <a:srgbClr val="000000"/>
                </a:solidFill>
                <a:latin typeface="Century Gothic"/>
                <a:ea typeface="Aptos" panose="020B0004020202020204" pitchFamily="34" charset="0"/>
                <a:cs typeface="Times New Roman"/>
              </a:rPr>
              <a:t>,</a:t>
            </a:r>
            <a:r>
              <a:rPr lang="en-US" sz="1800" kern="100">
                <a:solidFill>
                  <a:srgbClr val="000000"/>
                </a:solidFill>
                <a:effectLst/>
                <a:latin typeface="Century Gothic"/>
                <a:ea typeface="Aptos" panose="020B0004020202020204" pitchFamily="34" charset="0"/>
                <a:cs typeface="Times New Roman"/>
              </a:rPr>
              <a:t> </a:t>
            </a:r>
            <a:r>
              <a:rPr lang="en-US" sz="1800" kern="100" err="1">
                <a:solidFill>
                  <a:srgbClr val="000000"/>
                </a:solidFill>
                <a:effectLst/>
                <a:latin typeface="Century Gothic"/>
                <a:ea typeface="Aptos" panose="020B0004020202020204" pitchFamily="34" charset="0"/>
                <a:cs typeface="Times New Roman"/>
              </a:rPr>
              <a:t>NotebookLM</a:t>
            </a:r>
            <a:r>
              <a:rPr lang="en-US" kern="100">
                <a:solidFill>
                  <a:srgbClr val="000000"/>
                </a:solidFill>
                <a:latin typeface="Century Gothic"/>
                <a:ea typeface="Aptos" panose="020B0004020202020204" pitchFamily="34" charset="0"/>
                <a:cs typeface="Times New Roman"/>
              </a:rPr>
              <a:t>,</a:t>
            </a:r>
            <a:r>
              <a:rPr lang="en-US" sz="1800" kern="100">
                <a:solidFill>
                  <a:srgbClr val="000000"/>
                </a:solidFill>
                <a:effectLst/>
                <a:latin typeface="Century Gothic"/>
                <a:ea typeface="Aptos" panose="020B0004020202020204" pitchFamily="34" charset="0"/>
                <a:cs typeface="Times New Roman"/>
              </a:rPr>
              <a:t> Perplexity (</a:t>
            </a:r>
            <a:r>
              <a:rPr lang="en-US" kern="100">
                <a:solidFill>
                  <a:srgbClr val="000000"/>
                </a:solidFill>
                <a:latin typeface="Century Gothic"/>
                <a:ea typeface="Aptos" panose="020B0004020202020204" pitchFamily="34" charset="0"/>
                <a:cs typeface="Times New Roman"/>
              </a:rPr>
              <a:t>~</a:t>
            </a:r>
            <a:r>
              <a:rPr lang="en-US" sz="1800" kern="100">
                <a:solidFill>
                  <a:srgbClr val="000000"/>
                </a:solidFill>
                <a:effectLst/>
                <a:latin typeface="Century Gothic"/>
                <a:ea typeface="Aptos" panose="020B0004020202020204" pitchFamily="34" charset="0"/>
                <a:cs typeface="Times New Roman"/>
              </a:rPr>
              <a:t>6%)</a:t>
            </a:r>
            <a:endParaRPr lang="en-US" sz="2400" kern="100">
              <a:solidFill>
                <a:srgbClr val="000000"/>
              </a:solidFill>
              <a:effectLst/>
              <a:latin typeface="Century Gothic"/>
              <a:ea typeface="Aptos" panose="020B0004020202020204" pitchFamily="34" charset="0"/>
              <a:cs typeface="Times New Roman"/>
            </a:endParaRPr>
          </a:p>
          <a:p>
            <a:pPr marL="342900" indent="-342900">
              <a:buFont typeface="Symbol" panose="05050102010706020507" pitchFamily="18" charset="2"/>
              <a:buChar char=""/>
            </a:pPr>
            <a:r>
              <a:rPr lang="en-US" sz="1800" kern="100">
                <a:solidFill>
                  <a:srgbClr val="000000"/>
                </a:solidFill>
                <a:effectLst/>
                <a:latin typeface="Century Gothic"/>
                <a:ea typeface="Aptos" panose="020B0004020202020204" pitchFamily="34" charset="0"/>
                <a:cs typeface="Times New Roman"/>
              </a:rPr>
              <a:t>Other specialized AI </a:t>
            </a:r>
            <a:r>
              <a:rPr lang="en-US" kern="100">
                <a:solidFill>
                  <a:srgbClr val="000000"/>
                </a:solidFill>
                <a:latin typeface="Century Gothic"/>
                <a:ea typeface="Aptos" panose="020B0004020202020204" pitchFamily="34" charset="0"/>
                <a:cs typeface="Times New Roman"/>
              </a:rPr>
              <a:t>(~</a:t>
            </a:r>
            <a:r>
              <a:rPr lang="en-US" sz="1800" kern="100">
                <a:solidFill>
                  <a:srgbClr val="000000"/>
                </a:solidFill>
                <a:effectLst/>
                <a:latin typeface="Century Gothic"/>
                <a:ea typeface="Aptos" panose="020B0004020202020204" pitchFamily="34" charset="0"/>
                <a:cs typeface="Times New Roman"/>
              </a:rPr>
              <a:t>8%)</a:t>
            </a:r>
            <a:endParaRPr lang="en-US" sz="2400" kern="100">
              <a:solidFill>
                <a:srgbClr val="000000"/>
              </a:solidFill>
              <a:effectLst/>
              <a:latin typeface="Century Gothic"/>
              <a:ea typeface="Aptos" panose="020B0004020202020204" pitchFamily="34" charset="0"/>
              <a:cs typeface="Times New Roman"/>
            </a:endParaRPr>
          </a:p>
        </p:txBody>
      </p:sp>
    </p:spTree>
    <p:custDataLst>
      <p:tags r:id="rId1"/>
    </p:custDataLst>
    <p:extLst>
      <p:ext uri="{BB962C8B-B14F-4D97-AF65-F5344CB8AC3E}">
        <p14:creationId xmlns:p14="http://schemas.microsoft.com/office/powerpoint/2010/main" val="41218000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46E0E92-F4DC-3DA3-19CD-3D6F09B2338F}"/>
              </a:ext>
            </a:extLst>
          </p:cNvPr>
          <p:cNvSpPr>
            <a:spLocks noGrp="1"/>
          </p:cNvSpPr>
          <p:nvPr>
            <p:ph type="title"/>
          </p:nvPr>
        </p:nvSpPr>
        <p:spPr/>
        <p:txBody>
          <a:bodyPr lIns="91440" tIns="45720" rIns="91440" bIns="45720" anchor="ctr">
            <a:normAutofit/>
          </a:bodyPr>
          <a:lstStyle/>
          <a:p>
            <a:r>
              <a:rPr lang="en-US">
                <a:latin typeface="Lora SemiBold"/>
                <a:cs typeface="Times New Roman"/>
              </a:rPr>
              <a:t>Top Uses for AI at UVM</a:t>
            </a:r>
          </a:p>
        </p:txBody>
      </p:sp>
      <p:sp>
        <p:nvSpPr>
          <p:cNvPr id="6" name="Text Placeholder 5">
            <a:extLst>
              <a:ext uri="{FF2B5EF4-FFF2-40B4-BE49-F238E27FC236}">
                <a16:creationId xmlns:a16="http://schemas.microsoft.com/office/drawing/2014/main" id="{F0EB29E6-F35C-8C8C-4643-2B0956242AC1}"/>
              </a:ext>
            </a:extLst>
          </p:cNvPr>
          <p:cNvSpPr>
            <a:spLocks noGrp="1"/>
          </p:cNvSpPr>
          <p:nvPr>
            <p:ph type="body" sz="quarter" idx="13"/>
          </p:nvPr>
        </p:nvSpPr>
        <p:spPr>
          <a:xfrm>
            <a:off x="620430" y="2027109"/>
            <a:ext cx="5085664" cy="3916491"/>
          </a:xfrm>
        </p:spPr>
        <p:txBody>
          <a:bodyPr lIns="91440" tIns="45720" rIns="91440" bIns="45720" anchor="t">
            <a:noAutofit/>
          </a:bodyPr>
          <a:lstStyle/>
          <a:p>
            <a:pPr marL="285750" indent="-285750">
              <a:lnSpc>
                <a:spcPct val="120000"/>
              </a:lnSpc>
              <a:spcBef>
                <a:spcPts val="0"/>
              </a:spcBef>
              <a:buFont typeface="Arial" panose="020B0604020202020204" pitchFamily="34" charset="0"/>
              <a:buChar char="•"/>
            </a:pPr>
            <a:r>
              <a:rPr lang="en-US" sz="1400">
                <a:latin typeface="Century Gothic"/>
              </a:rPr>
              <a:t>Writing, editing, and polishing communications (58%)</a:t>
            </a:r>
            <a:endParaRPr lang="en-US"/>
          </a:p>
          <a:p>
            <a:pPr marL="285750" lvl="0" indent="-285750">
              <a:lnSpc>
                <a:spcPct val="120000"/>
              </a:lnSpc>
              <a:spcBef>
                <a:spcPts val="0"/>
              </a:spcBef>
              <a:buFont typeface="Arial" panose="020B0604020202020204" pitchFamily="34" charset="0"/>
              <a:buChar char="•"/>
            </a:pPr>
            <a:r>
              <a:rPr lang="en-US" sz="1400">
                <a:latin typeface="Century Gothic"/>
              </a:rPr>
              <a:t>Summarizing meetings, notes, or documents (25%)</a:t>
            </a:r>
          </a:p>
          <a:p>
            <a:pPr marL="285750" indent="-285750">
              <a:lnSpc>
                <a:spcPct val="120000"/>
              </a:lnSpc>
              <a:spcBef>
                <a:spcPts val="0"/>
              </a:spcBef>
              <a:buFont typeface="Arial" panose="020B0604020202020204" pitchFamily="34" charset="0"/>
              <a:buChar char="•"/>
            </a:pPr>
            <a:r>
              <a:rPr lang="en-US" sz="1400">
                <a:latin typeface="Century Gothic"/>
              </a:rPr>
              <a:t>Brainstorming, idea generation, and templates(23%)</a:t>
            </a:r>
          </a:p>
          <a:p>
            <a:pPr marL="285750" indent="-285750">
              <a:lnSpc>
                <a:spcPct val="120000"/>
              </a:lnSpc>
              <a:spcBef>
                <a:spcPts val="0"/>
              </a:spcBef>
              <a:buFont typeface="Arial" panose="020B0604020202020204" pitchFamily="34" charset="0"/>
              <a:buChar char="•"/>
            </a:pPr>
            <a:r>
              <a:rPr lang="en-US" sz="1400">
                <a:latin typeface="Century Gothic"/>
              </a:rPr>
              <a:t>Coding and technical support  (21%)</a:t>
            </a:r>
          </a:p>
          <a:p>
            <a:pPr marL="285750" indent="-285750">
              <a:lnSpc>
                <a:spcPct val="120000"/>
              </a:lnSpc>
              <a:spcBef>
                <a:spcPts val="0"/>
              </a:spcBef>
              <a:buFont typeface="Arial" panose="020B0604020202020204" pitchFamily="34" charset="0"/>
              <a:buChar char="•"/>
            </a:pPr>
            <a:r>
              <a:rPr lang="en-US" sz="1400">
                <a:latin typeface="Century Gothic"/>
              </a:rPr>
              <a:t>Project, organization, and administrative support (tracking tasks, schedules, hiring, proposals) (20%)</a:t>
            </a:r>
          </a:p>
          <a:p>
            <a:pPr marL="285750" lvl="0" indent="-285750">
              <a:lnSpc>
                <a:spcPct val="120000"/>
              </a:lnSpc>
              <a:spcBef>
                <a:spcPts val="0"/>
              </a:spcBef>
              <a:buFont typeface="Arial" panose="020B0604020202020204" pitchFamily="34" charset="0"/>
              <a:buChar char="•"/>
            </a:pPr>
            <a:r>
              <a:rPr lang="en-US" sz="1400">
                <a:latin typeface="Century Gothic"/>
              </a:rPr>
              <a:t>Research support (finding sources, data analysis) (18%)</a:t>
            </a:r>
          </a:p>
          <a:p>
            <a:pPr marL="285750" indent="-285750">
              <a:lnSpc>
                <a:spcPct val="120000"/>
              </a:lnSpc>
              <a:spcBef>
                <a:spcPts val="0"/>
              </a:spcBef>
              <a:buFont typeface="Arial" panose="020B0604020202020204" pitchFamily="34" charset="0"/>
              <a:buChar char="•"/>
            </a:pPr>
            <a:r>
              <a:rPr lang="en-US" sz="1400">
                <a:latin typeface="Century Gothic"/>
              </a:rPr>
              <a:t>Presentation, design, and creative (slides, graphics, logos, images, video editing)  (11%)</a:t>
            </a:r>
          </a:p>
          <a:p>
            <a:pPr marL="285750" indent="-285750">
              <a:lnSpc>
                <a:spcPct val="120000"/>
              </a:lnSpc>
              <a:spcBef>
                <a:spcPts val="0"/>
              </a:spcBef>
              <a:buFont typeface="Arial" panose="020B0604020202020204" pitchFamily="34" charset="0"/>
              <a:buChar char="•"/>
            </a:pPr>
            <a:r>
              <a:rPr lang="en-US" sz="1400">
                <a:latin typeface="Century Gothic"/>
              </a:rPr>
              <a:t>Chatbot management and student services automation (2%)</a:t>
            </a:r>
          </a:p>
          <a:p>
            <a:pPr marL="285750" indent="-285750">
              <a:buFont typeface="Arial" panose="020B0604020202020204" pitchFamily="34" charset="0"/>
              <a:buChar char="•"/>
            </a:pPr>
            <a:endParaRPr lang="en-US" sz="1200"/>
          </a:p>
        </p:txBody>
      </p:sp>
      <p:sp>
        <p:nvSpPr>
          <p:cNvPr id="8" name="Text Placeholder 7">
            <a:extLst>
              <a:ext uri="{FF2B5EF4-FFF2-40B4-BE49-F238E27FC236}">
                <a16:creationId xmlns:a16="http://schemas.microsoft.com/office/drawing/2014/main" id="{D453F91D-510C-0F12-A4CF-E47CBF1472E4}"/>
              </a:ext>
            </a:extLst>
          </p:cNvPr>
          <p:cNvSpPr>
            <a:spLocks noGrp="1"/>
          </p:cNvSpPr>
          <p:nvPr>
            <p:ph type="body" sz="quarter" idx="15"/>
          </p:nvPr>
        </p:nvSpPr>
        <p:spPr>
          <a:xfrm>
            <a:off x="620430" y="1660797"/>
            <a:ext cx="5085664" cy="366312"/>
          </a:xfrm>
        </p:spPr>
        <p:txBody>
          <a:bodyPr lIns="91440" tIns="45720" rIns="91440" bIns="45720" anchor="ctr">
            <a:noAutofit/>
          </a:bodyPr>
          <a:lstStyle/>
          <a:p>
            <a:r>
              <a:rPr lang="en-US" sz="1800" i="0">
                <a:latin typeface="Century Gothic"/>
              </a:rPr>
              <a:t>What are you using AI for in your work?</a:t>
            </a:r>
          </a:p>
        </p:txBody>
      </p:sp>
      <p:sp>
        <p:nvSpPr>
          <p:cNvPr id="9" name="Text Placeholder 8">
            <a:extLst>
              <a:ext uri="{FF2B5EF4-FFF2-40B4-BE49-F238E27FC236}">
                <a16:creationId xmlns:a16="http://schemas.microsoft.com/office/drawing/2014/main" id="{5D375623-237A-119C-6C2A-3D2F01E45DB6}"/>
              </a:ext>
            </a:extLst>
          </p:cNvPr>
          <p:cNvSpPr>
            <a:spLocks noGrp="1"/>
          </p:cNvSpPr>
          <p:nvPr>
            <p:ph type="body" sz="quarter" idx="16"/>
          </p:nvPr>
        </p:nvSpPr>
        <p:spPr>
          <a:xfrm>
            <a:off x="6455171" y="2027109"/>
            <a:ext cx="5182140" cy="3813033"/>
          </a:xfrm>
        </p:spPr>
        <p:txBody>
          <a:bodyPr lIns="91440" tIns="45720" rIns="91440" bIns="45720" anchor="t">
            <a:normAutofit fontScale="77500" lnSpcReduction="20000"/>
          </a:bodyPr>
          <a:lstStyle/>
          <a:p>
            <a:pPr marL="285750" indent="-285750">
              <a:lnSpc>
                <a:spcPct val="140000"/>
              </a:lnSpc>
              <a:spcBef>
                <a:spcPts val="0"/>
              </a:spcBef>
              <a:buChar char="•"/>
            </a:pPr>
            <a:r>
              <a:rPr lang="en-US" sz="1800">
                <a:latin typeface="Century Gothic"/>
              </a:rPr>
              <a:t> AI adoption is already widespread for core productivity tasks (writing, notes, summaries).</a:t>
            </a:r>
            <a:endParaRPr lang="en-US"/>
          </a:p>
          <a:p>
            <a:pPr marL="285750" indent="-285750">
              <a:lnSpc>
                <a:spcPct val="140000"/>
              </a:lnSpc>
              <a:spcBef>
                <a:spcPts val="0"/>
              </a:spcBef>
              <a:buFont typeface="Arial" panose="020B0604020202020204" pitchFamily="34" charset="0"/>
              <a:buChar char="•"/>
            </a:pPr>
            <a:r>
              <a:rPr lang="en-US" sz="1800">
                <a:latin typeface="Century Gothic"/>
              </a:rPr>
              <a:t>Co-Pilot dominates usage due to licensing/testing at UVM, but staff continue using external tools (ChatGPT, Claude, Gemini) when features feel stronger.</a:t>
            </a:r>
          </a:p>
          <a:p>
            <a:pPr marL="285750" indent="-285750">
              <a:lnSpc>
                <a:spcPct val="140000"/>
              </a:lnSpc>
              <a:spcBef>
                <a:spcPts val="0"/>
              </a:spcBef>
              <a:buFont typeface="Arial" panose="020B0604020202020204" pitchFamily="34" charset="0"/>
              <a:buChar char="•"/>
            </a:pPr>
            <a:r>
              <a:rPr lang="en-US" sz="1800">
                <a:latin typeface="Century Gothic"/>
              </a:rPr>
              <a:t>Technical users lean on AI for coding and data work, while faculty/staff emphasize writing and admin.</a:t>
            </a:r>
          </a:p>
          <a:p>
            <a:pPr marL="285750" indent="-285750">
              <a:lnSpc>
                <a:spcPct val="140000"/>
              </a:lnSpc>
              <a:spcBef>
                <a:spcPts val="0"/>
              </a:spcBef>
              <a:buFont typeface="Arial" panose="020B0604020202020204" pitchFamily="34" charset="0"/>
              <a:buChar char="•"/>
            </a:pPr>
            <a:r>
              <a:rPr lang="en-US" sz="1800">
                <a:latin typeface="Century Gothic"/>
              </a:rPr>
              <a:t>Risk &amp; governance: A handful are minimizing external LLM use due to data concerns—echoing the need for clear UVM guidance on safe tool use.</a:t>
            </a:r>
          </a:p>
          <a:p>
            <a:pPr marL="285750" indent="-285750">
              <a:lnSpc>
                <a:spcPct val="140000"/>
              </a:lnSpc>
              <a:spcBef>
                <a:spcPts val="0"/>
              </a:spcBef>
              <a:buFont typeface="Arial" panose="020B0604020202020204" pitchFamily="34" charset="0"/>
              <a:buChar char="•"/>
            </a:pPr>
            <a:r>
              <a:rPr lang="en-US" sz="1800">
                <a:latin typeface="Century Gothic"/>
              </a:rPr>
              <a:t>Enablement needed: Prompting skills, role-specific examples, and awareness of approved vs. unapproved tools.</a:t>
            </a:r>
          </a:p>
          <a:p>
            <a:endParaRPr lang="en-US" b="1"/>
          </a:p>
        </p:txBody>
      </p:sp>
      <p:sp>
        <p:nvSpPr>
          <p:cNvPr id="11" name="Text Placeholder 10">
            <a:extLst>
              <a:ext uri="{FF2B5EF4-FFF2-40B4-BE49-F238E27FC236}">
                <a16:creationId xmlns:a16="http://schemas.microsoft.com/office/drawing/2014/main" id="{405D564D-75C0-F312-AB37-3AAE4F4E88A7}"/>
              </a:ext>
            </a:extLst>
          </p:cNvPr>
          <p:cNvSpPr>
            <a:spLocks noGrp="1"/>
          </p:cNvSpPr>
          <p:nvPr>
            <p:ph type="body" sz="quarter" idx="18"/>
          </p:nvPr>
        </p:nvSpPr>
        <p:spPr>
          <a:xfrm>
            <a:off x="6370063" y="1660797"/>
            <a:ext cx="5085664" cy="366312"/>
          </a:xfrm>
        </p:spPr>
        <p:txBody>
          <a:bodyPr lIns="91440" tIns="45720" rIns="91440" bIns="45720" anchor="ctr">
            <a:noAutofit/>
          </a:bodyPr>
          <a:lstStyle/>
          <a:p>
            <a:r>
              <a:rPr lang="en-US" sz="1800" i="0">
                <a:latin typeface="Century Gothic"/>
              </a:rPr>
              <a:t>Themes from the data:</a:t>
            </a:r>
          </a:p>
        </p:txBody>
      </p:sp>
    </p:spTree>
    <p:custDataLst>
      <p:tags r:id="rId1"/>
    </p:custDataLst>
    <p:extLst>
      <p:ext uri="{BB962C8B-B14F-4D97-AF65-F5344CB8AC3E}">
        <p14:creationId xmlns:p14="http://schemas.microsoft.com/office/powerpoint/2010/main" val="24929471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CE6A8CD-4764-C5F2-E2A9-3911BDBCCEDA}"/>
              </a:ext>
            </a:extLst>
          </p:cNvPr>
          <p:cNvSpPr>
            <a:spLocks noGrp="1"/>
          </p:cNvSpPr>
          <p:nvPr>
            <p:ph type="title"/>
          </p:nvPr>
        </p:nvSpPr>
        <p:spPr/>
        <p:txBody>
          <a:bodyPr/>
          <a:lstStyle/>
          <a:p>
            <a:r>
              <a:rPr lang="en-US"/>
              <a:t>Concerns with AI?</a:t>
            </a:r>
          </a:p>
        </p:txBody>
      </p:sp>
      <p:pic>
        <p:nvPicPr>
          <p:cNvPr id="5" name="Picture 4">
            <a:extLst>
              <a:ext uri="{FF2B5EF4-FFF2-40B4-BE49-F238E27FC236}">
                <a16:creationId xmlns:a16="http://schemas.microsoft.com/office/drawing/2014/main" id="{225B4A75-F0A6-3E05-F436-5CA493825452}"/>
              </a:ext>
            </a:extLst>
          </p:cNvPr>
          <p:cNvPicPr>
            <a:picLocks noChangeAspect="1"/>
          </p:cNvPicPr>
          <p:nvPr/>
        </p:nvPicPr>
        <p:blipFill>
          <a:blip r:embed="rId3"/>
          <a:srcRect t="1426" r="8093" b="1743"/>
          <a:stretch>
            <a:fillRect/>
          </a:stretch>
        </p:blipFill>
        <p:spPr>
          <a:xfrm>
            <a:off x="513274" y="1625978"/>
            <a:ext cx="10817816" cy="3604039"/>
          </a:xfrm>
          <a:prstGeom prst="rect">
            <a:avLst/>
          </a:prstGeom>
        </p:spPr>
      </p:pic>
    </p:spTree>
    <p:custDataLst>
      <p:tags r:id="rId1"/>
    </p:custDataLst>
    <p:extLst>
      <p:ext uri="{BB962C8B-B14F-4D97-AF65-F5344CB8AC3E}">
        <p14:creationId xmlns:p14="http://schemas.microsoft.com/office/powerpoint/2010/main" val="31040069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E98B08-D270-A5E6-131D-FAE37D454C22}"/>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C7757DEE-5D0B-2FC2-20E5-11289A259F9F}"/>
              </a:ext>
            </a:extLst>
          </p:cNvPr>
          <p:cNvSpPr>
            <a:spLocks noGrp="1"/>
          </p:cNvSpPr>
          <p:nvPr>
            <p:ph type="ctrTitle"/>
          </p:nvPr>
        </p:nvSpPr>
        <p:spPr>
          <a:xfrm>
            <a:off x="548867" y="2049666"/>
            <a:ext cx="8566890" cy="1232530"/>
          </a:xfrm>
        </p:spPr>
        <p:txBody>
          <a:bodyPr lIns="91440" tIns="45720" rIns="91440" bIns="45720" anchor="b">
            <a:normAutofit/>
          </a:bodyPr>
          <a:lstStyle/>
          <a:p>
            <a:r>
              <a:rPr lang="en-US">
                <a:latin typeface="Lora SemiBold"/>
                <a:cs typeface="Frank Ruhl Libre"/>
              </a:rPr>
              <a:t>Townhall Panelists</a:t>
            </a:r>
            <a:endParaRPr lang="en-US"/>
          </a:p>
        </p:txBody>
      </p:sp>
      <p:sp>
        <p:nvSpPr>
          <p:cNvPr id="2" name="Subtitle 1">
            <a:extLst>
              <a:ext uri="{FF2B5EF4-FFF2-40B4-BE49-F238E27FC236}">
                <a16:creationId xmlns:a16="http://schemas.microsoft.com/office/drawing/2014/main" id="{83B943C3-E38C-1C82-44DA-103F8C06B620}"/>
              </a:ext>
            </a:extLst>
          </p:cNvPr>
          <p:cNvSpPr>
            <a:spLocks noGrp="1"/>
          </p:cNvSpPr>
          <p:nvPr>
            <p:ph type="subTitle" idx="1"/>
          </p:nvPr>
        </p:nvSpPr>
        <p:spPr>
          <a:xfrm>
            <a:off x="550606" y="3398838"/>
            <a:ext cx="9924813" cy="1858962"/>
          </a:xfrm>
        </p:spPr>
        <p:txBody>
          <a:bodyPr lIns="91440" tIns="45720" rIns="91440" bIns="45720" anchor="t">
            <a:normAutofit fontScale="92500" lnSpcReduction="20000"/>
          </a:bodyPr>
          <a:lstStyle/>
          <a:p>
            <a:r>
              <a:rPr lang="en-US">
                <a:solidFill>
                  <a:srgbClr val="FFFFFF"/>
                </a:solidFill>
                <a:latin typeface="Century Gothic"/>
                <a:cs typeface="Poppins Medium"/>
              </a:rPr>
              <a:t>Kirk Dombrowski, </a:t>
            </a:r>
            <a:r>
              <a:rPr lang="en-US" b="0">
                <a:solidFill>
                  <a:srgbClr val="FFFFFF"/>
                </a:solidFill>
                <a:latin typeface="Century Gothic"/>
                <a:cs typeface="Poppins Medium"/>
              </a:rPr>
              <a:t>Vice President for Research and Economic Development</a:t>
            </a:r>
            <a:endParaRPr lang="en-US"/>
          </a:p>
          <a:p>
            <a:r>
              <a:rPr lang="en-US">
                <a:solidFill>
                  <a:srgbClr val="FFFFFF"/>
                </a:solidFill>
                <a:latin typeface="Century Gothic"/>
                <a:cs typeface="Poppins Medium"/>
              </a:rPr>
              <a:t>Kellie Campbell, </a:t>
            </a:r>
            <a:r>
              <a:rPr lang="en-US" b="0">
                <a:solidFill>
                  <a:srgbClr val="FFFFFF"/>
                </a:solidFill>
                <a:latin typeface="Century Gothic"/>
                <a:cs typeface="Poppins Medium"/>
              </a:rPr>
              <a:t>Chief Information Officer</a:t>
            </a:r>
          </a:p>
          <a:p>
            <a:r>
              <a:rPr lang="en-US" err="1">
                <a:solidFill>
                  <a:srgbClr val="FFFFFF"/>
                </a:solidFill>
                <a:latin typeface="Century Gothic"/>
                <a:cs typeface="Poppins Medium"/>
              </a:rPr>
              <a:t>Susanmarie</a:t>
            </a:r>
            <a:r>
              <a:rPr lang="en-US">
                <a:solidFill>
                  <a:srgbClr val="FFFFFF"/>
                </a:solidFill>
                <a:latin typeface="Century Gothic"/>
                <a:cs typeface="Poppins Medium"/>
              </a:rPr>
              <a:t> Harrington, </a:t>
            </a:r>
            <a:r>
              <a:rPr lang="en-US" b="0">
                <a:solidFill>
                  <a:srgbClr val="FFFFFF"/>
                </a:solidFill>
                <a:latin typeface="Century Gothic"/>
                <a:cs typeface="Poppins Medium"/>
              </a:rPr>
              <a:t>Director, Center for Teaching and Learning </a:t>
            </a:r>
          </a:p>
          <a:p>
            <a:endParaRPr lang="en-US" b="0">
              <a:solidFill>
                <a:srgbClr val="FFFFFF"/>
              </a:solidFill>
              <a:latin typeface="Century Gothic"/>
              <a:cs typeface="Poppins Medium"/>
            </a:endParaRPr>
          </a:p>
          <a:p>
            <a:r>
              <a:rPr lang="en-US" b="0">
                <a:solidFill>
                  <a:srgbClr val="FFFFFF"/>
                </a:solidFill>
                <a:latin typeface="Century Gothic"/>
                <a:cs typeface="Poppins Medium"/>
              </a:rPr>
              <a:t>Moderator: </a:t>
            </a:r>
            <a:r>
              <a:rPr lang="en-US" sz="2200">
                <a:solidFill>
                  <a:srgbClr val="FFFFFF"/>
                </a:solidFill>
                <a:latin typeface="Century Gothic"/>
                <a:cs typeface="Poppins Medium"/>
              </a:rPr>
              <a:t>Bettyjo Bouchey, </a:t>
            </a:r>
            <a:r>
              <a:rPr lang="en-US" sz="2200" b="0">
                <a:solidFill>
                  <a:srgbClr val="FFFFFF"/>
                </a:solidFill>
                <a:latin typeface="Century Gothic"/>
                <a:cs typeface="Poppins Medium"/>
              </a:rPr>
              <a:t>Chief Officer for Professional and Continuing Education</a:t>
            </a:r>
            <a:endParaRPr lang="en-US" b="0">
              <a:solidFill>
                <a:srgbClr val="FFFFFF"/>
              </a:solidFill>
              <a:latin typeface="Century Gothic"/>
              <a:cs typeface="Poppins Medium"/>
            </a:endParaRPr>
          </a:p>
        </p:txBody>
      </p:sp>
    </p:spTree>
    <p:custDataLst>
      <p:tags r:id="rId1"/>
    </p:custDataLst>
    <p:extLst>
      <p:ext uri="{BB962C8B-B14F-4D97-AF65-F5344CB8AC3E}">
        <p14:creationId xmlns:p14="http://schemas.microsoft.com/office/powerpoint/2010/main" val="101609467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SLIDO_APP_VERSION" val="1.18.1.6918"/>
  <p:tag name="SLIDO_PRESENTATION_ID" val="42321025-1f77-43ee-9b3b-7a1c4d22aa5f"/>
  <p:tag name="SLIDO_EVENT_UUID" val="59c6e3c2-5db1-4199-b17e-7557e1688a75"/>
  <p:tag name="SLIDO_EVENT_SECTION_UUID" val="c9d18402-2f00-4891-a691-480b3a4b62a5"/>
  <p:tag name="ARTICULATE_PROJECT_OPEN" val="0"/>
  <p:tag name="ARTICULATE_SLIDE_COUNT" val="14"/>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University of Vermont Exec Template 22">
  <a:themeElements>
    <a:clrScheme name="UVM Template">
      <a:dk1>
        <a:srgbClr val="000000"/>
      </a:dk1>
      <a:lt1>
        <a:srgbClr val="FFFFFF"/>
      </a:lt1>
      <a:dk2>
        <a:srgbClr val="154734"/>
      </a:dk2>
      <a:lt2>
        <a:srgbClr val="F7F7F7"/>
      </a:lt2>
      <a:accent1>
        <a:srgbClr val="71B0E0"/>
      </a:accent1>
      <a:accent2>
        <a:srgbClr val="4C9DD6"/>
      </a:accent2>
      <a:accent3>
        <a:srgbClr val="F7F7F7"/>
      </a:accent3>
      <a:accent4>
        <a:srgbClr val="DC582A"/>
      </a:accent4>
      <a:accent5>
        <a:srgbClr val="00303C"/>
      </a:accent5>
      <a:accent6>
        <a:srgbClr val="FFD100"/>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VM22_PPT_Template_SVG" id="{E61C691F-A77F-A148-8FDB-B61DD208C958}" vid="{39546C88-0921-1F4E-A650-D1BE9CBFA2A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964724a1-9256-4613-afa8-0cb16e606dfb">
      <Terms xmlns="http://schemas.microsoft.com/office/infopath/2007/PartnerControls"/>
    </lcf76f155ced4ddcb4097134ff3c332f>
    <TaxCatchAll xmlns="92004da3-ff26-46d2-952a-8e8f79710dbf" xsi:nil="true"/>
    <Function_x002f_COEOwner xmlns="964724a1-9256-4613-afa8-0cb16e606dfb" xsi:nil="true"/>
    <Owner_x002f_Contact xmlns="964724a1-9256-4613-afa8-0cb16e606dfb">
      <UserInfo>
        <DisplayName/>
        <AccountId xsi:nil="true"/>
        <AccountType/>
      </UserInfo>
    </Owner_x002f_Contact>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A111130911144246A404FF28EFCD7EE4" ma:contentTypeVersion="16" ma:contentTypeDescription="Create a new document." ma:contentTypeScope="" ma:versionID="846b89dfc324de531dec5f65d944ba11">
  <xsd:schema xmlns:xsd="http://www.w3.org/2001/XMLSchema" xmlns:xs="http://www.w3.org/2001/XMLSchema" xmlns:p="http://schemas.microsoft.com/office/2006/metadata/properties" xmlns:ns2="964724a1-9256-4613-afa8-0cb16e606dfb" xmlns:ns3="92004da3-ff26-46d2-952a-8e8f79710dbf" targetNamespace="http://schemas.microsoft.com/office/2006/metadata/properties" ma:root="true" ma:fieldsID="aa8778e31a08511f01bb6166b1816e4f" ns2:_="" ns3:_="">
    <xsd:import namespace="964724a1-9256-4613-afa8-0cb16e606dfb"/>
    <xsd:import namespace="92004da3-ff26-46d2-952a-8e8f79710dbf"/>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ServiceLocation" minOccurs="0"/>
                <xsd:element ref="ns2:MediaServiceOCR" minOccurs="0"/>
                <xsd:element ref="ns2:Function_x002f_COEOwner" minOccurs="0"/>
                <xsd:element ref="ns2:Owner_x002f_Contact" minOccurs="0"/>
                <xsd:element ref="ns2:MediaLengthInSecond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64724a1-9256-4613-afa8-0cb16e606df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4e77d114-7286-4773-b3f3-9b1cc7669c50"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18" nillable="true" ma:displayName="Location" ma:indexed="true" ma:internalName="MediaServiceLocation"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Function_x002f_COEOwner" ma:index="20" nillable="true" ma:displayName="Function/COE Owner" ma:format="Dropdown" ma:internalName="Function_x002f_COEOwner">
      <xsd:simpleType>
        <xsd:restriction base="dms:Choice">
          <xsd:enumeration value="Talent Development"/>
          <xsd:enumeration value="Talent Acquisition"/>
          <xsd:enumeration value="Benefits"/>
          <xsd:enumeration value="Technology and Data"/>
          <xsd:enumeration value="Classification and Compensation"/>
          <xsd:enumeration value="HR Partners"/>
          <xsd:enumeration value="HR Info"/>
          <xsd:enumeration value="Office of General Counsel"/>
          <xsd:enumeration value="Strategic Initiatives"/>
          <xsd:enumeration value="AAEO"/>
        </xsd:restriction>
      </xsd:simpleType>
    </xsd:element>
    <xsd:element name="Owner_x002f_Contact" ma:index="21" nillable="true" ma:displayName="Owner/Contact" ma:format="Dropdown" ma:list="UserInfo" ma:SharePointGroup="0" ma:internalName="Owner_x002f_Contact">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ediaLengthInSeconds" ma:index="22" nillable="true" ma:displayName="MediaLengthInSeconds" ma:hidden="true" ma:internalName="MediaLengthInSeconds" ma:readOnly="true">
      <xsd:simpleType>
        <xsd:restriction base="dms:Unknown"/>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2004da3-ff26-46d2-952a-8e8f79710dbf"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0d883c0a-d2b3-4886-9c23-abae09e37f33}" ma:internalName="TaxCatchAll" ma:showField="CatchAllData" ma:web="92004da3-ff26-46d2-952a-8e8f79710db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7F428C2-0A2E-4479-95AB-2C706ED2441C}">
  <ds:schemaRefs>
    <ds:schemaRef ds:uri="089a4315-3d0d-45e7-b388-6de6197ba25a"/>
    <ds:schemaRef ds:uri="92004da3-ff26-46d2-952a-8e8f79710dbf"/>
    <ds:schemaRef ds:uri="964724a1-9256-4613-afa8-0cb16e606dfb"/>
    <ds:schemaRef ds:uri="a0617c95-0cfe-4f78-a77c-b9824b9cb48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8EFA5471-F8D2-471F-BD92-12D303CD3467}">
  <ds:schemaRefs>
    <ds:schemaRef ds:uri="http://schemas.microsoft.com/sharepoint/v3/contenttype/forms"/>
  </ds:schemaRefs>
</ds:datastoreItem>
</file>

<file path=customXml/itemProps3.xml><?xml version="1.0" encoding="utf-8"?>
<ds:datastoreItem xmlns:ds="http://schemas.openxmlformats.org/officeDocument/2006/customXml" ds:itemID="{11D9C08D-C2BC-4811-9D43-857F968BADA0}">
  <ds:schemaRefs>
    <ds:schemaRef ds:uri="92004da3-ff26-46d2-952a-8e8f79710dbf"/>
    <ds:schemaRef ds:uri="964724a1-9256-4613-afa8-0cb16e606df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clbl:label id="{1c177758-4d6b-43dc-aaeb-3b9c42562967}" enabled="0" method="" siteId="{1c177758-4d6b-43dc-aaeb-3b9c42562967}" removed="1"/>
</clbl:labelList>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58</Slides>
  <Notes>13</Notes>
  <HiddenSlides>1</HiddenSlides>
  <ScaleCrop>false</ScaleCrop>
  <HeadingPairs>
    <vt:vector size="4" baseType="variant">
      <vt:variant>
        <vt:lpstr>Theme</vt:lpstr>
      </vt:variant>
      <vt:variant>
        <vt:i4>2</vt:i4>
      </vt:variant>
      <vt:variant>
        <vt:lpstr>Slide Titles</vt:lpstr>
      </vt:variant>
      <vt:variant>
        <vt:i4>58</vt:i4>
      </vt:variant>
    </vt:vector>
  </HeadingPairs>
  <TitlesOfParts>
    <vt:vector size="60" baseType="lpstr">
      <vt:lpstr>University of Vermont Exec Template 22</vt:lpstr>
      <vt:lpstr>Office Theme</vt:lpstr>
      <vt:lpstr>Artificial Intelligence Town Hall </vt:lpstr>
      <vt:lpstr>A Message from President Tromp</vt:lpstr>
      <vt:lpstr>Overview of the AI Survey Results </vt:lpstr>
      <vt:lpstr>Overview of the AI Survey Results</vt:lpstr>
      <vt:lpstr>How comfortable is UVM with AI?</vt:lpstr>
      <vt:lpstr>How comfortable is UVM with AI?</vt:lpstr>
      <vt:lpstr>Top Uses for AI at UVM</vt:lpstr>
      <vt:lpstr>Concerns with AI?</vt:lpstr>
      <vt:lpstr>Townhall Panelists</vt:lpstr>
      <vt:lpstr>Super User Showcase</vt:lpstr>
      <vt:lpstr>Microsoft Copilot</vt:lpstr>
      <vt:lpstr>Microsoft Copilot</vt:lpstr>
      <vt:lpstr>Copilot Chat</vt:lpstr>
      <vt:lpstr>Copilot Web</vt:lpstr>
      <vt:lpstr>Copilot 365</vt:lpstr>
      <vt:lpstr>Copilot Agents</vt:lpstr>
      <vt:lpstr>Copilot Help</vt:lpstr>
      <vt:lpstr>AI Research at UVM</vt:lpstr>
      <vt:lpstr>Using Copilot to Create Training with Anna Vann</vt:lpstr>
      <vt:lpstr>Researching Subject Matter</vt:lpstr>
      <vt:lpstr>Generating and Refining Graphics</vt:lpstr>
      <vt:lpstr>Using Copilot for Content Review</vt:lpstr>
      <vt:lpstr>Other Copilot Capabilities</vt:lpstr>
      <vt:lpstr>Wrapping Up</vt:lpstr>
      <vt:lpstr>LLM-Assisted Position Description Analysis</vt:lpstr>
      <vt:lpstr>The Problem</vt:lpstr>
      <vt:lpstr>The Solution</vt:lpstr>
      <vt:lpstr>Technical Implementation</vt:lpstr>
      <vt:lpstr>Technical Implementation</vt:lpstr>
      <vt:lpstr>Technical Implementation</vt:lpstr>
      <vt:lpstr>Technical Implementation</vt:lpstr>
      <vt:lpstr>Technical Implementation</vt:lpstr>
      <vt:lpstr>Technical Implementation</vt:lpstr>
      <vt:lpstr>Questions?</vt:lpstr>
      <vt:lpstr> Evaluating AI Enhanced  Technology Commercialization </vt:lpstr>
      <vt:lpstr>Research IP Protection &amp; Commercialization</vt:lpstr>
      <vt:lpstr>AI Opportunity</vt:lpstr>
      <vt:lpstr>Invention Disclosure Form</vt:lpstr>
      <vt:lpstr>FirstIgnite: AI Marketing Project</vt:lpstr>
      <vt:lpstr>Technology Summary</vt:lpstr>
      <vt:lpstr>Prospective Markets and Market Analysis</vt:lpstr>
      <vt:lpstr>Market Challenges and Opportunities</vt:lpstr>
      <vt:lpstr>Market Segments</vt:lpstr>
      <vt:lpstr>Target Companies (&amp; Why)</vt:lpstr>
      <vt:lpstr>Company Contacts (&amp; Emails*)</vt:lpstr>
      <vt:lpstr>Email Templates</vt:lpstr>
      <vt:lpstr>Email Templates</vt:lpstr>
      <vt:lpstr>Upcoming Feature Technology Assessment</vt:lpstr>
      <vt:lpstr>Feature Preview: Technology Evaluation</vt:lpstr>
      <vt:lpstr>Customize Evaluation Criteria</vt:lpstr>
      <vt:lpstr>Evaluation Criteria: Preview Prompts and Scoring</vt:lpstr>
      <vt:lpstr>Evaluation: Customize Criteria Weighting</vt:lpstr>
      <vt:lpstr>Evaluation Report and Scorecard</vt:lpstr>
      <vt:lpstr>Evaluation: Dive into details</vt:lpstr>
      <vt:lpstr>Evaluation: Dive into details</vt:lpstr>
      <vt:lpstr>Evaluation: Detail into Prompt/Response</vt:lpstr>
      <vt:lpstr>Benefits / Risks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Building Your Professional Brand</dc:title>
  <dc:creator>Sarah Hennessy (she/her)</dc:creator>
  <cp:revision>1</cp:revision>
  <dcterms:created xsi:type="dcterms:W3CDTF">2025-04-23T13:03:31Z</dcterms:created>
  <dcterms:modified xsi:type="dcterms:W3CDTF">2025-10-07T13:41:19Z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0x010100A111130911144246A404FF28EFCD7EE4</vt:lpwstr>
  </property>
  <property fmtid="{D5CDD505-2E9C-101B-9397-08002B2CF9AE}" pid="3" name="MediaServiceImageTags">
    <vt:lpwstr/>
  </property>
  <property fmtid="{D5CDD505-2E9C-101B-9397-08002B2CF9AE}" pid="4" name="ArticulateGUID">
    <vt:lpwstr>D3A87016-38C5-477B-A024-D68B3C2BB304</vt:lpwstr>
  </property>
  <property fmtid="{D5CDD505-2E9C-101B-9397-08002B2CF9AE}" pid="5" name="ArticulatePath">
    <vt:lpwstr>https://uvmoffice-my.sharepoint.com/personal/jdorkey_uvm_edu/Documents/Desktop/GenAITaskforceTownhall</vt:lpwstr>
  </property>
</Properties>
</file>