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6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gne, Mary C" userId="0779c8b0-fbbe-4706-a8b1-fd7cb233d9bc" providerId="ADAL" clId="{FBBE2562-AB66-4D31-B439-63BC89347AFF}"/>
    <pc:docChg chg="undo custSel modSld">
      <pc:chgData name="Gagne, Mary C" userId="0779c8b0-fbbe-4706-a8b1-fd7cb233d9bc" providerId="ADAL" clId="{FBBE2562-AB66-4D31-B439-63BC89347AFF}" dt="2024-02-05T20:36:20.525" v="278" actId="20577"/>
      <pc:docMkLst>
        <pc:docMk/>
      </pc:docMkLst>
      <pc:sldChg chg="modSp mod">
        <pc:chgData name="Gagne, Mary C" userId="0779c8b0-fbbe-4706-a8b1-fd7cb233d9bc" providerId="ADAL" clId="{FBBE2562-AB66-4D31-B439-63BC89347AFF}" dt="2024-02-05T20:36:20.525" v="278" actId="20577"/>
        <pc:sldMkLst>
          <pc:docMk/>
          <pc:sldMk cId="0" sldId="256"/>
        </pc:sldMkLst>
        <pc:spChg chg="mod">
          <ac:chgData name="Gagne, Mary C" userId="0779c8b0-fbbe-4706-a8b1-fd7cb233d9bc" providerId="ADAL" clId="{FBBE2562-AB66-4D31-B439-63BC89347AFF}" dt="2024-02-05T20:36:20.525" v="278" actId="20577"/>
          <ac:spMkLst>
            <pc:docMk/>
            <pc:sldMk cId="0" sldId="256"/>
            <ac:spMk id="2" creationId="{635E84DA-5FBE-4F99-AAF9-697F99C9B833}"/>
          </ac:spMkLst>
        </pc:spChg>
      </pc:sldChg>
    </pc:docChg>
  </pc:docChgLst>
  <pc:docChgLst>
    <pc:chgData name="Gagne, Mary C" userId="0779c8b0-fbbe-4706-a8b1-fd7cb233d9bc" providerId="ADAL" clId="{2C8B9413-16A1-49DB-895D-14965997EF76}"/>
    <pc:docChg chg="modSld">
      <pc:chgData name="Gagne, Mary C" userId="0779c8b0-fbbe-4706-a8b1-fd7cb233d9bc" providerId="ADAL" clId="{2C8B9413-16A1-49DB-895D-14965997EF76}" dt="2024-02-16T13:29:48.745" v="5" actId="20577"/>
      <pc:docMkLst>
        <pc:docMk/>
      </pc:docMkLst>
      <pc:sldChg chg="modSp mod">
        <pc:chgData name="Gagne, Mary C" userId="0779c8b0-fbbe-4706-a8b1-fd7cb233d9bc" providerId="ADAL" clId="{2C8B9413-16A1-49DB-895D-14965997EF76}" dt="2024-02-16T13:29:48.745" v="5" actId="20577"/>
        <pc:sldMkLst>
          <pc:docMk/>
          <pc:sldMk cId="0" sldId="256"/>
        </pc:sldMkLst>
        <pc:spChg chg="mod">
          <ac:chgData name="Gagne, Mary C" userId="0779c8b0-fbbe-4706-a8b1-fd7cb233d9bc" providerId="ADAL" clId="{2C8B9413-16A1-49DB-895D-14965997EF76}" dt="2024-02-16T13:29:48.745" v="5" actId="20577"/>
          <ac:spMkLst>
            <pc:docMk/>
            <pc:sldMk cId="0" sldId="256"/>
            <ac:spMk id="2" creationId="{635E84DA-5FBE-4F99-AAF9-697F99C9B8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87F3D5-7EE0-4996-8F25-4884AF71C8D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9165A064-3C0B-45F0-8C78-5ED494F2FC4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615A9EBB-FE82-4FC3-9112-A57D627BD80E}" type="datetimeFigureOut">
              <a:rPr lang="en-US"/>
              <a:pPr>
                <a:defRPr/>
              </a:pPr>
              <a:t>2/16/2024</a:t>
            </a:fld>
            <a:endParaRPr lang="en-US"/>
          </a:p>
        </p:txBody>
      </p:sp>
      <p:sp>
        <p:nvSpPr>
          <p:cNvPr id="4" name="Slide Image Placeholder 3">
            <a:extLst>
              <a:ext uri="{FF2B5EF4-FFF2-40B4-BE49-F238E27FC236}">
                <a16:creationId xmlns:a16="http://schemas.microsoft.com/office/drawing/2014/main" id="{91C259FB-4A81-43FA-86DD-770E11D982A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440F086-9035-4B9F-A284-1FB7A905271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FC8FA3B-3BCD-43EC-85A3-D6BDE3CE74C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F5449315-2460-461E-A57D-7C1904530AB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FFE16E3-F5C0-455D-9995-CB5EAC9618E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D241B7B8-E228-4A70-9D3D-65098118C2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096C5E96-2AA2-4BD8-9EFA-F4B3C154CB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D66DC017-B444-45E2-85B1-FA53A17A0E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A4B877-6C11-4FA7-A0F4-84987B169893}" type="slidenum">
              <a:rPr lang="en-US" altLang="en-US">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825BDCA0-4D4E-4DED-B5DC-A98360CCE2F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B7B4BCE-411B-4280-AEB4-C523A0D156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FE406E1-D6DA-4A8D-BF66-87D0ED7CF2B6}"/>
              </a:ext>
            </a:extLst>
          </p:cNvPr>
          <p:cNvSpPr>
            <a:spLocks noGrp="1"/>
          </p:cNvSpPr>
          <p:nvPr>
            <p:ph type="sldNum" sz="quarter" idx="12"/>
          </p:nvPr>
        </p:nvSpPr>
        <p:spPr/>
        <p:txBody>
          <a:bodyPr/>
          <a:lstStyle>
            <a:lvl1pPr>
              <a:defRPr/>
            </a:lvl1pPr>
          </a:lstStyle>
          <a:p>
            <a:fld id="{8A9004C8-9F19-4867-AF26-6289F22D989F}" type="slidenum">
              <a:rPr lang="en-US" altLang="en-US"/>
              <a:pPr/>
              <a:t>‹#›</a:t>
            </a:fld>
            <a:endParaRPr lang="en-US" altLang="en-US"/>
          </a:p>
        </p:txBody>
      </p:sp>
    </p:spTree>
    <p:extLst>
      <p:ext uri="{BB962C8B-B14F-4D97-AF65-F5344CB8AC3E}">
        <p14:creationId xmlns:p14="http://schemas.microsoft.com/office/powerpoint/2010/main" val="402825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AA239-BEE4-47BD-8CA8-6D9EB668C6B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EFA1484-7E95-4EBD-9C37-B40BB64A4E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BFC013-5C5C-4FF8-8389-FE0EC523F27F}"/>
              </a:ext>
            </a:extLst>
          </p:cNvPr>
          <p:cNvSpPr>
            <a:spLocks noGrp="1"/>
          </p:cNvSpPr>
          <p:nvPr>
            <p:ph type="sldNum" sz="quarter" idx="12"/>
          </p:nvPr>
        </p:nvSpPr>
        <p:spPr/>
        <p:txBody>
          <a:bodyPr/>
          <a:lstStyle>
            <a:lvl1pPr>
              <a:defRPr/>
            </a:lvl1pPr>
          </a:lstStyle>
          <a:p>
            <a:fld id="{01BACE1F-BAE0-4091-B942-59A6B00A7AAA}" type="slidenum">
              <a:rPr lang="en-US" altLang="en-US"/>
              <a:pPr/>
              <a:t>‹#›</a:t>
            </a:fld>
            <a:endParaRPr lang="en-US" altLang="en-US"/>
          </a:p>
        </p:txBody>
      </p:sp>
    </p:spTree>
    <p:extLst>
      <p:ext uri="{BB962C8B-B14F-4D97-AF65-F5344CB8AC3E}">
        <p14:creationId xmlns:p14="http://schemas.microsoft.com/office/powerpoint/2010/main" val="2662788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30BEB6-D458-44BC-BF5B-99FDC711EFD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89B88CB-06B7-4E04-913C-ED0B034481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50D0957-7A61-45E9-85BE-69ADFD64C98F}"/>
              </a:ext>
            </a:extLst>
          </p:cNvPr>
          <p:cNvSpPr>
            <a:spLocks noGrp="1"/>
          </p:cNvSpPr>
          <p:nvPr>
            <p:ph type="sldNum" sz="quarter" idx="12"/>
          </p:nvPr>
        </p:nvSpPr>
        <p:spPr/>
        <p:txBody>
          <a:bodyPr/>
          <a:lstStyle>
            <a:lvl1pPr>
              <a:defRPr/>
            </a:lvl1pPr>
          </a:lstStyle>
          <a:p>
            <a:fld id="{C8E0C8A8-46C2-493C-9C5A-B8A4A31A8083}" type="slidenum">
              <a:rPr lang="en-US" altLang="en-US"/>
              <a:pPr/>
              <a:t>‹#›</a:t>
            </a:fld>
            <a:endParaRPr lang="en-US" altLang="en-US"/>
          </a:p>
        </p:txBody>
      </p:sp>
    </p:spTree>
    <p:extLst>
      <p:ext uri="{BB962C8B-B14F-4D97-AF65-F5344CB8AC3E}">
        <p14:creationId xmlns:p14="http://schemas.microsoft.com/office/powerpoint/2010/main" val="292610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18531B-645E-43AE-816E-2E645FC737C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1CA162D-A6BA-4714-BF30-28B2693913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37E9199-CEE4-44EE-B7E3-36FDE0381E04}"/>
              </a:ext>
            </a:extLst>
          </p:cNvPr>
          <p:cNvSpPr>
            <a:spLocks noGrp="1"/>
          </p:cNvSpPr>
          <p:nvPr>
            <p:ph type="sldNum" sz="quarter" idx="12"/>
          </p:nvPr>
        </p:nvSpPr>
        <p:spPr/>
        <p:txBody>
          <a:bodyPr/>
          <a:lstStyle>
            <a:lvl1pPr>
              <a:defRPr/>
            </a:lvl1pPr>
          </a:lstStyle>
          <a:p>
            <a:fld id="{E77A35F3-3FFC-4C72-9BCD-ED57F0AF20F1}" type="slidenum">
              <a:rPr lang="en-US" altLang="en-US"/>
              <a:pPr/>
              <a:t>‹#›</a:t>
            </a:fld>
            <a:endParaRPr lang="en-US" altLang="en-US"/>
          </a:p>
        </p:txBody>
      </p:sp>
    </p:spTree>
    <p:extLst>
      <p:ext uri="{BB962C8B-B14F-4D97-AF65-F5344CB8AC3E}">
        <p14:creationId xmlns:p14="http://schemas.microsoft.com/office/powerpoint/2010/main" val="47123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F2E618-9745-4E80-9E71-E46AD45EC3F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86C6C06-836E-47C4-BFF8-9508786C14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4DBA11-BABF-424E-911E-7C5C2F001222}"/>
              </a:ext>
            </a:extLst>
          </p:cNvPr>
          <p:cNvSpPr>
            <a:spLocks noGrp="1"/>
          </p:cNvSpPr>
          <p:nvPr>
            <p:ph type="sldNum" sz="quarter" idx="12"/>
          </p:nvPr>
        </p:nvSpPr>
        <p:spPr/>
        <p:txBody>
          <a:bodyPr/>
          <a:lstStyle>
            <a:lvl1pPr>
              <a:defRPr/>
            </a:lvl1pPr>
          </a:lstStyle>
          <a:p>
            <a:fld id="{12CEFFDB-6045-41E6-9945-93A559F2BE4C}" type="slidenum">
              <a:rPr lang="en-US" altLang="en-US"/>
              <a:pPr/>
              <a:t>‹#›</a:t>
            </a:fld>
            <a:endParaRPr lang="en-US" altLang="en-US"/>
          </a:p>
        </p:txBody>
      </p:sp>
    </p:spTree>
    <p:extLst>
      <p:ext uri="{BB962C8B-B14F-4D97-AF65-F5344CB8AC3E}">
        <p14:creationId xmlns:p14="http://schemas.microsoft.com/office/powerpoint/2010/main" val="1457075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032DF76-0975-494B-925C-68DC9FEADF1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EF699C4-5FC2-4852-91C9-A7695177CC0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0DD56E3-2139-4D06-90D8-0DBD310DB771}"/>
              </a:ext>
            </a:extLst>
          </p:cNvPr>
          <p:cNvSpPr>
            <a:spLocks noGrp="1"/>
          </p:cNvSpPr>
          <p:nvPr>
            <p:ph type="sldNum" sz="quarter" idx="12"/>
          </p:nvPr>
        </p:nvSpPr>
        <p:spPr/>
        <p:txBody>
          <a:bodyPr/>
          <a:lstStyle>
            <a:lvl1pPr>
              <a:defRPr/>
            </a:lvl1pPr>
          </a:lstStyle>
          <a:p>
            <a:fld id="{EDCDF071-A2B7-4C6D-AF5F-781AEA5100B1}" type="slidenum">
              <a:rPr lang="en-US" altLang="en-US"/>
              <a:pPr/>
              <a:t>‹#›</a:t>
            </a:fld>
            <a:endParaRPr lang="en-US" altLang="en-US"/>
          </a:p>
        </p:txBody>
      </p:sp>
    </p:spTree>
    <p:extLst>
      <p:ext uri="{BB962C8B-B14F-4D97-AF65-F5344CB8AC3E}">
        <p14:creationId xmlns:p14="http://schemas.microsoft.com/office/powerpoint/2010/main" val="42857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16C81EC-0BCA-4F5A-B01E-92549DB1D9FD}"/>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C179719C-9DED-4122-B2F8-4BE15896613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2EEDBF3-C348-4764-B232-95E5AB5E291A}"/>
              </a:ext>
            </a:extLst>
          </p:cNvPr>
          <p:cNvSpPr>
            <a:spLocks noGrp="1"/>
          </p:cNvSpPr>
          <p:nvPr>
            <p:ph type="sldNum" sz="quarter" idx="12"/>
          </p:nvPr>
        </p:nvSpPr>
        <p:spPr/>
        <p:txBody>
          <a:bodyPr/>
          <a:lstStyle>
            <a:lvl1pPr>
              <a:defRPr/>
            </a:lvl1pPr>
          </a:lstStyle>
          <a:p>
            <a:fld id="{D19EDAAE-90CA-4686-BF28-A5E8353FC37A}" type="slidenum">
              <a:rPr lang="en-US" altLang="en-US"/>
              <a:pPr/>
              <a:t>‹#›</a:t>
            </a:fld>
            <a:endParaRPr lang="en-US" altLang="en-US"/>
          </a:p>
        </p:txBody>
      </p:sp>
    </p:spTree>
    <p:extLst>
      <p:ext uri="{BB962C8B-B14F-4D97-AF65-F5344CB8AC3E}">
        <p14:creationId xmlns:p14="http://schemas.microsoft.com/office/powerpoint/2010/main" val="35785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4B90829-E238-4176-820E-727531EED7F7}"/>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A10C64C6-A611-4508-BE99-F28DB381635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7BA7378-B207-45A2-8A6A-8E937DB7F587}"/>
              </a:ext>
            </a:extLst>
          </p:cNvPr>
          <p:cNvSpPr>
            <a:spLocks noGrp="1"/>
          </p:cNvSpPr>
          <p:nvPr>
            <p:ph type="sldNum" sz="quarter" idx="12"/>
          </p:nvPr>
        </p:nvSpPr>
        <p:spPr/>
        <p:txBody>
          <a:bodyPr/>
          <a:lstStyle>
            <a:lvl1pPr>
              <a:defRPr/>
            </a:lvl1pPr>
          </a:lstStyle>
          <a:p>
            <a:fld id="{8F5E9338-FD9D-46B4-AA36-F61396BF2FD4}" type="slidenum">
              <a:rPr lang="en-US" altLang="en-US"/>
              <a:pPr/>
              <a:t>‹#›</a:t>
            </a:fld>
            <a:endParaRPr lang="en-US" altLang="en-US"/>
          </a:p>
        </p:txBody>
      </p:sp>
    </p:spTree>
    <p:extLst>
      <p:ext uri="{BB962C8B-B14F-4D97-AF65-F5344CB8AC3E}">
        <p14:creationId xmlns:p14="http://schemas.microsoft.com/office/powerpoint/2010/main" val="180191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358C8D8-6379-4714-92C9-BA091A9C8E06}"/>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DE6A3AF7-5A89-4E21-B919-F8C2F9107ED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3EC5988-E907-4382-A936-8AB63484D5B6}"/>
              </a:ext>
            </a:extLst>
          </p:cNvPr>
          <p:cNvSpPr>
            <a:spLocks noGrp="1"/>
          </p:cNvSpPr>
          <p:nvPr>
            <p:ph type="sldNum" sz="quarter" idx="12"/>
          </p:nvPr>
        </p:nvSpPr>
        <p:spPr/>
        <p:txBody>
          <a:bodyPr/>
          <a:lstStyle>
            <a:lvl1pPr>
              <a:defRPr/>
            </a:lvl1pPr>
          </a:lstStyle>
          <a:p>
            <a:fld id="{76541611-C9B1-4874-B9B8-563F0EF2B4CD}" type="slidenum">
              <a:rPr lang="en-US" altLang="en-US"/>
              <a:pPr/>
              <a:t>‹#›</a:t>
            </a:fld>
            <a:endParaRPr lang="en-US" altLang="en-US"/>
          </a:p>
        </p:txBody>
      </p:sp>
    </p:spTree>
    <p:extLst>
      <p:ext uri="{BB962C8B-B14F-4D97-AF65-F5344CB8AC3E}">
        <p14:creationId xmlns:p14="http://schemas.microsoft.com/office/powerpoint/2010/main" val="225489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6102DA5-DF3E-4E12-BF57-026C116CFCB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FBB724F-33AD-44AB-9AAB-216CAACCBB5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BA1604-2C1B-4AE4-800B-9B52059ABA47}"/>
              </a:ext>
            </a:extLst>
          </p:cNvPr>
          <p:cNvSpPr>
            <a:spLocks noGrp="1"/>
          </p:cNvSpPr>
          <p:nvPr>
            <p:ph type="sldNum" sz="quarter" idx="12"/>
          </p:nvPr>
        </p:nvSpPr>
        <p:spPr/>
        <p:txBody>
          <a:bodyPr/>
          <a:lstStyle>
            <a:lvl1pPr>
              <a:defRPr/>
            </a:lvl1pPr>
          </a:lstStyle>
          <a:p>
            <a:fld id="{D732B556-C5B1-4B81-9753-20270E04142E}" type="slidenum">
              <a:rPr lang="en-US" altLang="en-US"/>
              <a:pPr/>
              <a:t>‹#›</a:t>
            </a:fld>
            <a:endParaRPr lang="en-US" altLang="en-US"/>
          </a:p>
        </p:txBody>
      </p:sp>
    </p:spTree>
    <p:extLst>
      <p:ext uri="{BB962C8B-B14F-4D97-AF65-F5344CB8AC3E}">
        <p14:creationId xmlns:p14="http://schemas.microsoft.com/office/powerpoint/2010/main" val="295763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1978525-5AEB-4B78-AF27-C996689FF7A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955D976-0810-4F86-AD83-247CF9BF9FF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54705E8-1D42-4C42-8A97-14A302F51E5B}"/>
              </a:ext>
            </a:extLst>
          </p:cNvPr>
          <p:cNvSpPr>
            <a:spLocks noGrp="1"/>
          </p:cNvSpPr>
          <p:nvPr>
            <p:ph type="sldNum" sz="quarter" idx="12"/>
          </p:nvPr>
        </p:nvSpPr>
        <p:spPr/>
        <p:txBody>
          <a:bodyPr/>
          <a:lstStyle>
            <a:lvl1pPr>
              <a:defRPr/>
            </a:lvl1pPr>
          </a:lstStyle>
          <a:p>
            <a:fld id="{42B31006-C98C-47CE-9A7C-98622F616F8A}" type="slidenum">
              <a:rPr lang="en-US" altLang="en-US"/>
              <a:pPr/>
              <a:t>‹#›</a:t>
            </a:fld>
            <a:endParaRPr lang="en-US" altLang="en-US"/>
          </a:p>
        </p:txBody>
      </p:sp>
    </p:spTree>
    <p:extLst>
      <p:ext uri="{BB962C8B-B14F-4D97-AF65-F5344CB8AC3E}">
        <p14:creationId xmlns:p14="http://schemas.microsoft.com/office/powerpoint/2010/main" val="68320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7AF3384-A3A8-41DD-A3DA-6D9F08E6C3F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8EDAC05-3D68-41DF-B95B-579CF52E5FA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638E33-CBDE-4C4F-A79E-3096E58FF42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p>
        </p:txBody>
      </p:sp>
      <p:sp>
        <p:nvSpPr>
          <p:cNvPr id="5" name="Footer Placeholder 4">
            <a:extLst>
              <a:ext uri="{FF2B5EF4-FFF2-40B4-BE49-F238E27FC236}">
                <a16:creationId xmlns:a16="http://schemas.microsoft.com/office/drawing/2014/main" id="{072553F4-32AF-479A-B8F8-6D4AF4FA3B4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4A59433-9214-4480-AC07-EA831826D36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05C97174-FC40-4BE4-8421-16A30BD04E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DEB08DD6-6CBE-4AE5-9198-69FFF29E4E07}"/>
              </a:ext>
            </a:extLst>
          </p:cNvPr>
          <p:cNvSpPr>
            <a:spLocks noGrp="1" noChangeArrowheads="1"/>
          </p:cNvSpPr>
          <p:nvPr>
            <p:ph type="subTitle" idx="1"/>
          </p:nvPr>
        </p:nvSpPr>
        <p:spPr>
          <a:xfrm>
            <a:off x="274287" y="3916203"/>
            <a:ext cx="8412513" cy="2408397"/>
          </a:xfrm>
        </p:spPr>
        <p:txBody>
          <a:bodyPr/>
          <a:lstStyle/>
          <a:p>
            <a:pPr marL="635" marR="476250" algn="l">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support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improving</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patient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care,</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Robert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err="1">
                <a:effectLst/>
                <a:latin typeface="Times New Roman" panose="02020603050405020304" pitchFamily="18" charset="0"/>
                <a:ea typeface="Times New Roman" panose="02020603050405020304" pitchFamily="18" charset="0"/>
                <a:cs typeface="Times New Roman" panose="02020603050405020304" pitchFamily="18" charset="0"/>
              </a:rPr>
              <a:t>Larner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College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Medicine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at</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Vermont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jointly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accredited</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Accreditation Council</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Continuing</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Medical</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(ACCME),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Accreditation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Council</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Pharmacy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(ACPE),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American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Nurses Credentialing</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Center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(ANCC),</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provide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continuing</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healthcare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team.</a:t>
            </a:r>
          </a:p>
          <a:p>
            <a:pPr marL="635" marR="476250" algn="l">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635" marR="519430" indent="-635" algn="l">
              <a:spcBef>
                <a:spcPts val="0"/>
              </a:spcBef>
              <a:spcAft>
                <a:spcPts val="0"/>
              </a:spcAft>
              <a:tabLst>
                <a:tab pos="3519170" algn="l"/>
              </a:tabLs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Vermont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designates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live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activity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maximum</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 ___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AMA</a:t>
            </a:r>
            <a:r>
              <a:rPr lang="en-US" sz="750" i="1"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PRA</a:t>
            </a:r>
            <a:r>
              <a:rPr lang="en-US" sz="750" i="1"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Category</a:t>
            </a:r>
            <a:r>
              <a:rPr lang="en-US" sz="750"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750"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i="1" dirty="0">
                <a:effectLst/>
                <a:latin typeface="Times New Roman" panose="02020603050405020304" pitchFamily="18" charset="0"/>
                <a:ea typeface="Times New Roman" panose="02020603050405020304" pitchFamily="18" charset="0"/>
                <a:cs typeface="Times New Roman" panose="02020603050405020304" pitchFamily="18" charset="0"/>
              </a:rPr>
              <a:t>Credit(s)</a:t>
            </a:r>
            <a:r>
              <a:rPr lang="en-US" sz="750" baseline="30000" dirty="0">
                <a:effectLst/>
                <a:latin typeface="Times New Roman" panose="02020603050405020304" pitchFamily="18" charset="0"/>
                <a:ea typeface="Times New Roman" panose="02020603050405020304" pitchFamily="18" charset="0"/>
                <a:cs typeface="Times New Roman" panose="02020603050405020304" pitchFamily="18" charset="0"/>
              </a:rPr>
              <a:t>TM</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Physicians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should</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claim</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only</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commensurate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with</a:t>
            </a:r>
            <a:r>
              <a:rPr lang="en-US" sz="75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extent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participation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activity.</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program</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reviewed</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acceptable</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up</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to ____ Nursing</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Contact</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Hours. </a:t>
            </a:r>
          </a:p>
          <a:p>
            <a:pPr marL="0" marR="0" algn="l">
              <a:lnSpc>
                <a:spcPts val="1170"/>
              </a:lnSpc>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lnSpc>
                <a:spcPts val="1170"/>
              </a:lnSpc>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course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approved</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 ____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hours</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pharmacy</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continuing</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750" spc="1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approval</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number</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issued</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is: _________________.</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l">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Robert</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err="1">
                <a:effectLst/>
                <a:latin typeface="Times New Roman" panose="02020603050405020304" pitchFamily="18" charset="0"/>
                <a:ea typeface="Times New Roman" panose="02020603050405020304" pitchFamily="18" charset="0"/>
                <a:cs typeface="Times New Roman" panose="02020603050405020304" pitchFamily="18" charset="0"/>
              </a:rPr>
              <a:t>Larner</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College</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Medicine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at</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en-US" sz="75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Vermont</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authorized</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American</a:t>
            </a:r>
            <a:r>
              <a:rPr lang="en-US" sz="750" spc="3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Academy</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PAs</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(AAPA)</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award</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AAPA</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Category</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CME</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activities</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planned</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accordance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with AAPA CME Criteria.  This activity is designated for___ AAPA Category 1 CME credits. PAs should only claim credit</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commensurate</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with</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extent</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participation.  </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As a Jointly Accredited Organization, The Robert </a:t>
            </a:r>
            <a:r>
              <a:rPr lang="en-US" sz="750" dirty="0" err="1">
                <a:effectLst/>
                <a:latin typeface="Times New Roman" panose="02020603050405020304" pitchFamily="18" charset="0"/>
                <a:ea typeface="Times New Roman" panose="02020603050405020304" pitchFamily="18" charset="0"/>
                <a:cs typeface="Times New Roman" panose="02020603050405020304" pitchFamily="18" charset="0"/>
              </a:rPr>
              <a:t>Larner</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 College of Medicine at the University of Vermont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The University of Vermont maintains responsibility for this course. Social workers completing this course receive ­­­___ (general or ethics) continuing education credits.</a:t>
            </a:r>
          </a:p>
          <a:p>
            <a:pPr marL="0" marR="0" algn="l">
              <a:spcBef>
                <a:spcPts val="0"/>
              </a:spcBef>
              <a:spcAft>
                <a:spcPts val="0"/>
              </a:spcAft>
            </a:pP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l">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activity</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was</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planned</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75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healthcare</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team,</a:t>
            </a:r>
            <a:r>
              <a:rPr lang="en-US" sz="75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learners</a:t>
            </a:r>
            <a:r>
              <a:rPr lang="en-US" sz="75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will</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receive ____</a:t>
            </a:r>
            <a:r>
              <a:rPr lang="en-US" sz="750" spc="-25" dirty="0">
                <a:effectLst/>
                <a:latin typeface="Times New Roman" panose="02020603050405020304" pitchFamily="18" charset="0"/>
                <a:ea typeface="Times New Roman" panose="02020603050405020304" pitchFamily="18" charset="0"/>
                <a:cs typeface="Times New Roman" panose="02020603050405020304" pitchFamily="18" charset="0"/>
              </a:rPr>
              <a:t> Interprofessional</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 Continuing</a:t>
            </a:r>
            <a:r>
              <a:rPr lang="en-US" sz="75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(IPCE)</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learning</a:t>
            </a:r>
            <a:r>
              <a:rPr lang="en-US" sz="75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75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750" spc="-5" dirty="0">
                <a:effectLst/>
                <a:latin typeface="Times New Roman" panose="02020603050405020304" pitchFamily="18" charset="0"/>
                <a:ea typeface="Times New Roman" panose="02020603050405020304" pitchFamily="18" charset="0"/>
                <a:cs typeface="Times New Roman" panose="02020603050405020304" pitchFamily="18" charset="0"/>
              </a:rPr>
              <a:t>change.</a:t>
            </a:r>
            <a:endParaRPr lang="en-US" sz="75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635E84DA-5FBE-4F99-AAF9-697F99C9B833}"/>
              </a:ext>
            </a:extLst>
          </p:cNvPr>
          <p:cNvSpPr txBox="1"/>
          <p:nvPr/>
        </p:nvSpPr>
        <p:spPr>
          <a:xfrm>
            <a:off x="274287" y="457200"/>
            <a:ext cx="8285020" cy="3477875"/>
          </a:xfrm>
          <a:prstGeom prst="rect">
            <a:avLst/>
          </a:prstGeom>
          <a:noFill/>
        </p:spPr>
        <p:txBody>
          <a:bodyPr wrap="square" rtlCol="0">
            <a:spAutoFit/>
          </a:bodyPr>
          <a:lstStyle/>
          <a:p>
            <a:r>
              <a:rPr lang="en-US" altLang="en-US" sz="1100" b="1" dirty="0">
                <a:latin typeface="Times New Roman" panose="02020603050405020304" pitchFamily="18" charset="0"/>
                <a:cs typeface="Times New Roman" panose="02020603050405020304" pitchFamily="18" charset="0"/>
              </a:rPr>
              <a:t>Title of Program: 			Where: 			Date: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latin typeface="Times New Roman" panose="02020603050405020304" pitchFamily="18" charset="0"/>
                <a:cs typeface="Times New Roman" panose="02020603050405020304" pitchFamily="18" charset="0"/>
              </a:rPr>
              <a:t>Workshop#:</a:t>
            </a:r>
            <a:br>
              <a:rPr lang="en-US" altLang="en-US" sz="1100" b="1" dirty="0">
                <a:latin typeface="Times New Roman" panose="02020603050405020304" pitchFamily="18" charset="0"/>
                <a:cs typeface="Times New Roman" panose="02020603050405020304" pitchFamily="18" charset="0"/>
              </a:rPr>
            </a:br>
            <a:r>
              <a:rPr kumimoji="0" lang="en-US" altLang="en-US" sz="11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Planners:</a:t>
            </a:r>
            <a:endParaRPr lang="en-US" altLang="en-US" sz="1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Speaker(s):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100" b="1" dirty="0">
              <a:solidFill>
                <a:srgbClr val="000000"/>
              </a:solidFill>
              <a:latin typeface="Times New Roman" panose="02020603050405020304" pitchFamily="18" charset="0"/>
              <a:cs typeface="Times New Roman" panose="02020603050405020304" pitchFamily="18" charset="0"/>
            </a:endParaRPr>
          </a:p>
          <a:p>
            <a:pPr marL="0" marR="0">
              <a:spcBef>
                <a:spcPts val="0"/>
              </a:spcBef>
              <a:spcAft>
                <a:spcPts val="0"/>
              </a:spcAft>
            </a:pPr>
            <a:r>
              <a:rPr lang="en-US" altLang="en-US" sz="1100" b="1" dirty="0">
                <a:latin typeface="Times New Roman" panose="02020603050405020304" pitchFamily="18" charset="0"/>
                <a:cs typeface="Times New Roman" panose="02020603050405020304" pitchFamily="18" charset="0"/>
              </a:rPr>
              <a:t>Learning Objective: </a:t>
            </a:r>
            <a:r>
              <a:rPr lang="en-US" altLang="en-US" sz="1100" i="1" dirty="0">
                <a:latin typeface="Times New Roman" panose="02020603050405020304" pitchFamily="18" charset="0"/>
                <a:cs typeface="Times New Roman" panose="02020603050405020304" pitchFamily="18" charset="0"/>
              </a:rPr>
              <a:t>By the end of this activity, the learners should be able to:</a:t>
            </a:r>
            <a:br>
              <a:rPr lang="en-US" altLang="en-US" sz="1100" b="1" dirty="0">
                <a:latin typeface="Times New Roman" panose="02020603050405020304" pitchFamily="18" charset="0"/>
                <a:cs typeface="Times New Roman" panose="02020603050405020304" pitchFamily="18" charset="0"/>
              </a:rPr>
            </a:br>
            <a:br>
              <a:rPr lang="en-US" altLang="en-US" sz="1100" b="1" dirty="0">
                <a:latin typeface="Times New Roman" panose="02020603050405020304" pitchFamily="18" charset="0"/>
                <a:cs typeface="Times New Roman" panose="02020603050405020304" pitchFamily="18" charset="0"/>
              </a:rPr>
            </a:br>
            <a:r>
              <a:rPr lang="en-US" altLang="en-US" sz="1100" b="1" dirty="0">
                <a:latin typeface="Times New Roman" panose="02020603050405020304" pitchFamily="18" charset="0"/>
                <a:cs typeface="Times New Roman" panose="02020603050405020304" pitchFamily="18" charset="0"/>
              </a:rPr>
              <a:t>Meeting Disclaimer: </a:t>
            </a:r>
            <a:r>
              <a:rPr lang="en-US" altLang="en-US" sz="1100" dirty="0">
                <a:latin typeface="Times New Roman" panose="02020603050405020304" pitchFamily="18" charset="0"/>
                <a:cs typeface="Times New Roman" panose="02020603050405020304" pitchFamily="18" charset="0"/>
              </a:rPr>
              <a:t>Regarding materials and information received: the views, statements, and recommendations expressed during this activity represent those of the authors and speakers and do not necessarily represent the views of the University of Vermont.</a:t>
            </a:r>
          </a:p>
          <a:p>
            <a:pPr>
              <a:spcBef>
                <a:spcPts val="0"/>
              </a:spcBef>
              <a:spcAft>
                <a:spcPts val="0"/>
              </a:spcAft>
            </a:pPr>
            <a:endParaRPr lang="en-US" sz="110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endParaRPr>
          </a:p>
          <a:p>
            <a:pPr>
              <a:spcBef>
                <a:spcPts val="0"/>
              </a:spcBef>
              <a:spcAft>
                <a:spcPts val="0"/>
              </a:spcAft>
            </a:pPr>
            <a:r>
              <a:rPr lang="en-US" sz="110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All those with control of content (speakers, planners, moderators, reviewers, staff) who have relevant financial relationships with “ineligible companies” are listed below (name of company only/no logos,</a:t>
            </a:r>
            <a:r>
              <a:rPr lang="en-US" sz="1100" dirty="0">
                <a:solidFill>
                  <a:srgbClr val="09142A"/>
                </a:solidFill>
                <a:effectLst/>
                <a:latin typeface="Times New Roman" panose="02020603050405020304" pitchFamily="18" charset="0"/>
                <a:ea typeface="Georgia" panose="02040502050405020303" pitchFamily="18" charset="0"/>
                <a:cs typeface="Times New Roman" panose="02020603050405020304" pitchFamily="18" charset="0"/>
              </a:rPr>
              <a:t> trade names, or product group messages)</a:t>
            </a:r>
            <a:r>
              <a:rPr lang="en-US" sz="110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  (</a:t>
            </a:r>
            <a:r>
              <a:rPr lang="en-US" sz="1100" i="1"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An “ineligible company” is defined as those whose primary business is producing, marketing, selling, reselling or distributing healthcare products used by or on patients.</a:t>
            </a:r>
            <a:r>
              <a:rPr lang="en-US" sz="110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t>
            </a:r>
          </a:p>
          <a:p>
            <a:pPr marL="0" marR="0">
              <a:spcBef>
                <a:spcPts val="0"/>
              </a:spcBef>
              <a:spcAft>
                <a:spcPts val="0"/>
              </a:spcAft>
            </a:pP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The following have disclosed a relevant financial relationship with an ineligible company(s). These relationships have been mitigated: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Speaker/Planner Name:_____________ Name of Company(s)/Relationship: __________________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All others in control of content/CMIE reviewers do not have any relevant financial relationships with ineligible companies.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lang="en-US" altLang="en-US" sz="1100" b="1" dirty="0">
                <a:latin typeface="Times New Roman" panose="02020603050405020304" pitchFamily="18" charset="0"/>
                <a:cs typeface="Times New Roman" panose="02020603050405020304" pitchFamily="18" charset="0"/>
              </a:rPr>
            </a:br>
            <a:r>
              <a:rPr lang="en-US" altLang="en-US" sz="1100" b="1" dirty="0">
                <a:latin typeface="Times New Roman" panose="02020603050405020304" pitchFamily="18" charset="0"/>
                <a:cs typeface="Times New Roman" panose="02020603050405020304" pitchFamily="18" charset="0"/>
              </a:rPr>
              <a:t>This activity did not receive any support from ineligible companies (grants or in-kind).</a:t>
            </a:r>
            <a:endParaRPr lang="en-US" sz="1100" dirty="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81786341-55B6-4644-A95B-F73C281DC9E9}"/>
              </a:ext>
            </a:extLst>
          </p:cNvPr>
          <p:cNvSpPr txBox="1"/>
          <p:nvPr/>
        </p:nvSpPr>
        <p:spPr>
          <a:xfrm>
            <a:off x="3632200" y="6403975"/>
            <a:ext cx="1168400" cy="449805"/>
          </a:xfrm>
          <a:prstGeom prst="rect">
            <a:avLst/>
          </a:prstGeom>
          <a:noFill/>
        </p:spPr>
        <p:txBody>
          <a:bodyPr wrap="square" rtlCol="0">
            <a:spAutoFit/>
          </a:bodyPr>
          <a:lstStyle/>
          <a:p>
            <a:endParaRPr lang="en-US" dirty="0"/>
          </a:p>
        </p:txBody>
      </p:sp>
      <p:sp>
        <p:nvSpPr>
          <p:cNvPr id="4" name="Rectangle 1">
            <a:extLst>
              <a:ext uri="{FF2B5EF4-FFF2-40B4-BE49-F238E27FC236}">
                <a16:creationId xmlns:a16="http://schemas.microsoft.com/office/drawing/2014/main" id="{7CA16E2A-765D-4D87-9236-F2D28C82C938}"/>
              </a:ext>
            </a:extLst>
          </p:cNvPr>
          <p:cNvSpPr>
            <a:spLocks noChangeArrowheads="1"/>
          </p:cNvSpPr>
          <p:nvPr/>
        </p:nvSpPr>
        <p:spPr bwMode="auto">
          <a:xfrm flipH="1">
            <a:off x="274287" y="992698"/>
            <a:ext cx="8153400" cy="83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304704" rIns="0" bIns="3808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pic>
        <p:nvPicPr>
          <p:cNvPr id="5" name="Picture 4" descr="Logo, company name&#10;&#10;Description automatically generated">
            <a:extLst>
              <a:ext uri="{FF2B5EF4-FFF2-40B4-BE49-F238E27FC236}">
                <a16:creationId xmlns:a16="http://schemas.microsoft.com/office/drawing/2014/main" id="{3520953B-D5CB-9100-ED43-A74E156D0F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9057" y="6295118"/>
            <a:ext cx="601760" cy="526539"/>
          </a:xfrm>
          <a:prstGeom prst="rect">
            <a:avLst/>
          </a:prstGeom>
        </p:spPr>
      </p:pic>
    </p:spTree>
  </p:cSld>
  <p:clrMapOvr>
    <a:masterClrMapping/>
  </p:clrMapOvr>
  <p:transition spd="slow" advTm="152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TC101859861[[fn=Tradeshow]]</Template>
  <TotalTime>418</TotalTime>
  <Words>573</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University of Vermont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Program:                                                                      Title of Talk:   Speaker/Moderator:   Date:   Workshop #:   Learning Objectives 1.   2. 3.  DISCLOSURE:   Possible Conflict of Interest:  ______________________________________________________________   All Possible Conflicts of Interest have been resolved prior to the start of this program.</dc:title>
  <dc:creator>mcgagne</dc:creator>
  <cp:lastModifiedBy>Gagne, Mary C</cp:lastModifiedBy>
  <cp:revision>53</cp:revision>
  <cp:lastPrinted>2013-05-06T14:39:57Z</cp:lastPrinted>
  <dcterms:created xsi:type="dcterms:W3CDTF">2007-06-25T17:44:45Z</dcterms:created>
  <dcterms:modified xsi:type="dcterms:W3CDTF">2024-02-16T13:30:09Z</dcterms:modified>
</cp:coreProperties>
</file>