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56" r:id="rId2"/>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7" d="100"/>
          <a:sy n="67" d="100"/>
        </p:scale>
        <p:origin x="126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agne, Mary C" userId="0779c8b0-fbbe-4706-a8b1-fd7cb233d9bc" providerId="ADAL" clId="{EB69427B-08F1-4029-9F0D-D32894C6950C}"/>
    <pc:docChg chg="modSld">
      <pc:chgData name="Gagne, Mary C" userId="0779c8b0-fbbe-4706-a8b1-fd7cb233d9bc" providerId="ADAL" clId="{EB69427B-08F1-4029-9F0D-D32894C6950C}" dt="2024-02-16T13:32:33.335" v="1" actId="255"/>
      <pc:docMkLst>
        <pc:docMk/>
      </pc:docMkLst>
      <pc:sldChg chg="modSp mod">
        <pc:chgData name="Gagne, Mary C" userId="0779c8b0-fbbe-4706-a8b1-fd7cb233d9bc" providerId="ADAL" clId="{EB69427B-08F1-4029-9F0D-D32894C6950C}" dt="2024-02-16T13:32:33.335" v="1" actId="255"/>
        <pc:sldMkLst>
          <pc:docMk/>
          <pc:sldMk cId="0" sldId="256"/>
        </pc:sldMkLst>
        <pc:spChg chg="mod">
          <ac:chgData name="Gagne, Mary C" userId="0779c8b0-fbbe-4706-a8b1-fd7cb233d9bc" providerId="ADAL" clId="{EB69427B-08F1-4029-9F0D-D32894C6950C}" dt="2024-02-16T13:32:33.335" v="1" actId="255"/>
          <ac:spMkLst>
            <pc:docMk/>
            <pc:sldMk cId="0" sldId="256"/>
            <ac:spMk id="2" creationId="{635E84DA-5FBE-4F99-AAF9-697F99C9B833}"/>
          </ac:spMkLst>
        </pc:spChg>
      </pc:sldChg>
    </pc:docChg>
  </pc:docChgLst>
  <pc:docChgLst>
    <pc:chgData name="Gagne, Mary C" userId="0779c8b0-fbbe-4706-a8b1-fd7cb233d9bc" providerId="ADAL" clId="{02D50EE4-44A0-4075-BEF8-E788AA8D92EE}"/>
    <pc:docChg chg="modSld">
      <pc:chgData name="Gagne, Mary C" userId="0779c8b0-fbbe-4706-a8b1-fd7cb233d9bc" providerId="ADAL" clId="{02D50EE4-44A0-4075-BEF8-E788AA8D92EE}" dt="2024-02-05T20:31:48.247" v="11" actId="20577"/>
      <pc:docMkLst>
        <pc:docMk/>
      </pc:docMkLst>
      <pc:sldChg chg="modSp mod">
        <pc:chgData name="Gagne, Mary C" userId="0779c8b0-fbbe-4706-a8b1-fd7cb233d9bc" providerId="ADAL" clId="{02D50EE4-44A0-4075-BEF8-E788AA8D92EE}" dt="2024-02-05T20:31:48.247" v="11" actId="20577"/>
        <pc:sldMkLst>
          <pc:docMk/>
          <pc:sldMk cId="0" sldId="256"/>
        </pc:sldMkLst>
        <pc:spChg chg="mod">
          <ac:chgData name="Gagne, Mary C" userId="0779c8b0-fbbe-4706-a8b1-fd7cb233d9bc" providerId="ADAL" clId="{02D50EE4-44A0-4075-BEF8-E788AA8D92EE}" dt="2024-02-05T20:31:48.247" v="11" actId="20577"/>
          <ac:spMkLst>
            <pc:docMk/>
            <pc:sldMk cId="0" sldId="256"/>
            <ac:spMk id="2" creationId="{635E84DA-5FBE-4F99-AAF9-697F99C9B833}"/>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F87F3D5-7EE0-4996-8F25-4884AF71C8D6}"/>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atin typeface="Arial" charset="0"/>
              </a:defRPr>
            </a:lvl1pPr>
          </a:lstStyle>
          <a:p>
            <a:pPr>
              <a:defRPr/>
            </a:pPr>
            <a:endParaRPr lang="en-US"/>
          </a:p>
        </p:txBody>
      </p:sp>
      <p:sp>
        <p:nvSpPr>
          <p:cNvPr id="3" name="Date Placeholder 2">
            <a:extLst>
              <a:ext uri="{FF2B5EF4-FFF2-40B4-BE49-F238E27FC236}">
                <a16:creationId xmlns:a16="http://schemas.microsoft.com/office/drawing/2014/main" id="{9165A064-3C0B-45F0-8C78-5ED494F2FC47}"/>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atin typeface="Arial" charset="0"/>
              </a:defRPr>
            </a:lvl1pPr>
          </a:lstStyle>
          <a:p>
            <a:pPr>
              <a:defRPr/>
            </a:pPr>
            <a:fld id="{615A9EBB-FE82-4FC3-9112-A57D627BD80E}" type="datetimeFigureOut">
              <a:rPr lang="en-US"/>
              <a:pPr>
                <a:defRPr/>
              </a:pPr>
              <a:t>2/16/2024</a:t>
            </a:fld>
            <a:endParaRPr lang="en-US"/>
          </a:p>
        </p:txBody>
      </p:sp>
      <p:sp>
        <p:nvSpPr>
          <p:cNvPr id="4" name="Slide Image Placeholder 3">
            <a:extLst>
              <a:ext uri="{FF2B5EF4-FFF2-40B4-BE49-F238E27FC236}">
                <a16:creationId xmlns:a16="http://schemas.microsoft.com/office/drawing/2014/main" id="{91C259FB-4A81-43FA-86DD-770E11D982AD}"/>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C440F086-9035-4B9F-A284-1FB7A9052719}"/>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BFC8FA3B-3BCD-43EC-85A3-D6BDE3CE74C8}"/>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atin typeface="Arial" charset="0"/>
              </a:defRPr>
            </a:lvl1pPr>
          </a:lstStyle>
          <a:p>
            <a:pPr>
              <a:defRPr/>
            </a:pPr>
            <a:endParaRPr lang="en-US"/>
          </a:p>
        </p:txBody>
      </p:sp>
      <p:sp>
        <p:nvSpPr>
          <p:cNvPr id="7" name="Slide Number Placeholder 6">
            <a:extLst>
              <a:ext uri="{FF2B5EF4-FFF2-40B4-BE49-F238E27FC236}">
                <a16:creationId xmlns:a16="http://schemas.microsoft.com/office/drawing/2014/main" id="{F5449315-2460-461E-A57D-7C1904530ABE}"/>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DFFE16E3-F5C0-455D-9995-CB5EAC9618E8}"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Image Placeholder 1">
            <a:extLst>
              <a:ext uri="{FF2B5EF4-FFF2-40B4-BE49-F238E27FC236}">
                <a16:creationId xmlns:a16="http://schemas.microsoft.com/office/drawing/2014/main" id="{D241B7B8-E228-4A70-9D3D-65098118C20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9" name="Notes Placeholder 2">
            <a:extLst>
              <a:ext uri="{FF2B5EF4-FFF2-40B4-BE49-F238E27FC236}">
                <a16:creationId xmlns:a16="http://schemas.microsoft.com/office/drawing/2014/main" id="{096C5E96-2AA2-4BD8-9EFA-F4B3C154CB3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100" name="Slide Number Placeholder 3">
            <a:extLst>
              <a:ext uri="{FF2B5EF4-FFF2-40B4-BE49-F238E27FC236}">
                <a16:creationId xmlns:a16="http://schemas.microsoft.com/office/drawing/2014/main" id="{D66DC017-B444-45E2-85B1-FA53A17A0E6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3A4B877-6C11-4FA7-A0F4-84987B169893}" type="slidenum">
              <a:rPr lang="en-US" altLang="en-US">
                <a:latin typeface="Arial" panose="020B0604020202020204" pitchFamily="34" charset="0"/>
              </a:rPr>
              <a:pPr>
                <a:spcBef>
                  <a:spcPct val="0"/>
                </a:spcBef>
              </a:pPr>
              <a:t>1</a:t>
            </a:fld>
            <a:endParaRPr lang="en-US" altLang="en-US">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825BDCA0-4D4E-4DED-B5DC-A98360CCE2F2}"/>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9B7B4BCE-411B-4280-AEB4-C523A0D1564A}"/>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8FE406E1-D6DA-4A8D-BF66-87D0ED7CF2B6}"/>
              </a:ext>
            </a:extLst>
          </p:cNvPr>
          <p:cNvSpPr>
            <a:spLocks noGrp="1"/>
          </p:cNvSpPr>
          <p:nvPr>
            <p:ph type="sldNum" sz="quarter" idx="12"/>
          </p:nvPr>
        </p:nvSpPr>
        <p:spPr/>
        <p:txBody>
          <a:bodyPr/>
          <a:lstStyle>
            <a:lvl1pPr>
              <a:defRPr/>
            </a:lvl1pPr>
          </a:lstStyle>
          <a:p>
            <a:fld id="{8A9004C8-9F19-4867-AF26-6289F22D989F}" type="slidenum">
              <a:rPr lang="en-US" altLang="en-US"/>
              <a:pPr/>
              <a:t>‹#›</a:t>
            </a:fld>
            <a:endParaRPr lang="en-US" altLang="en-US"/>
          </a:p>
        </p:txBody>
      </p:sp>
    </p:spTree>
    <p:extLst>
      <p:ext uri="{BB962C8B-B14F-4D97-AF65-F5344CB8AC3E}">
        <p14:creationId xmlns:p14="http://schemas.microsoft.com/office/powerpoint/2010/main" val="40282530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87AA239-BEE4-47BD-8CA8-6D9EB668C6B6}"/>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AEFA1484-7E95-4EBD-9C37-B40BB64A4E89}"/>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F6BFC013-5C5C-4FF8-8389-FE0EC523F27F}"/>
              </a:ext>
            </a:extLst>
          </p:cNvPr>
          <p:cNvSpPr>
            <a:spLocks noGrp="1"/>
          </p:cNvSpPr>
          <p:nvPr>
            <p:ph type="sldNum" sz="quarter" idx="12"/>
          </p:nvPr>
        </p:nvSpPr>
        <p:spPr/>
        <p:txBody>
          <a:bodyPr/>
          <a:lstStyle>
            <a:lvl1pPr>
              <a:defRPr/>
            </a:lvl1pPr>
          </a:lstStyle>
          <a:p>
            <a:fld id="{01BACE1F-BAE0-4091-B942-59A6B00A7AAA}" type="slidenum">
              <a:rPr lang="en-US" altLang="en-US"/>
              <a:pPr/>
              <a:t>‹#›</a:t>
            </a:fld>
            <a:endParaRPr lang="en-US" altLang="en-US"/>
          </a:p>
        </p:txBody>
      </p:sp>
    </p:spTree>
    <p:extLst>
      <p:ext uri="{BB962C8B-B14F-4D97-AF65-F5344CB8AC3E}">
        <p14:creationId xmlns:p14="http://schemas.microsoft.com/office/powerpoint/2010/main" val="26627886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530BEB6-D458-44BC-BF5B-99FDC711EFD1}"/>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289B88CB-06B7-4E04-913C-ED0B0344812A}"/>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F50D0957-7A61-45E9-85BE-69ADFD64C98F}"/>
              </a:ext>
            </a:extLst>
          </p:cNvPr>
          <p:cNvSpPr>
            <a:spLocks noGrp="1"/>
          </p:cNvSpPr>
          <p:nvPr>
            <p:ph type="sldNum" sz="quarter" idx="12"/>
          </p:nvPr>
        </p:nvSpPr>
        <p:spPr/>
        <p:txBody>
          <a:bodyPr/>
          <a:lstStyle>
            <a:lvl1pPr>
              <a:defRPr/>
            </a:lvl1pPr>
          </a:lstStyle>
          <a:p>
            <a:fld id="{C8E0C8A8-46C2-493C-9C5A-B8A4A31A8083}" type="slidenum">
              <a:rPr lang="en-US" altLang="en-US"/>
              <a:pPr/>
              <a:t>‹#›</a:t>
            </a:fld>
            <a:endParaRPr lang="en-US" altLang="en-US"/>
          </a:p>
        </p:txBody>
      </p:sp>
    </p:spTree>
    <p:extLst>
      <p:ext uri="{BB962C8B-B14F-4D97-AF65-F5344CB8AC3E}">
        <p14:creationId xmlns:p14="http://schemas.microsoft.com/office/powerpoint/2010/main" val="29261039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118531B-645E-43AE-816E-2E645FC737CD}"/>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F1CA162D-A6BA-4714-BF30-28B26939137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437E9199-CEE4-44EE-B7E3-36FDE0381E04}"/>
              </a:ext>
            </a:extLst>
          </p:cNvPr>
          <p:cNvSpPr>
            <a:spLocks noGrp="1"/>
          </p:cNvSpPr>
          <p:nvPr>
            <p:ph type="sldNum" sz="quarter" idx="12"/>
          </p:nvPr>
        </p:nvSpPr>
        <p:spPr/>
        <p:txBody>
          <a:bodyPr/>
          <a:lstStyle>
            <a:lvl1pPr>
              <a:defRPr/>
            </a:lvl1pPr>
          </a:lstStyle>
          <a:p>
            <a:fld id="{E77A35F3-3FFC-4C72-9BCD-ED57F0AF20F1}" type="slidenum">
              <a:rPr lang="en-US" altLang="en-US"/>
              <a:pPr/>
              <a:t>‹#›</a:t>
            </a:fld>
            <a:endParaRPr lang="en-US" altLang="en-US"/>
          </a:p>
        </p:txBody>
      </p:sp>
    </p:spTree>
    <p:extLst>
      <p:ext uri="{BB962C8B-B14F-4D97-AF65-F5344CB8AC3E}">
        <p14:creationId xmlns:p14="http://schemas.microsoft.com/office/powerpoint/2010/main" val="4712357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AF2E618-9745-4E80-9E71-E46AD45EC3FA}"/>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E86C6C06-836E-47C4-BFF8-9508786C14E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F64DBA11-BABF-424E-911E-7C5C2F001222}"/>
              </a:ext>
            </a:extLst>
          </p:cNvPr>
          <p:cNvSpPr>
            <a:spLocks noGrp="1"/>
          </p:cNvSpPr>
          <p:nvPr>
            <p:ph type="sldNum" sz="quarter" idx="12"/>
          </p:nvPr>
        </p:nvSpPr>
        <p:spPr/>
        <p:txBody>
          <a:bodyPr/>
          <a:lstStyle>
            <a:lvl1pPr>
              <a:defRPr/>
            </a:lvl1pPr>
          </a:lstStyle>
          <a:p>
            <a:fld id="{12CEFFDB-6045-41E6-9945-93A559F2BE4C}" type="slidenum">
              <a:rPr lang="en-US" altLang="en-US"/>
              <a:pPr/>
              <a:t>‹#›</a:t>
            </a:fld>
            <a:endParaRPr lang="en-US" altLang="en-US"/>
          </a:p>
        </p:txBody>
      </p:sp>
    </p:spTree>
    <p:extLst>
      <p:ext uri="{BB962C8B-B14F-4D97-AF65-F5344CB8AC3E}">
        <p14:creationId xmlns:p14="http://schemas.microsoft.com/office/powerpoint/2010/main" val="14570758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4032DF76-0975-494B-925C-68DC9FEADF15}"/>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FEF699C4-5FC2-4852-91C9-A7695177CC0D}"/>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E0DD56E3-2139-4D06-90D8-0DBD310DB771}"/>
              </a:ext>
            </a:extLst>
          </p:cNvPr>
          <p:cNvSpPr>
            <a:spLocks noGrp="1"/>
          </p:cNvSpPr>
          <p:nvPr>
            <p:ph type="sldNum" sz="quarter" idx="12"/>
          </p:nvPr>
        </p:nvSpPr>
        <p:spPr/>
        <p:txBody>
          <a:bodyPr/>
          <a:lstStyle>
            <a:lvl1pPr>
              <a:defRPr/>
            </a:lvl1pPr>
          </a:lstStyle>
          <a:p>
            <a:fld id="{EDCDF071-A2B7-4C6D-AF5F-781AEA5100B1}" type="slidenum">
              <a:rPr lang="en-US" altLang="en-US"/>
              <a:pPr/>
              <a:t>‹#›</a:t>
            </a:fld>
            <a:endParaRPr lang="en-US" altLang="en-US"/>
          </a:p>
        </p:txBody>
      </p:sp>
    </p:spTree>
    <p:extLst>
      <p:ext uri="{BB962C8B-B14F-4D97-AF65-F5344CB8AC3E}">
        <p14:creationId xmlns:p14="http://schemas.microsoft.com/office/powerpoint/2010/main" val="4285779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016C81EC-0BCA-4F5A-B01E-92549DB1D9FD}"/>
              </a:ext>
            </a:extLst>
          </p:cNvPr>
          <p:cNvSpPr>
            <a:spLocks noGrp="1"/>
          </p:cNvSpPr>
          <p:nvPr>
            <p:ph type="dt" sz="half" idx="10"/>
          </p:nvPr>
        </p:nvSpPr>
        <p:spPr/>
        <p:txBody>
          <a:bodyPr/>
          <a:lstStyle>
            <a:lvl1pPr>
              <a:defRPr/>
            </a:lvl1pPr>
          </a:lstStyle>
          <a:p>
            <a:pPr>
              <a:defRPr/>
            </a:pPr>
            <a:endParaRPr lang="en-US"/>
          </a:p>
        </p:txBody>
      </p:sp>
      <p:sp>
        <p:nvSpPr>
          <p:cNvPr id="8" name="Footer Placeholder 4">
            <a:extLst>
              <a:ext uri="{FF2B5EF4-FFF2-40B4-BE49-F238E27FC236}">
                <a16:creationId xmlns:a16="http://schemas.microsoft.com/office/drawing/2014/main" id="{C179719C-9DED-4122-B2F8-4BE158966131}"/>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62EEDBF3-C348-4764-B232-95E5AB5E291A}"/>
              </a:ext>
            </a:extLst>
          </p:cNvPr>
          <p:cNvSpPr>
            <a:spLocks noGrp="1"/>
          </p:cNvSpPr>
          <p:nvPr>
            <p:ph type="sldNum" sz="quarter" idx="12"/>
          </p:nvPr>
        </p:nvSpPr>
        <p:spPr/>
        <p:txBody>
          <a:bodyPr/>
          <a:lstStyle>
            <a:lvl1pPr>
              <a:defRPr/>
            </a:lvl1pPr>
          </a:lstStyle>
          <a:p>
            <a:fld id="{D19EDAAE-90CA-4686-BF28-A5E8353FC37A}" type="slidenum">
              <a:rPr lang="en-US" altLang="en-US"/>
              <a:pPr/>
              <a:t>‹#›</a:t>
            </a:fld>
            <a:endParaRPr lang="en-US" altLang="en-US"/>
          </a:p>
        </p:txBody>
      </p:sp>
    </p:spTree>
    <p:extLst>
      <p:ext uri="{BB962C8B-B14F-4D97-AF65-F5344CB8AC3E}">
        <p14:creationId xmlns:p14="http://schemas.microsoft.com/office/powerpoint/2010/main" val="3578545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C4B90829-E238-4176-820E-727531EED7F7}"/>
              </a:ext>
            </a:extLst>
          </p:cNvPr>
          <p:cNvSpPr>
            <a:spLocks noGrp="1"/>
          </p:cNvSpPr>
          <p:nvPr>
            <p:ph type="dt" sz="half" idx="10"/>
          </p:nvPr>
        </p:nvSpPr>
        <p:spPr/>
        <p:txBody>
          <a:bodyPr/>
          <a:lstStyle>
            <a:lvl1pPr>
              <a:defRPr/>
            </a:lvl1pPr>
          </a:lstStyle>
          <a:p>
            <a:pPr>
              <a:defRPr/>
            </a:pPr>
            <a:endParaRPr lang="en-US"/>
          </a:p>
        </p:txBody>
      </p:sp>
      <p:sp>
        <p:nvSpPr>
          <p:cNvPr id="4" name="Footer Placeholder 4">
            <a:extLst>
              <a:ext uri="{FF2B5EF4-FFF2-40B4-BE49-F238E27FC236}">
                <a16:creationId xmlns:a16="http://schemas.microsoft.com/office/drawing/2014/main" id="{A10C64C6-A611-4508-BE99-F28DB3816355}"/>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F7BA7378-B207-45A2-8A6A-8E937DB7F587}"/>
              </a:ext>
            </a:extLst>
          </p:cNvPr>
          <p:cNvSpPr>
            <a:spLocks noGrp="1"/>
          </p:cNvSpPr>
          <p:nvPr>
            <p:ph type="sldNum" sz="quarter" idx="12"/>
          </p:nvPr>
        </p:nvSpPr>
        <p:spPr/>
        <p:txBody>
          <a:bodyPr/>
          <a:lstStyle>
            <a:lvl1pPr>
              <a:defRPr/>
            </a:lvl1pPr>
          </a:lstStyle>
          <a:p>
            <a:fld id="{8F5E9338-FD9D-46B4-AA36-F61396BF2FD4}" type="slidenum">
              <a:rPr lang="en-US" altLang="en-US"/>
              <a:pPr/>
              <a:t>‹#›</a:t>
            </a:fld>
            <a:endParaRPr lang="en-US" altLang="en-US"/>
          </a:p>
        </p:txBody>
      </p:sp>
    </p:spTree>
    <p:extLst>
      <p:ext uri="{BB962C8B-B14F-4D97-AF65-F5344CB8AC3E}">
        <p14:creationId xmlns:p14="http://schemas.microsoft.com/office/powerpoint/2010/main" val="18019144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C358C8D8-6379-4714-92C9-BA091A9C8E06}"/>
              </a:ext>
            </a:extLst>
          </p:cNvPr>
          <p:cNvSpPr>
            <a:spLocks noGrp="1"/>
          </p:cNvSpPr>
          <p:nvPr>
            <p:ph type="dt" sz="half" idx="10"/>
          </p:nvPr>
        </p:nvSpPr>
        <p:spPr/>
        <p:txBody>
          <a:bodyPr/>
          <a:lstStyle>
            <a:lvl1pPr>
              <a:defRPr/>
            </a:lvl1pPr>
          </a:lstStyle>
          <a:p>
            <a:pPr>
              <a:defRPr/>
            </a:pPr>
            <a:endParaRPr lang="en-US"/>
          </a:p>
        </p:txBody>
      </p:sp>
      <p:sp>
        <p:nvSpPr>
          <p:cNvPr id="3" name="Footer Placeholder 4">
            <a:extLst>
              <a:ext uri="{FF2B5EF4-FFF2-40B4-BE49-F238E27FC236}">
                <a16:creationId xmlns:a16="http://schemas.microsoft.com/office/drawing/2014/main" id="{DE6A3AF7-5A89-4E21-B919-F8C2F9107ED0}"/>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A3EC5988-E907-4382-A936-8AB63484D5B6}"/>
              </a:ext>
            </a:extLst>
          </p:cNvPr>
          <p:cNvSpPr>
            <a:spLocks noGrp="1"/>
          </p:cNvSpPr>
          <p:nvPr>
            <p:ph type="sldNum" sz="quarter" idx="12"/>
          </p:nvPr>
        </p:nvSpPr>
        <p:spPr/>
        <p:txBody>
          <a:bodyPr/>
          <a:lstStyle>
            <a:lvl1pPr>
              <a:defRPr/>
            </a:lvl1pPr>
          </a:lstStyle>
          <a:p>
            <a:fld id="{76541611-C9B1-4874-B9B8-563F0EF2B4CD}" type="slidenum">
              <a:rPr lang="en-US" altLang="en-US"/>
              <a:pPr/>
              <a:t>‹#›</a:t>
            </a:fld>
            <a:endParaRPr lang="en-US" altLang="en-US"/>
          </a:p>
        </p:txBody>
      </p:sp>
    </p:spTree>
    <p:extLst>
      <p:ext uri="{BB962C8B-B14F-4D97-AF65-F5344CB8AC3E}">
        <p14:creationId xmlns:p14="http://schemas.microsoft.com/office/powerpoint/2010/main" val="22548901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76102DA5-DF3E-4E12-BF57-026C116CFCB7}"/>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0FBB724F-33AD-44AB-9AAB-216CAACCBB5E}"/>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C4BA1604-2C1B-4AE4-800B-9B52059ABA47}"/>
              </a:ext>
            </a:extLst>
          </p:cNvPr>
          <p:cNvSpPr>
            <a:spLocks noGrp="1"/>
          </p:cNvSpPr>
          <p:nvPr>
            <p:ph type="sldNum" sz="quarter" idx="12"/>
          </p:nvPr>
        </p:nvSpPr>
        <p:spPr/>
        <p:txBody>
          <a:bodyPr/>
          <a:lstStyle>
            <a:lvl1pPr>
              <a:defRPr/>
            </a:lvl1pPr>
          </a:lstStyle>
          <a:p>
            <a:fld id="{D732B556-C5B1-4B81-9753-20270E04142E}" type="slidenum">
              <a:rPr lang="en-US" altLang="en-US"/>
              <a:pPr/>
              <a:t>‹#›</a:t>
            </a:fld>
            <a:endParaRPr lang="en-US" altLang="en-US"/>
          </a:p>
        </p:txBody>
      </p:sp>
    </p:spTree>
    <p:extLst>
      <p:ext uri="{BB962C8B-B14F-4D97-AF65-F5344CB8AC3E}">
        <p14:creationId xmlns:p14="http://schemas.microsoft.com/office/powerpoint/2010/main" val="29576310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91978525-5AEB-4B78-AF27-C996689FF7A2}"/>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E955D976-0810-4F86-AD83-247CF9BF9FF0}"/>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954705E8-1D42-4C42-8A97-14A302F51E5B}"/>
              </a:ext>
            </a:extLst>
          </p:cNvPr>
          <p:cNvSpPr>
            <a:spLocks noGrp="1"/>
          </p:cNvSpPr>
          <p:nvPr>
            <p:ph type="sldNum" sz="quarter" idx="12"/>
          </p:nvPr>
        </p:nvSpPr>
        <p:spPr/>
        <p:txBody>
          <a:bodyPr/>
          <a:lstStyle>
            <a:lvl1pPr>
              <a:defRPr/>
            </a:lvl1pPr>
          </a:lstStyle>
          <a:p>
            <a:fld id="{42B31006-C98C-47CE-9A7C-98622F616F8A}" type="slidenum">
              <a:rPr lang="en-US" altLang="en-US"/>
              <a:pPr/>
              <a:t>‹#›</a:t>
            </a:fld>
            <a:endParaRPr lang="en-US" altLang="en-US"/>
          </a:p>
        </p:txBody>
      </p:sp>
    </p:spTree>
    <p:extLst>
      <p:ext uri="{BB962C8B-B14F-4D97-AF65-F5344CB8AC3E}">
        <p14:creationId xmlns:p14="http://schemas.microsoft.com/office/powerpoint/2010/main" val="6832087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F7AF3384-A3A8-41DD-A3DA-6D9F08E6C3F6}"/>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48EDAC05-3D68-41DF-B95B-579CF52E5FA2}"/>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0E638E33-CBDE-4C4F-A79E-3096E58FF42D}"/>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hangingPunct="1">
              <a:defRPr sz="1200">
                <a:solidFill>
                  <a:schemeClr val="tx1">
                    <a:tint val="75000"/>
                  </a:schemeClr>
                </a:solidFill>
                <a:latin typeface="Arial" charset="0"/>
              </a:defRPr>
            </a:lvl1pPr>
          </a:lstStyle>
          <a:p>
            <a:pPr>
              <a:defRPr/>
            </a:pPr>
            <a:endParaRPr lang="en-US"/>
          </a:p>
        </p:txBody>
      </p:sp>
      <p:sp>
        <p:nvSpPr>
          <p:cNvPr id="5" name="Footer Placeholder 4">
            <a:extLst>
              <a:ext uri="{FF2B5EF4-FFF2-40B4-BE49-F238E27FC236}">
                <a16:creationId xmlns:a16="http://schemas.microsoft.com/office/drawing/2014/main" id="{072553F4-32AF-479A-B8F8-6D4AF4FA3B40}"/>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hangingPunct="1">
              <a:defRPr sz="1200">
                <a:solidFill>
                  <a:schemeClr val="tx1">
                    <a:tint val="75000"/>
                  </a:schemeClr>
                </a:solidFill>
                <a:latin typeface="Arial" charset="0"/>
              </a:defRPr>
            </a:lvl1pPr>
          </a:lstStyle>
          <a:p>
            <a:pPr>
              <a:defRPr/>
            </a:pPr>
            <a:endParaRPr lang="en-US"/>
          </a:p>
        </p:txBody>
      </p:sp>
      <p:sp>
        <p:nvSpPr>
          <p:cNvPr id="6" name="Slide Number Placeholder 5">
            <a:extLst>
              <a:ext uri="{FF2B5EF4-FFF2-40B4-BE49-F238E27FC236}">
                <a16:creationId xmlns:a16="http://schemas.microsoft.com/office/drawing/2014/main" id="{84A59433-9214-4480-AC07-EA831826D36F}"/>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fld id="{05C97174-FC40-4BE4-8421-16A30BD04E9D}"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a:extLst>
              <a:ext uri="{FF2B5EF4-FFF2-40B4-BE49-F238E27FC236}">
                <a16:creationId xmlns:a16="http://schemas.microsoft.com/office/drawing/2014/main" id="{DEB08DD6-6CBE-4AE5-9198-69FFF29E4E07}"/>
              </a:ext>
            </a:extLst>
          </p:cNvPr>
          <p:cNvSpPr>
            <a:spLocks noGrp="1" noChangeArrowheads="1"/>
          </p:cNvSpPr>
          <p:nvPr>
            <p:ph type="subTitle" idx="1"/>
          </p:nvPr>
        </p:nvSpPr>
        <p:spPr>
          <a:xfrm>
            <a:off x="274287" y="3301452"/>
            <a:ext cx="8235299" cy="2669267"/>
          </a:xfrm>
        </p:spPr>
        <p:txBody>
          <a:bodyPr/>
          <a:lstStyle/>
          <a:p>
            <a:pPr marL="635" marR="476250" algn="l">
              <a:spcBef>
                <a:spcPts val="0"/>
              </a:spcBef>
              <a:spcAft>
                <a:spcPts val="0"/>
              </a:spcAft>
            </a:pPr>
            <a:r>
              <a:rPr lang="en-US" sz="800" dirty="0">
                <a:effectLst/>
                <a:latin typeface="Times New Roman" panose="02020603050405020304" pitchFamily="18" charset="0"/>
                <a:ea typeface="Arial" panose="020B0604020202020204" pitchFamily="34" charset="0"/>
                <a:cs typeface="Times New Roman" panose="02020603050405020304" pitchFamily="18" charset="0"/>
              </a:rPr>
              <a:t>In support of improving patient care, this activity has been planned and implemented by The Robert </a:t>
            </a:r>
            <a:r>
              <a:rPr lang="en-US" sz="800" dirty="0" err="1">
                <a:effectLst/>
                <a:latin typeface="Times New Roman" panose="02020603050405020304" pitchFamily="18" charset="0"/>
                <a:ea typeface="Arial" panose="020B0604020202020204" pitchFamily="34" charset="0"/>
                <a:cs typeface="Times New Roman" panose="02020603050405020304" pitchFamily="18" charset="0"/>
              </a:rPr>
              <a:t>Larner</a:t>
            </a:r>
            <a:r>
              <a:rPr lang="en-US" sz="800" dirty="0">
                <a:effectLst/>
                <a:latin typeface="Times New Roman" panose="02020603050405020304" pitchFamily="18" charset="0"/>
                <a:ea typeface="Arial" panose="020B0604020202020204" pitchFamily="34" charset="0"/>
                <a:cs typeface="Times New Roman" panose="02020603050405020304" pitchFamily="18" charset="0"/>
              </a:rPr>
              <a:t> College of Medicine at the University of Vermont and ____________ The University of Vermont is jointly accredited by the Accreditation Council for Continuing Medical Education (ACCME), the Accreditation Council for Pharmacy Education (ACPE), and the American Nurses Credentialing Center (ANCC), to provide continuing education for the healthcare team.</a:t>
            </a:r>
          </a:p>
          <a:p>
            <a:pPr marL="635" marR="476250" algn="l">
              <a:spcBef>
                <a:spcPts val="0"/>
              </a:spcBef>
              <a:spcAft>
                <a:spcPts val="0"/>
              </a:spcAft>
            </a:pPr>
            <a:r>
              <a:rPr lang="en-US" sz="800" dirty="0">
                <a:effectLst/>
                <a:latin typeface="Times New Roman" panose="02020603050405020304" pitchFamily="18" charset="0"/>
                <a:ea typeface="Times New Roman" panose="02020603050405020304" pitchFamily="18" charset="0"/>
                <a:cs typeface="Times New Roman" panose="02020603050405020304" pitchFamily="18" charset="0"/>
              </a:rPr>
              <a:t> </a:t>
            </a:r>
          </a:p>
          <a:p>
            <a:pPr marL="635" marR="519430" indent="-635" algn="l">
              <a:spcBef>
                <a:spcPts val="0"/>
              </a:spcBef>
              <a:spcAft>
                <a:spcPts val="0"/>
              </a:spcAft>
              <a:tabLst>
                <a:tab pos="3519170" algn="l"/>
              </a:tabLst>
            </a:pPr>
            <a:r>
              <a:rPr lang="en-US" sz="800" dirty="0">
                <a:effectLst/>
                <a:latin typeface="Times New Roman" panose="02020603050405020304" pitchFamily="18" charset="0"/>
                <a:ea typeface="Times New Roman" panose="02020603050405020304" pitchFamily="18" charset="0"/>
                <a:cs typeface="Times New Roman" panose="02020603050405020304" pitchFamily="18" charset="0"/>
              </a:rPr>
              <a:t>The</a:t>
            </a:r>
            <a:r>
              <a:rPr lang="en-US" sz="800"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dirty="0">
                <a:effectLst/>
                <a:latin typeface="Times New Roman" panose="02020603050405020304" pitchFamily="18" charset="0"/>
                <a:ea typeface="Times New Roman" panose="02020603050405020304" pitchFamily="18" charset="0"/>
                <a:cs typeface="Times New Roman" panose="02020603050405020304" pitchFamily="18" charset="0"/>
              </a:rPr>
              <a:t>University</a:t>
            </a:r>
            <a:r>
              <a:rPr lang="en-US" sz="800"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dirty="0">
                <a:effectLst/>
                <a:latin typeface="Times New Roman" panose="02020603050405020304" pitchFamily="18" charset="0"/>
                <a:ea typeface="Times New Roman" panose="02020603050405020304" pitchFamily="18" charset="0"/>
                <a:cs typeface="Times New Roman" panose="02020603050405020304" pitchFamily="18" charset="0"/>
              </a:rPr>
              <a:t>of</a:t>
            </a:r>
            <a:r>
              <a:rPr lang="en-US" sz="800"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spc="-10" dirty="0">
                <a:effectLst/>
                <a:latin typeface="Times New Roman" panose="02020603050405020304" pitchFamily="18" charset="0"/>
                <a:ea typeface="Times New Roman" panose="02020603050405020304" pitchFamily="18" charset="0"/>
                <a:cs typeface="Times New Roman" panose="02020603050405020304" pitchFamily="18" charset="0"/>
              </a:rPr>
              <a:t>Vermont</a:t>
            </a:r>
            <a:r>
              <a:rPr lang="en-US" sz="800"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dirty="0">
                <a:effectLst/>
                <a:latin typeface="Times New Roman" panose="02020603050405020304" pitchFamily="18" charset="0"/>
                <a:ea typeface="Times New Roman" panose="02020603050405020304" pitchFamily="18" charset="0"/>
                <a:cs typeface="Times New Roman" panose="02020603050405020304" pitchFamily="18" charset="0"/>
              </a:rPr>
              <a:t>designates</a:t>
            </a:r>
            <a:r>
              <a:rPr lang="en-US" sz="800"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dirty="0">
                <a:effectLst/>
                <a:latin typeface="Times New Roman" panose="02020603050405020304" pitchFamily="18" charset="0"/>
                <a:ea typeface="Times New Roman" panose="02020603050405020304" pitchFamily="18" charset="0"/>
                <a:cs typeface="Times New Roman" panose="02020603050405020304" pitchFamily="18" charset="0"/>
              </a:rPr>
              <a:t>this</a:t>
            </a:r>
            <a:r>
              <a:rPr lang="en-US" sz="800"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dirty="0">
                <a:effectLst/>
                <a:latin typeface="Times New Roman" panose="02020603050405020304" pitchFamily="18" charset="0"/>
                <a:ea typeface="Times New Roman" panose="02020603050405020304" pitchFamily="18" charset="0"/>
                <a:cs typeface="Times New Roman" panose="02020603050405020304" pitchFamily="18" charset="0"/>
              </a:rPr>
              <a:t>live</a:t>
            </a:r>
            <a:r>
              <a:rPr lang="en-US" sz="800"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dirty="0">
                <a:effectLst/>
                <a:latin typeface="Times New Roman" panose="02020603050405020304" pitchFamily="18" charset="0"/>
                <a:ea typeface="Times New Roman" panose="02020603050405020304" pitchFamily="18" charset="0"/>
                <a:cs typeface="Times New Roman" panose="02020603050405020304" pitchFamily="18" charset="0"/>
              </a:rPr>
              <a:t>activity</a:t>
            </a:r>
            <a:r>
              <a:rPr lang="en-US" sz="800"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dirty="0">
                <a:effectLst/>
                <a:latin typeface="Times New Roman" panose="02020603050405020304" pitchFamily="18" charset="0"/>
                <a:ea typeface="Times New Roman" panose="02020603050405020304" pitchFamily="18" charset="0"/>
                <a:cs typeface="Times New Roman" panose="02020603050405020304" pitchFamily="18" charset="0"/>
              </a:rPr>
              <a:t>for</a:t>
            </a:r>
            <a:r>
              <a:rPr lang="en-US" sz="800"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dirty="0">
                <a:effectLst/>
                <a:latin typeface="Times New Roman" panose="02020603050405020304" pitchFamily="18" charset="0"/>
                <a:ea typeface="Times New Roman" panose="02020603050405020304" pitchFamily="18" charset="0"/>
                <a:cs typeface="Times New Roman" panose="02020603050405020304" pitchFamily="18" charset="0"/>
              </a:rPr>
              <a:t>a</a:t>
            </a:r>
            <a:r>
              <a:rPr lang="en-US" sz="800"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dirty="0">
                <a:effectLst/>
                <a:latin typeface="Times New Roman" panose="02020603050405020304" pitchFamily="18" charset="0"/>
                <a:ea typeface="Times New Roman" panose="02020603050405020304" pitchFamily="18" charset="0"/>
                <a:cs typeface="Times New Roman" panose="02020603050405020304" pitchFamily="18" charset="0"/>
              </a:rPr>
              <a:t>maximum</a:t>
            </a:r>
            <a:r>
              <a:rPr lang="en-US" sz="800"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dirty="0">
                <a:effectLst/>
                <a:latin typeface="Times New Roman" panose="02020603050405020304" pitchFamily="18" charset="0"/>
                <a:ea typeface="Times New Roman" panose="02020603050405020304" pitchFamily="18" charset="0"/>
                <a:cs typeface="Times New Roman" panose="02020603050405020304" pitchFamily="18" charset="0"/>
              </a:rPr>
              <a:t>of ___ </a:t>
            </a:r>
            <a:r>
              <a:rPr lang="en-US" sz="800" i="1" dirty="0">
                <a:effectLst/>
                <a:latin typeface="Times New Roman" panose="02020603050405020304" pitchFamily="18" charset="0"/>
                <a:ea typeface="Times New Roman" panose="02020603050405020304" pitchFamily="18" charset="0"/>
                <a:cs typeface="Times New Roman" panose="02020603050405020304" pitchFamily="18" charset="0"/>
              </a:rPr>
              <a:t>AMA</a:t>
            </a:r>
            <a:r>
              <a:rPr lang="en-US" sz="800" i="1" spc="-3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i="1" dirty="0">
                <a:effectLst/>
                <a:latin typeface="Times New Roman" panose="02020603050405020304" pitchFamily="18" charset="0"/>
                <a:ea typeface="Times New Roman" panose="02020603050405020304" pitchFamily="18" charset="0"/>
                <a:cs typeface="Times New Roman" panose="02020603050405020304" pitchFamily="18" charset="0"/>
              </a:rPr>
              <a:t>PRA</a:t>
            </a:r>
            <a:r>
              <a:rPr lang="en-US" sz="800" i="1" spc="-3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i="1" dirty="0">
                <a:effectLst/>
                <a:latin typeface="Times New Roman" panose="02020603050405020304" pitchFamily="18" charset="0"/>
                <a:ea typeface="Times New Roman" panose="02020603050405020304" pitchFamily="18" charset="0"/>
                <a:cs typeface="Times New Roman" panose="02020603050405020304" pitchFamily="18" charset="0"/>
              </a:rPr>
              <a:t>Category</a:t>
            </a:r>
            <a:r>
              <a:rPr lang="en-US" sz="800" i="1"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i="1" dirty="0">
                <a:effectLst/>
                <a:latin typeface="Times New Roman" panose="02020603050405020304" pitchFamily="18" charset="0"/>
                <a:ea typeface="Times New Roman" panose="02020603050405020304" pitchFamily="18" charset="0"/>
                <a:cs typeface="Times New Roman" panose="02020603050405020304" pitchFamily="18" charset="0"/>
              </a:rPr>
              <a:t>1</a:t>
            </a:r>
            <a:r>
              <a:rPr lang="en-US" sz="800" i="1"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i="1" dirty="0">
                <a:effectLst/>
                <a:latin typeface="Times New Roman" panose="02020603050405020304" pitchFamily="18" charset="0"/>
                <a:ea typeface="Times New Roman" panose="02020603050405020304" pitchFamily="18" charset="0"/>
                <a:cs typeface="Times New Roman" panose="02020603050405020304" pitchFamily="18" charset="0"/>
              </a:rPr>
              <a:t>Credit(s)</a:t>
            </a:r>
            <a:r>
              <a:rPr lang="en-US" sz="800" baseline="30000" dirty="0">
                <a:effectLst/>
                <a:latin typeface="Times New Roman" panose="02020603050405020304" pitchFamily="18" charset="0"/>
                <a:ea typeface="Times New Roman" panose="02020603050405020304" pitchFamily="18" charset="0"/>
                <a:cs typeface="Times New Roman" panose="02020603050405020304" pitchFamily="18" charset="0"/>
              </a:rPr>
              <a:t>TM</a:t>
            </a:r>
            <a:r>
              <a:rPr lang="en-US" sz="8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800"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dirty="0">
                <a:effectLst/>
                <a:latin typeface="Times New Roman" panose="02020603050405020304" pitchFamily="18" charset="0"/>
                <a:ea typeface="Times New Roman" panose="02020603050405020304" pitchFamily="18" charset="0"/>
                <a:cs typeface="Times New Roman" panose="02020603050405020304" pitchFamily="18" charset="0"/>
              </a:rPr>
              <a:t>Physicians</a:t>
            </a:r>
            <a:r>
              <a:rPr lang="en-US" sz="800"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dirty="0">
                <a:effectLst/>
                <a:latin typeface="Times New Roman" panose="02020603050405020304" pitchFamily="18" charset="0"/>
                <a:ea typeface="Times New Roman" panose="02020603050405020304" pitchFamily="18" charset="0"/>
                <a:cs typeface="Times New Roman" panose="02020603050405020304" pitchFamily="18" charset="0"/>
              </a:rPr>
              <a:t>should</a:t>
            </a:r>
            <a:r>
              <a:rPr lang="en-US" sz="800"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dirty="0">
                <a:effectLst/>
                <a:latin typeface="Times New Roman" panose="02020603050405020304" pitchFamily="18" charset="0"/>
                <a:ea typeface="Times New Roman" panose="02020603050405020304" pitchFamily="18" charset="0"/>
                <a:cs typeface="Times New Roman" panose="02020603050405020304" pitchFamily="18" charset="0"/>
              </a:rPr>
              <a:t>claim</a:t>
            </a:r>
            <a:r>
              <a:rPr lang="en-US" sz="800"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dirty="0">
                <a:effectLst/>
                <a:latin typeface="Times New Roman" panose="02020603050405020304" pitchFamily="18" charset="0"/>
                <a:ea typeface="Times New Roman" panose="02020603050405020304" pitchFamily="18" charset="0"/>
                <a:cs typeface="Times New Roman" panose="02020603050405020304" pitchFamily="18" charset="0"/>
              </a:rPr>
              <a:t>only</a:t>
            </a:r>
            <a:r>
              <a:rPr lang="en-US" sz="800"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dirty="0">
                <a:effectLst/>
                <a:latin typeface="Times New Roman" panose="02020603050405020304" pitchFamily="18" charset="0"/>
                <a:ea typeface="Times New Roman" panose="02020603050405020304" pitchFamily="18" charset="0"/>
                <a:cs typeface="Times New Roman" panose="02020603050405020304" pitchFamily="18" charset="0"/>
              </a:rPr>
              <a:t>the</a:t>
            </a:r>
            <a:r>
              <a:rPr lang="en-US" sz="800"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dirty="0">
                <a:effectLst/>
                <a:latin typeface="Times New Roman" panose="02020603050405020304" pitchFamily="18" charset="0"/>
                <a:ea typeface="Times New Roman" panose="02020603050405020304" pitchFamily="18" charset="0"/>
                <a:cs typeface="Times New Roman" panose="02020603050405020304" pitchFamily="18" charset="0"/>
              </a:rPr>
              <a:t>credit</a:t>
            </a:r>
            <a:r>
              <a:rPr lang="en-US" sz="800"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dirty="0">
                <a:effectLst/>
                <a:latin typeface="Times New Roman" panose="02020603050405020304" pitchFamily="18" charset="0"/>
                <a:ea typeface="Times New Roman" panose="02020603050405020304" pitchFamily="18" charset="0"/>
                <a:cs typeface="Times New Roman" panose="02020603050405020304" pitchFamily="18" charset="0"/>
              </a:rPr>
              <a:t>commensurate</a:t>
            </a:r>
            <a:r>
              <a:rPr lang="en-US" sz="800"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dirty="0">
                <a:effectLst/>
                <a:latin typeface="Times New Roman" panose="02020603050405020304" pitchFamily="18" charset="0"/>
                <a:ea typeface="Times New Roman" panose="02020603050405020304" pitchFamily="18" charset="0"/>
                <a:cs typeface="Times New Roman" panose="02020603050405020304" pitchFamily="18" charset="0"/>
              </a:rPr>
              <a:t>with</a:t>
            </a:r>
            <a:r>
              <a:rPr lang="en-US" sz="800" spc="13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dirty="0">
                <a:effectLst/>
                <a:latin typeface="Times New Roman" panose="02020603050405020304" pitchFamily="18" charset="0"/>
                <a:ea typeface="Times New Roman" panose="02020603050405020304" pitchFamily="18" charset="0"/>
                <a:cs typeface="Times New Roman" panose="02020603050405020304" pitchFamily="18" charset="0"/>
              </a:rPr>
              <a:t>the</a:t>
            </a:r>
            <a:r>
              <a:rPr lang="en-US" sz="800"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dirty="0">
                <a:effectLst/>
                <a:latin typeface="Times New Roman" panose="02020603050405020304" pitchFamily="18" charset="0"/>
                <a:ea typeface="Times New Roman" panose="02020603050405020304" pitchFamily="18" charset="0"/>
                <a:cs typeface="Times New Roman" panose="02020603050405020304" pitchFamily="18" charset="0"/>
              </a:rPr>
              <a:t>extent</a:t>
            </a:r>
            <a:r>
              <a:rPr lang="en-US" sz="800"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dirty="0">
                <a:effectLst/>
                <a:latin typeface="Times New Roman" panose="02020603050405020304" pitchFamily="18" charset="0"/>
                <a:ea typeface="Times New Roman" panose="02020603050405020304" pitchFamily="18" charset="0"/>
                <a:cs typeface="Times New Roman" panose="02020603050405020304" pitchFamily="18" charset="0"/>
              </a:rPr>
              <a:t>of</a:t>
            </a:r>
            <a:r>
              <a:rPr lang="en-US" sz="800"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dirty="0">
                <a:effectLst/>
                <a:latin typeface="Times New Roman" panose="02020603050405020304" pitchFamily="18" charset="0"/>
                <a:ea typeface="Times New Roman" panose="02020603050405020304" pitchFamily="18" charset="0"/>
                <a:cs typeface="Times New Roman" panose="02020603050405020304" pitchFamily="18" charset="0"/>
              </a:rPr>
              <a:t>their</a:t>
            </a:r>
            <a:r>
              <a:rPr lang="en-US" sz="800"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dirty="0">
                <a:effectLst/>
                <a:latin typeface="Times New Roman" panose="02020603050405020304" pitchFamily="18" charset="0"/>
                <a:ea typeface="Times New Roman" panose="02020603050405020304" pitchFamily="18" charset="0"/>
                <a:cs typeface="Times New Roman" panose="02020603050405020304" pitchFamily="18" charset="0"/>
              </a:rPr>
              <a:t>participation</a:t>
            </a:r>
            <a:r>
              <a:rPr lang="en-US" sz="800"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dirty="0">
                <a:effectLst/>
                <a:latin typeface="Times New Roman" panose="02020603050405020304" pitchFamily="18" charset="0"/>
                <a:ea typeface="Times New Roman" panose="02020603050405020304" pitchFamily="18" charset="0"/>
                <a:cs typeface="Times New Roman" panose="02020603050405020304" pitchFamily="18" charset="0"/>
              </a:rPr>
              <a:t>in</a:t>
            </a:r>
            <a:r>
              <a:rPr lang="en-US" sz="800"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dirty="0">
                <a:effectLst/>
                <a:latin typeface="Times New Roman" panose="02020603050405020304" pitchFamily="18" charset="0"/>
                <a:ea typeface="Times New Roman" panose="02020603050405020304" pitchFamily="18" charset="0"/>
                <a:cs typeface="Times New Roman" panose="02020603050405020304" pitchFamily="18" charset="0"/>
              </a:rPr>
              <a:t>the</a:t>
            </a:r>
            <a:r>
              <a:rPr lang="en-US" sz="800"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spc="-10" dirty="0">
                <a:effectLst/>
                <a:latin typeface="Times New Roman" panose="02020603050405020304" pitchFamily="18" charset="0"/>
                <a:ea typeface="Times New Roman" panose="02020603050405020304" pitchFamily="18" charset="0"/>
                <a:cs typeface="Times New Roman" panose="02020603050405020304" pitchFamily="18" charset="0"/>
              </a:rPr>
              <a:t>activity.</a:t>
            </a:r>
            <a:endParaRPr lang="en-US" sz="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635" marR="519430" indent="-635" algn="l">
              <a:spcBef>
                <a:spcPts val="0"/>
              </a:spcBef>
              <a:spcAft>
                <a:spcPts val="0"/>
              </a:spcAft>
              <a:tabLst>
                <a:tab pos="3519170" algn="l"/>
              </a:tabLst>
            </a:pPr>
            <a:r>
              <a:rPr lang="en-US" sz="800" spc="-1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635" marR="519430" indent="-635" algn="l">
              <a:spcBef>
                <a:spcPts val="0"/>
              </a:spcBef>
              <a:spcAft>
                <a:spcPts val="0"/>
              </a:spcAft>
              <a:tabLst>
                <a:tab pos="3519170" algn="l"/>
              </a:tabLst>
            </a:pPr>
            <a:r>
              <a:rPr lang="en-US" sz="800" dirty="0">
                <a:effectLst/>
                <a:latin typeface="Times New Roman" panose="02020603050405020304" pitchFamily="18" charset="0"/>
                <a:ea typeface="Times New Roman" panose="02020603050405020304" pitchFamily="18" charset="0"/>
                <a:cs typeface="Times New Roman" panose="02020603050405020304" pitchFamily="18" charset="0"/>
              </a:rPr>
              <a:t>This</a:t>
            </a:r>
            <a:r>
              <a:rPr lang="en-US" sz="800"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dirty="0">
                <a:effectLst/>
                <a:latin typeface="Times New Roman" panose="02020603050405020304" pitchFamily="18" charset="0"/>
                <a:ea typeface="Times New Roman" panose="02020603050405020304" pitchFamily="18" charset="0"/>
                <a:cs typeface="Times New Roman" panose="02020603050405020304" pitchFamily="18" charset="0"/>
              </a:rPr>
              <a:t>program</a:t>
            </a:r>
            <a:r>
              <a:rPr lang="en-US" sz="800"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dirty="0">
                <a:effectLst/>
                <a:latin typeface="Times New Roman" panose="02020603050405020304" pitchFamily="18" charset="0"/>
                <a:ea typeface="Times New Roman" panose="02020603050405020304" pitchFamily="18" charset="0"/>
                <a:cs typeface="Times New Roman" panose="02020603050405020304" pitchFamily="18" charset="0"/>
              </a:rPr>
              <a:t>has</a:t>
            </a:r>
            <a:r>
              <a:rPr lang="en-US" sz="800"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dirty="0">
                <a:effectLst/>
                <a:latin typeface="Times New Roman" panose="02020603050405020304" pitchFamily="18" charset="0"/>
                <a:ea typeface="Times New Roman" panose="02020603050405020304" pitchFamily="18" charset="0"/>
                <a:cs typeface="Times New Roman" panose="02020603050405020304" pitchFamily="18" charset="0"/>
              </a:rPr>
              <a:t>been</a:t>
            </a:r>
            <a:r>
              <a:rPr lang="en-US" sz="800"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dirty="0">
                <a:effectLst/>
                <a:latin typeface="Times New Roman" panose="02020603050405020304" pitchFamily="18" charset="0"/>
                <a:ea typeface="Times New Roman" panose="02020603050405020304" pitchFamily="18" charset="0"/>
                <a:cs typeface="Times New Roman" panose="02020603050405020304" pitchFamily="18" charset="0"/>
              </a:rPr>
              <a:t>reviewed</a:t>
            </a:r>
            <a:r>
              <a:rPr lang="en-US" sz="800"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dirty="0">
                <a:effectLst/>
                <a:latin typeface="Times New Roman" panose="02020603050405020304" pitchFamily="18" charset="0"/>
                <a:ea typeface="Times New Roman" panose="02020603050405020304" pitchFamily="18" charset="0"/>
                <a:cs typeface="Times New Roman" panose="02020603050405020304" pitchFamily="18" charset="0"/>
              </a:rPr>
              <a:t>and</a:t>
            </a:r>
            <a:r>
              <a:rPr lang="en-US" sz="800"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dirty="0">
                <a:effectLst/>
                <a:latin typeface="Times New Roman" panose="02020603050405020304" pitchFamily="18" charset="0"/>
                <a:ea typeface="Times New Roman" panose="02020603050405020304" pitchFamily="18" charset="0"/>
                <a:cs typeface="Times New Roman" panose="02020603050405020304" pitchFamily="18" charset="0"/>
              </a:rPr>
              <a:t>is</a:t>
            </a:r>
            <a:r>
              <a:rPr lang="en-US" sz="800"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dirty="0">
                <a:effectLst/>
                <a:latin typeface="Times New Roman" panose="02020603050405020304" pitchFamily="18" charset="0"/>
                <a:ea typeface="Times New Roman" panose="02020603050405020304" pitchFamily="18" charset="0"/>
                <a:cs typeface="Times New Roman" panose="02020603050405020304" pitchFamily="18" charset="0"/>
              </a:rPr>
              <a:t>acceptable</a:t>
            </a:r>
            <a:r>
              <a:rPr lang="en-US" sz="800"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dirty="0">
                <a:effectLst/>
                <a:latin typeface="Times New Roman" panose="02020603050405020304" pitchFamily="18" charset="0"/>
                <a:ea typeface="Times New Roman" panose="02020603050405020304" pitchFamily="18" charset="0"/>
                <a:cs typeface="Times New Roman" panose="02020603050405020304" pitchFamily="18" charset="0"/>
              </a:rPr>
              <a:t>for</a:t>
            </a:r>
            <a:r>
              <a:rPr lang="en-US" sz="800"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dirty="0">
                <a:effectLst/>
                <a:latin typeface="Times New Roman" panose="02020603050405020304" pitchFamily="18" charset="0"/>
                <a:ea typeface="Times New Roman" panose="02020603050405020304" pitchFamily="18" charset="0"/>
                <a:cs typeface="Times New Roman" panose="02020603050405020304" pitchFamily="18" charset="0"/>
              </a:rPr>
              <a:t>up</a:t>
            </a:r>
            <a:r>
              <a:rPr lang="en-US" sz="800"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dirty="0">
                <a:effectLst/>
                <a:latin typeface="Times New Roman" panose="02020603050405020304" pitchFamily="18" charset="0"/>
                <a:ea typeface="Times New Roman" panose="02020603050405020304" pitchFamily="18" charset="0"/>
                <a:cs typeface="Times New Roman" panose="02020603050405020304" pitchFamily="18" charset="0"/>
              </a:rPr>
              <a:t>to ____ Nursing</a:t>
            </a:r>
            <a:r>
              <a:rPr lang="en-US" sz="800"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dirty="0">
                <a:effectLst/>
                <a:latin typeface="Times New Roman" panose="02020603050405020304" pitchFamily="18" charset="0"/>
                <a:ea typeface="Times New Roman" panose="02020603050405020304" pitchFamily="18" charset="0"/>
                <a:cs typeface="Times New Roman" panose="02020603050405020304" pitchFamily="18" charset="0"/>
              </a:rPr>
              <a:t>Contact</a:t>
            </a:r>
            <a:r>
              <a:rPr lang="en-US" sz="800"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dirty="0">
                <a:effectLst/>
                <a:latin typeface="Times New Roman" panose="02020603050405020304" pitchFamily="18" charset="0"/>
                <a:ea typeface="Times New Roman" panose="02020603050405020304" pitchFamily="18" charset="0"/>
                <a:cs typeface="Times New Roman" panose="02020603050405020304" pitchFamily="18" charset="0"/>
              </a:rPr>
              <a:t>Hours. </a:t>
            </a:r>
          </a:p>
          <a:p>
            <a:pPr marL="0" marR="0" algn="l">
              <a:lnSpc>
                <a:spcPts val="1170"/>
              </a:lnSpc>
              <a:spcBef>
                <a:spcPts val="0"/>
              </a:spcBef>
              <a:spcAft>
                <a:spcPts val="0"/>
              </a:spcAft>
            </a:pPr>
            <a:r>
              <a:rPr lang="en-US" sz="800" spc="-5"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gn="l">
              <a:lnSpc>
                <a:spcPts val="1170"/>
              </a:lnSpc>
              <a:spcBef>
                <a:spcPts val="0"/>
              </a:spcBef>
              <a:spcAft>
                <a:spcPts val="0"/>
              </a:spcAft>
            </a:pPr>
            <a:r>
              <a:rPr lang="en-US" sz="800" spc="-5" dirty="0">
                <a:effectLst/>
                <a:latin typeface="Times New Roman" panose="02020603050405020304" pitchFamily="18" charset="0"/>
                <a:ea typeface="Times New Roman" panose="02020603050405020304" pitchFamily="18" charset="0"/>
                <a:cs typeface="Times New Roman" panose="02020603050405020304" pitchFamily="18" charset="0"/>
              </a:rPr>
              <a:t>This</a:t>
            </a:r>
            <a:r>
              <a:rPr lang="en-US" sz="800" spc="-3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dirty="0">
                <a:effectLst/>
                <a:latin typeface="Times New Roman" panose="02020603050405020304" pitchFamily="18" charset="0"/>
                <a:ea typeface="Times New Roman" panose="02020603050405020304" pitchFamily="18" charset="0"/>
                <a:cs typeface="Times New Roman" panose="02020603050405020304" pitchFamily="18" charset="0"/>
              </a:rPr>
              <a:t>course</a:t>
            </a:r>
            <a:r>
              <a:rPr lang="en-US" sz="800" spc="-3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dirty="0">
                <a:effectLst/>
                <a:latin typeface="Times New Roman" panose="02020603050405020304" pitchFamily="18" charset="0"/>
                <a:ea typeface="Times New Roman" panose="02020603050405020304" pitchFamily="18" charset="0"/>
                <a:cs typeface="Times New Roman" panose="02020603050405020304" pitchFamily="18" charset="0"/>
              </a:rPr>
              <a:t>has</a:t>
            </a:r>
            <a:r>
              <a:rPr lang="en-US" sz="800" spc="-3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dirty="0">
                <a:effectLst/>
                <a:latin typeface="Times New Roman" panose="02020603050405020304" pitchFamily="18" charset="0"/>
                <a:ea typeface="Times New Roman" panose="02020603050405020304" pitchFamily="18" charset="0"/>
                <a:cs typeface="Times New Roman" panose="02020603050405020304" pitchFamily="18" charset="0"/>
              </a:rPr>
              <a:t>been</a:t>
            </a:r>
            <a:r>
              <a:rPr lang="en-US" sz="800" spc="-2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spc="-5" dirty="0">
                <a:effectLst/>
                <a:latin typeface="Times New Roman" panose="02020603050405020304" pitchFamily="18" charset="0"/>
                <a:ea typeface="Times New Roman" panose="02020603050405020304" pitchFamily="18" charset="0"/>
                <a:cs typeface="Times New Roman" panose="02020603050405020304" pitchFamily="18" charset="0"/>
              </a:rPr>
              <a:t>approved</a:t>
            </a:r>
            <a:r>
              <a:rPr lang="en-US" sz="800" spc="-3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dirty="0">
                <a:effectLst/>
                <a:latin typeface="Times New Roman" panose="02020603050405020304" pitchFamily="18" charset="0"/>
                <a:ea typeface="Times New Roman" panose="02020603050405020304" pitchFamily="18" charset="0"/>
                <a:cs typeface="Times New Roman" panose="02020603050405020304" pitchFamily="18" charset="0"/>
              </a:rPr>
              <a:t>for ____ </a:t>
            </a:r>
            <a:r>
              <a:rPr lang="en-US" sz="800" spc="-5" dirty="0">
                <a:effectLst/>
                <a:latin typeface="Times New Roman" panose="02020603050405020304" pitchFamily="18" charset="0"/>
                <a:ea typeface="Times New Roman" panose="02020603050405020304" pitchFamily="18" charset="0"/>
                <a:cs typeface="Times New Roman" panose="02020603050405020304" pitchFamily="18" charset="0"/>
              </a:rPr>
              <a:t>hours</a:t>
            </a:r>
            <a:r>
              <a:rPr lang="en-US" sz="800" spc="-2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spc="-5" dirty="0">
                <a:effectLst/>
                <a:latin typeface="Times New Roman" panose="02020603050405020304" pitchFamily="18" charset="0"/>
                <a:ea typeface="Times New Roman" panose="02020603050405020304" pitchFamily="18" charset="0"/>
                <a:cs typeface="Times New Roman" panose="02020603050405020304" pitchFamily="18" charset="0"/>
              </a:rPr>
              <a:t>of</a:t>
            </a:r>
            <a:r>
              <a:rPr lang="en-US" sz="800" spc="-2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spc="-5" dirty="0">
                <a:effectLst/>
                <a:latin typeface="Times New Roman" panose="02020603050405020304" pitchFamily="18" charset="0"/>
                <a:ea typeface="Times New Roman" panose="02020603050405020304" pitchFamily="18" charset="0"/>
                <a:cs typeface="Times New Roman" panose="02020603050405020304" pitchFamily="18" charset="0"/>
              </a:rPr>
              <a:t>pharmacy</a:t>
            </a:r>
            <a:r>
              <a:rPr lang="en-US" sz="800" spc="-3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spc="-5" dirty="0">
                <a:effectLst/>
                <a:latin typeface="Times New Roman" panose="02020603050405020304" pitchFamily="18" charset="0"/>
                <a:ea typeface="Times New Roman" panose="02020603050405020304" pitchFamily="18" charset="0"/>
                <a:cs typeface="Times New Roman" panose="02020603050405020304" pitchFamily="18" charset="0"/>
              </a:rPr>
              <a:t>continuing</a:t>
            </a:r>
            <a:r>
              <a:rPr lang="en-US" sz="800" spc="-2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spc="-5" dirty="0">
                <a:effectLst/>
                <a:latin typeface="Times New Roman" panose="02020603050405020304" pitchFamily="18" charset="0"/>
                <a:ea typeface="Times New Roman" panose="02020603050405020304" pitchFamily="18" charset="0"/>
                <a:cs typeface="Times New Roman" panose="02020603050405020304" pitchFamily="18" charset="0"/>
              </a:rPr>
              <a:t>education</a:t>
            </a:r>
            <a:r>
              <a:rPr lang="en-US" sz="800" spc="-2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spc="-5" dirty="0">
                <a:effectLst/>
                <a:latin typeface="Times New Roman" panose="02020603050405020304" pitchFamily="18" charset="0"/>
                <a:ea typeface="Times New Roman" panose="02020603050405020304" pitchFamily="18" charset="0"/>
                <a:cs typeface="Times New Roman" panose="02020603050405020304" pitchFamily="18" charset="0"/>
              </a:rPr>
              <a:t>credit.</a:t>
            </a:r>
            <a:r>
              <a:rPr lang="en-US" sz="800" spc="16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dirty="0">
                <a:effectLst/>
                <a:latin typeface="Times New Roman" panose="02020603050405020304" pitchFamily="18" charset="0"/>
                <a:ea typeface="Times New Roman" panose="02020603050405020304" pitchFamily="18" charset="0"/>
                <a:cs typeface="Times New Roman" panose="02020603050405020304" pitchFamily="18" charset="0"/>
              </a:rPr>
              <a:t>The</a:t>
            </a:r>
            <a:r>
              <a:rPr lang="en-US" sz="800" spc="-4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dirty="0">
                <a:effectLst/>
                <a:latin typeface="Times New Roman" panose="02020603050405020304" pitchFamily="18" charset="0"/>
                <a:ea typeface="Times New Roman" panose="02020603050405020304" pitchFamily="18" charset="0"/>
                <a:cs typeface="Times New Roman" panose="02020603050405020304" pitchFamily="18" charset="0"/>
              </a:rPr>
              <a:t>approval</a:t>
            </a:r>
            <a:r>
              <a:rPr lang="en-US" sz="800" spc="-2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spc="-5" dirty="0">
                <a:effectLst/>
                <a:latin typeface="Times New Roman" panose="02020603050405020304" pitchFamily="18" charset="0"/>
                <a:ea typeface="Times New Roman" panose="02020603050405020304" pitchFamily="18" charset="0"/>
                <a:cs typeface="Times New Roman" panose="02020603050405020304" pitchFamily="18" charset="0"/>
              </a:rPr>
              <a:t>number</a:t>
            </a:r>
            <a:r>
              <a:rPr lang="en-US" sz="800" spc="-3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dirty="0">
                <a:effectLst/>
                <a:latin typeface="Times New Roman" panose="02020603050405020304" pitchFamily="18" charset="0"/>
                <a:ea typeface="Times New Roman" panose="02020603050405020304" pitchFamily="18" charset="0"/>
                <a:cs typeface="Times New Roman" panose="02020603050405020304" pitchFamily="18" charset="0"/>
              </a:rPr>
              <a:t>issued</a:t>
            </a:r>
            <a:r>
              <a:rPr lang="en-US" sz="800" spc="-3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spc="-5" dirty="0">
                <a:effectLst/>
                <a:latin typeface="Times New Roman" panose="02020603050405020304" pitchFamily="18" charset="0"/>
                <a:ea typeface="Times New Roman" panose="02020603050405020304" pitchFamily="18" charset="0"/>
                <a:cs typeface="Times New Roman" panose="02020603050405020304" pitchFamily="18" charset="0"/>
              </a:rPr>
              <a:t>is: _________________.</a:t>
            </a:r>
            <a:endParaRPr lang="en-US" sz="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635" marR="519430" indent="-635" algn="l">
              <a:spcBef>
                <a:spcPts val="0"/>
              </a:spcBef>
              <a:spcAft>
                <a:spcPts val="0"/>
              </a:spcAft>
              <a:tabLst>
                <a:tab pos="3519170" algn="l"/>
              </a:tabLst>
            </a:pPr>
            <a:r>
              <a:rPr lang="en-US" sz="800" dirty="0">
                <a:effectLst/>
                <a:latin typeface="Times New Roman" panose="02020603050405020304" pitchFamily="18" charset="0"/>
                <a:ea typeface="Times New Roman" panose="02020603050405020304" pitchFamily="18" charset="0"/>
                <a:cs typeface="Times New Roman" panose="02020603050405020304" pitchFamily="18" charset="0"/>
              </a:rPr>
              <a:t> </a:t>
            </a:r>
          </a:p>
          <a:p>
            <a:pPr marL="0" marR="0" algn="l">
              <a:spcBef>
                <a:spcPts val="0"/>
              </a:spcBef>
              <a:spcAft>
                <a:spcPts val="0"/>
              </a:spcAft>
            </a:pPr>
            <a:r>
              <a:rPr lang="en-US" sz="800" spc="-5" dirty="0">
                <a:effectLst/>
                <a:latin typeface="Times New Roman" panose="02020603050405020304" pitchFamily="18" charset="0"/>
                <a:ea typeface="Times New Roman" panose="02020603050405020304" pitchFamily="18" charset="0"/>
                <a:cs typeface="Times New Roman" panose="02020603050405020304" pitchFamily="18" charset="0"/>
              </a:rPr>
              <a:t>The</a:t>
            </a:r>
            <a:r>
              <a:rPr lang="en-US" sz="800" spc="-3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dirty="0">
                <a:effectLst/>
                <a:latin typeface="Times New Roman" panose="02020603050405020304" pitchFamily="18" charset="0"/>
                <a:ea typeface="Times New Roman" panose="02020603050405020304" pitchFamily="18" charset="0"/>
                <a:cs typeface="Times New Roman" panose="02020603050405020304" pitchFamily="18" charset="0"/>
              </a:rPr>
              <a:t>Robert</a:t>
            </a:r>
            <a:r>
              <a:rPr lang="en-US" sz="800" spc="-2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dirty="0" err="1">
                <a:effectLst/>
                <a:latin typeface="Times New Roman" panose="02020603050405020304" pitchFamily="18" charset="0"/>
                <a:ea typeface="Times New Roman" panose="02020603050405020304" pitchFamily="18" charset="0"/>
                <a:cs typeface="Times New Roman" panose="02020603050405020304" pitchFamily="18" charset="0"/>
              </a:rPr>
              <a:t>Larner</a:t>
            </a:r>
            <a:r>
              <a:rPr lang="en-US" sz="800" spc="-2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spc="-5" dirty="0">
                <a:effectLst/>
                <a:latin typeface="Times New Roman" panose="02020603050405020304" pitchFamily="18" charset="0"/>
                <a:ea typeface="Times New Roman" panose="02020603050405020304" pitchFamily="18" charset="0"/>
                <a:cs typeface="Times New Roman" panose="02020603050405020304" pitchFamily="18" charset="0"/>
              </a:rPr>
              <a:t>College</a:t>
            </a:r>
            <a:r>
              <a:rPr lang="en-US" sz="800" spc="-2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spc="5" dirty="0">
                <a:effectLst/>
                <a:latin typeface="Times New Roman" panose="02020603050405020304" pitchFamily="18" charset="0"/>
                <a:ea typeface="Times New Roman" panose="02020603050405020304" pitchFamily="18" charset="0"/>
                <a:cs typeface="Times New Roman" panose="02020603050405020304" pitchFamily="18" charset="0"/>
              </a:rPr>
              <a:t>of</a:t>
            </a:r>
            <a:r>
              <a:rPr lang="en-US" sz="800" spc="-3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spc="-5" dirty="0">
                <a:effectLst/>
                <a:latin typeface="Times New Roman" panose="02020603050405020304" pitchFamily="18" charset="0"/>
                <a:ea typeface="Times New Roman" panose="02020603050405020304" pitchFamily="18" charset="0"/>
                <a:cs typeface="Times New Roman" panose="02020603050405020304" pitchFamily="18" charset="0"/>
              </a:rPr>
              <a:t>Medicine</a:t>
            </a:r>
            <a:r>
              <a:rPr lang="en-US" sz="800" spc="-3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dirty="0">
                <a:effectLst/>
                <a:latin typeface="Times New Roman" panose="02020603050405020304" pitchFamily="18" charset="0"/>
                <a:ea typeface="Times New Roman" panose="02020603050405020304" pitchFamily="18" charset="0"/>
                <a:cs typeface="Times New Roman" panose="02020603050405020304" pitchFamily="18" charset="0"/>
              </a:rPr>
              <a:t>at</a:t>
            </a:r>
            <a:r>
              <a:rPr lang="en-US" sz="800" spc="-3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dirty="0">
                <a:effectLst/>
                <a:latin typeface="Times New Roman" panose="02020603050405020304" pitchFamily="18" charset="0"/>
                <a:ea typeface="Times New Roman" panose="02020603050405020304" pitchFamily="18" charset="0"/>
                <a:cs typeface="Times New Roman" panose="02020603050405020304" pitchFamily="18" charset="0"/>
              </a:rPr>
              <a:t>the</a:t>
            </a:r>
            <a:r>
              <a:rPr lang="en-US" sz="800" spc="-3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spc="-5" dirty="0">
                <a:effectLst/>
                <a:latin typeface="Times New Roman" panose="02020603050405020304" pitchFamily="18" charset="0"/>
                <a:ea typeface="Times New Roman" panose="02020603050405020304" pitchFamily="18" charset="0"/>
                <a:cs typeface="Times New Roman" panose="02020603050405020304" pitchFamily="18" charset="0"/>
              </a:rPr>
              <a:t>University</a:t>
            </a:r>
            <a:r>
              <a:rPr lang="en-US" sz="800" spc="-1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spc="-5" dirty="0">
                <a:effectLst/>
                <a:latin typeface="Times New Roman" panose="02020603050405020304" pitchFamily="18" charset="0"/>
                <a:ea typeface="Times New Roman" panose="02020603050405020304" pitchFamily="18" charset="0"/>
                <a:cs typeface="Times New Roman" panose="02020603050405020304" pitchFamily="18" charset="0"/>
              </a:rPr>
              <a:t>of</a:t>
            </a:r>
            <a:r>
              <a:rPr lang="en-US" sz="800" spc="-3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dirty="0">
                <a:effectLst/>
                <a:latin typeface="Times New Roman" panose="02020603050405020304" pitchFamily="18" charset="0"/>
                <a:ea typeface="Times New Roman" panose="02020603050405020304" pitchFamily="18" charset="0"/>
                <a:cs typeface="Times New Roman" panose="02020603050405020304" pitchFamily="18" charset="0"/>
              </a:rPr>
              <a:t>Vermont</a:t>
            </a:r>
            <a:r>
              <a:rPr lang="en-US" sz="800" spc="-3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dirty="0">
                <a:effectLst/>
                <a:latin typeface="Times New Roman" panose="02020603050405020304" pitchFamily="18" charset="0"/>
                <a:ea typeface="Times New Roman" panose="02020603050405020304" pitchFamily="18" charset="0"/>
                <a:cs typeface="Times New Roman" panose="02020603050405020304" pitchFamily="18" charset="0"/>
              </a:rPr>
              <a:t>has</a:t>
            </a:r>
            <a:r>
              <a:rPr lang="en-US" sz="800" spc="-2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dirty="0">
                <a:effectLst/>
                <a:latin typeface="Times New Roman" panose="02020603050405020304" pitchFamily="18" charset="0"/>
                <a:ea typeface="Times New Roman" panose="02020603050405020304" pitchFamily="18" charset="0"/>
                <a:cs typeface="Times New Roman" panose="02020603050405020304" pitchFamily="18" charset="0"/>
              </a:rPr>
              <a:t>been</a:t>
            </a:r>
            <a:r>
              <a:rPr lang="en-US" sz="800" spc="-3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spc="-5" dirty="0">
                <a:effectLst/>
                <a:latin typeface="Times New Roman" panose="02020603050405020304" pitchFamily="18" charset="0"/>
                <a:ea typeface="Times New Roman" panose="02020603050405020304" pitchFamily="18" charset="0"/>
                <a:cs typeface="Times New Roman" panose="02020603050405020304" pitchFamily="18" charset="0"/>
              </a:rPr>
              <a:t>authorized</a:t>
            </a:r>
            <a:r>
              <a:rPr lang="en-US" sz="800" spc="-2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spc="-5" dirty="0">
                <a:effectLst/>
                <a:latin typeface="Times New Roman" panose="02020603050405020304" pitchFamily="18" charset="0"/>
                <a:ea typeface="Times New Roman" panose="02020603050405020304" pitchFamily="18" charset="0"/>
                <a:cs typeface="Times New Roman" panose="02020603050405020304" pitchFamily="18" charset="0"/>
              </a:rPr>
              <a:t>by</a:t>
            </a:r>
            <a:r>
              <a:rPr lang="en-US" sz="800" spc="-3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dirty="0">
                <a:effectLst/>
                <a:latin typeface="Times New Roman" panose="02020603050405020304" pitchFamily="18" charset="0"/>
                <a:ea typeface="Times New Roman" panose="02020603050405020304" pitchFamily="18" charset="0"/>
                <a:cs typeface="Times New Roman" panose="02020603050405020304" pitchFamily="18" charset="0"/>
              </a:rPr>
              <a:t>the</a:t>
            </a:r>
            <a:r>
              <a:rPr lang="en-US" sz="800" spc="-3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dirty="0">
                <a:effectLst/>
                <a:latin typeface="Times New Roman" panose="02020603050405020304" pitchFamily="18" charset="0"/>
                <a:ea typeface="Times New Roman" panose="02020603050405020304" pitchFamily="18" charset="0"/>
                <a:cs typeface="Times New Roman" panose="02020603050405020304" pitchFamily="18" charset="0"/>
              </a:rPr>
              <a:t>American</a:t>
            </a:r>
            <a:r>
              <a:rPr lang="en-US" sz="800" spc="37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spc="-5" dirty="0">
                <a:effectLst/>
                <a:latin typeface="Times New Roman" panose="02020603050405020304" pitchFamily="18" charset="0"/>
                <a:ea typeface="Times New Roman" panose="02020603050405020304" pitchFamily="18" charset="0"/>
                <a:cs typeface="Times New Roman" panose="02020603050405020304" pitchFamily="18" charset="0"/>
              </a:rPr>
              <a:t>Academy</a:t>
            </a:r>
            <a:r>
              <a:rPr lang="en-US" sz="800" spc="-3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spc="-5" dirty="0">
                <a:effectLst/>
                <a:latin typeface="Times New Roman" panose="02020603050405020304" pitchFamily="18" charset="0"/>
                <a:ea typeface="Times New Roman" panose="02020603050405020304" pitchFamily="18" charset="0"/>
                <a:cs typeface="Times New Roman" panose="02020603050405020304" pitchFamily="18" charset="0"/>
              </a:rPr>
              <a:t>of</a:t>
            </a:r>
            <a:r>
              <a:rPr lang="en-US" sz="800" spc="-2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spc="-5" dirty="0">
                <a:effectLst/>
                <a:latin typeface="Times New Roman" panose="02020603050405020304" pitchFamily="18" charset="0"/>
                <a:ea typeface="Times New Roman" panose="02020603050405020304" pitchFamily="18" charset="0"/>
                <a:cs typeface="Times New Roman" panose="02020603050405020304" pitchFamily="18" charset="0"/>
              </a:rPr>
              <a:t>PAs</a:t>
            </a:r>
            <a:r>
              <a:rPr lang="en-US" sz="800" spc="-2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spc="-5" dirty="0">
                <a:effectLst/>
                <a:latin typeface="Times New Roman" panose="02020603050405020304" pitchFamily="18" charset="0"/>
                <a:ea typeface="Times New Roman" panose="02020603050405020304" pitchFamily="18" charset="0"/>
                <a:cs typeface="Times New Roman" panose="02020603050405020304" pitchFamily="18" charset="0"/>
              </a:rPr>
              <a:t>(AAPA)</a:t>
            </a:r>
            <a:r>
              <a:rPr lang="en-US" sz="800" spc="-3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spc="5" dirty="0">
                <a:effectLst/>
                <a:latin typeface="Times New Roman" panose="02020603050405020304" pitchFamily="18" charset="0"/>
                <a:ea typeface="Times New Roman" panose="02020603050405020304" pitchFamily="18" charset="0"/>
                <a:cs typeface="Times New Roman" panose="02020603050405020304" pitchFamily="18" charset="0"/>
              </a:rPr>
              <a:t>to</a:t>
            </a:r>
            <a:r>
              <a:rPr lang="en-US" sz="800" spc="-3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dirty="0">
                <a:effectLst/>
                <a:latin typeface="Times New Roman" panose="02020603050405020304" pitchFamily="18" charset="0"/>
                <a:ea typeface="Times New Roman" panose="02020603050405020304" pitchFamily="18" charset="0"/>
                <a:cs typeface="Times New Roman" panose="02020603050405020304" pitchFamily="18" charset="0"/>
              </a:rPr>
              <a:t>award</a:t>
            </a:r>
            <a:r>
              <a:rPr lang="en-US" sz="800" spc="-3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spc="-5" dirty="0">
                <a:effectLst/>
                <a:latin typeface="Times New Roman" panose="02020603050405020304" pitchFamily="18" charset="0"/>
                <a:ea typeface="Times New Roman" panose="02020603050405020304" pitchFamily="18" charset="0"/>
                <a:cs typeface="Times New Roman" panose="02020603050405020304" pitchFamily="18" charset="0"/>
              </a:rPr>
              <a:t>AAPA</a:t>
            </a:r>
            <a:r>
              <a:rPr lang="en-US" sz="800" spc="-1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spc="-5" dirty="0">
                <a:effectLst/>
                <a:latin typeface="Times New Roman" panose="02020603050405020304" pitchFamily="18" charset="0"/>
                <a:ea typeface="Times New Roman" panose="02020603050405020304" pitchFamily="18" charset="0"/>
                <a:cs typeface="Times New Roman" panose="02020603050405020304" pitchFamily="18" charset="0"/>
              </a:rPr>
              <a:t>Category</a:t>
            </a:r>
            <a:r>
              <a:rPr lang="en-US" sz="800" spc="-1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dirty="0">
                <a:effectLst/>
                <a:latin typeface="Times New Roman" panose="02020603050405020304" pitchFamily="18" charset="0"/>
                <a:ea typeface="Times New Roman" panose="02020603050405020304" pitchFamily="18" charset="0"/>
                <a:cs typeface="Times New Roman" panose="02020603050405020304" pitchFamily="18" charset="0"/>
              </a:rPr>
              <a:t>1</a:t>
            </a:r>
            <a:r>
              <a:rPr lang="en-US" sz="800" spc="-3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dirty="0">
                <a:effectLst/>
                <a:latin typeface="Times New Roman" panose="02020603050405020304" pitchFamily="18" charset="0"/>
                <a:ea typeface="Times New Roman" panose="02020603050405020304" pitchFamily="18" charset="0"/>
                <a:cs typeface="Times New Roman" panose="02020603050405020304" pitchFamily="18" charset="0"/>
              </a:rPr>
              <a:t>CME</a:t>
            </a:r>
            <a:r>
              <a:rPr lang="en-US" sz="800" spc="-2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spc="-5" dirty="0">
                <a:effectLst/>
                <a:latin typeface="Times New Roman" panose="02020603050405020304" pitchFamily="18" charset="0"/>
                <a:ea typeface="Times New Roman" panose="02020603050405020304" pitchFamily="18" charset="0"/>
                <a:cs typeface="Times New Roman" panose="02020603050405020304" pitchFamily="18" charset="0"/>
              </a:rPr>
              <a:t>credit</a:t>
            </a:r>
            <a:r>
              <a:rPr lang="en-US" sz="800" spc="-2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dirty="0">
                <a:effectLst/>
                <a:latin typeface="Times New Roman" panose="02020603050405020304" pitchFamily="18" charset="0"/>
                <a:ea typeface="Times New Roman" panose="02020603050405020304" pitchFamily="18" charset="0"/>
                <a:cs typeface="Times New Roman" panose="02020603050405020304" pitchFamily="18" charset="0"/>
              </a:rPr>
              <a:t>for</a:t>
            </a:r>
            <a:r>
              <a:rPr lang="en-US" sz="800" spc="-3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spc="-5" dirty="0">
                <a:effectLst/>
                <a:latin typeface="Times New Roman" panose="02020603050405020304" pitchFamily="18" charset="0"/>
                <a:ea typeface="Times New Roman" panose="02020603050405020304" pitchFamily="18" charset="0"/>
                <a:cs typeface="Times New Roman" panose="02020603050405020304" pitchFamily="18" charset="0"/>
              </a:rPr>
              <a:t>activities</a:t>
            </a:r>
            <a:r>
              <a:rPr lang="en-US" sz="800" spc="-1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spc="-5" dirty="0">
                <a:effectLst/>
                <a:latin typeface="Times New Roman" panose="02020603050405020304" pitchFamily="18" charset="0"/>
                <a:ea typeface="Times New Roman" panose="02020603050405020304" pitchFamily="18" charset="0"/>
                <a:cs typeface="Times New Roman" panose="02020603050405020304" pitchFamily="18" charset="0"/>
              </a:rPr>
              <a:t>planned</a:t>
            </a:r>
            <a:r>
              <a:rPr lang="en-US" sz="800" spc="-3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spc="5" dirty="0">
                <a:effectLst/>
                <a:latin typeface="Times New Roman" panose="02020603050405020304" pitchFamily="18" charset="0"/>
                <a:ea typeface="Times New Roman" panose="02020603050405020304" pitchFamily="18" charset="0"/>
                <a:cs typeface="Times New Roman" panose="02020603050405020304" pitchFamily="18" charset="0"/>
              </a:rPr>
              <a:t>in</a:t>
            </a:r>
            <a:r>
              <a:rPr lang="en-US" sz="800" spc="-3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dirty="0">
                <a:effectLst/>
                <a:latin typeface="Times New Roman" panose="02020603050405020304" pitchFamily="18" charset="0"/>
                <a:ea typeface="Times New Roman" panose="02020603050405020304" pitchFamily="18" charset="0"/>
                <a:cs typeface="Times New Roman" panose="02020603050405020304" pitchFamily="18" charset="0"/>
              </a:rPr>
              <a:t>accordance</a:t>
            </a:r>
            <a:r>
              <a:rPr lang="en-US" sz="800" spc="-3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spc="-5" dirty="0">
                <a:effectLst/>
                <a:latin typeface="Times New Roman" panose="02020603050405020304" pitchFamily="18" charset="0"/>
                <a:ea typeface="Times New Roman" panose="02020603050405020304" pitchFamily="18" charset="0"/>
                <a:cs typeface="Times New Roman" panose="02020603050405020304" pitchFamily="18" charset="0"/>
              </a:rPr>
              <a:t>with AAPA CME Criteria.  This activity is designated for___ AAPA Category 1 CME credits. PAs should only claim credit</a:t>
            </a:r>
            <a:r>
              <a:rPr lang="en-US" sz="800" spc="-3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spc="-5" dirty="0">
                <a:effectLst/>
                <a:latin typeface="Times New Roman" panose="02020603050405020304" pitchFamily="18" charset="0"/>
                <a:ea typeface="Times New Roman" panose="02020603050405020304" pitchFamily="18" charset="0"/>
                <a:cs typeface="Times New Roman" panose="02020603050405020304" pitchFamily="18" charset="0"/>
              </a:rPr>
              <a:t>commensurate</a:t>
            </a:r>
            <a:r>
              <a:rPr lang="en-US" sz="800" spc="-3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spc="-5" dirty="0">
                <a:effectLst/>
                <a:latin typeface="Times New Roman" panose="02020603050405020304" pitchFamily="18" charset="0"/>
                <a:ea typeface="Times New Roman" panose="02020603050405020304" pitchFamily="18" charset="0"/>
                <a:cs typeface="Times New Roman" panose="02020603050405020304" pitchFamily="18" charset="0"/>
              </a:rPr>
              <a:t>with</a:t>
            </a:r>
            <a:r>
              <a:rPr lang="en-US" sz="800" spc="-4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dirty="0">
                <a:effectLst/>
                <a:latin typeface="Times New Roman" panose="02020603050405020304" pitchFamily="18" charset="0"/>
                <a:ea typeface="Times New Roman" panose="02020603050405020304" pitchFamily="18" charset="0"/>
                <a:cs typeface="Times New Roman" panose="02020603050405020304" pitchFamily="18" charset="0"/>
              </a:rPr>
              <a:t>the</a:t>
            </a:r>
            <a:r>
              <a:rPr lang="en-US" sz="800" spc="-3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spc="-5" dirty="0">
                <a:effectLst/>
                <a:latin typeface="Times New Roman" panose="02020603050405020304" pitchFamily="18" charset="0"/>
                <a:ea typeface="Times New Roman" panose="02020603050405020304" pitchFamily="18" charset="0"/>
                <a:cs typeface="Times New Roman" panose="02020603050405020304" pitchFamily="18" charset="0"/>
              </a:rPr>
              <a:t>extent</a:t>
            </a:r>
            <a:r>
              <a:rPr lang="en-US" sz="800" spc="-3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spc="-5" dirty="0">
                <a:effectLst/>
                <a:latin typeface="Times New Roman" panose="02020603050405020304" pitchFamily="18" charset="0"/>
                <a:ea typeface="Times New Roman" panose="02020603050405020304" pitchFamily="18" charset="0"/>
                <a:cs typeface="Times New Roman" panose="02020603050405020304" pitchFamily="18" charset="0"/>
              </a:rPr>
              <a:t>of</a:t>
            </a:r>
            <a:r>
              <a:rPr lang="en-US" sz="800" spc="-3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spc="-5" dirty="0">
                <a:effectLst/>
                <a:latin typeface="Times New Roman" panose="02020603050405020304" pitchFamily="18" charset="0"/>
                <a:ea typeface="Times New Roman" panose="02020603050405020304" pitchFamily="18" charset="0"/>
                <a:cs typeface="Times New Roman" panose="02020603050405020304" pitchFamily="18" charset="0"/>
              </a:rPr>
              <a:t>their</a:t>
            </a:r>
            <a:r>
              <a:rPr lang="en-US" sz="800" spc="-3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spc="-5" dirty="0">
                <a:effectLst/>
                <a:latin typeface="Times New Roman" panose="02020603050405020304" pitchFamily="18" charset="0"/>
                <a:ea typeface="Times New Roman" panose="02020603050405020304" pitchFamily="18" charset="0"/>
                <a:cs typeface="Times New Roman" panose="02020603050405020304" pitchFamily="18" charset="0"/>
              </a:rPr>
              <a:t>participation.  </a:t>
            </a:r>
            <a:endParaRPr lang="en-US" sz="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gn="l">
              <a:spcBef>
                <a:spcPts val="0"/>
              </a:spcBef>
              <a:spcAft>
                <a:spcPts val="0"/>
              </a:spcAft>
            </a:pPr>
            <a:r>
              <a:rPr lang="en-US" sz="800" spc="-5"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gn="l">
              <a:spcBef>
                <a:spcPts val="0"/>
              </a:spcBef>
              <a:spcAft>
                <a:spcPts val="0"/>
              </a:spcAft>
            </a:pPr>
            <a:r>
              <a:rPr lang="en-US" sz="800" dirty="0">
                <a:effectLst/>
                <a:latin typeface="Times New Roman" panose="02020603050405020304" pitchFamily="18" charset="0"/>
                <a:ea typeface="Times New Roman" panose="02020603050405020304" pitchFamily="18" charset="0"/>
                <a:cs typeface="Times New Roman" panose="02020603050405020304" pitchFamily="18" charset="0"/>
              </a:rPr>
              <a:t>As a Jointly Accredited Organization, The Robert </a:t>
            </a:r>
            <a:r>
              <a:rPr lang="en-US" sz="800" dirty="0" err="1">
                <a:effectLst/>
                <a:latin typeface="Times New Roman" panose="02020603050405020304" pitchFamily="18" charset="0"/>
                <a:ea typeface="Times New Roman" panose="02020603050405020304" pitchFamily="18" charset="0"/>
                <a:cs typeface="Times New Roman" panose="02020603050405020304" pitchFamily="18" charset="0"/>
              </a:rPr>
              <a:t>Larner</a:t>
            </a:r>
            <a:r>
              <a:rPr lang="en-US" sz="800" dirty="0">
                <a:effectLst/>
                <a:latin typeface="Times New Roman" panose="02020603050405020304" pitchFamily="18" charset="0"/>
                <a:ea typeface="Times New Roman" panose="02020603050405020304" pitchFamily="18" charset="0"/>
                <a:cs typeface="Times New Roman" panose="02020603050405020304" pitchFamily="18" charset="0"/>
              </a:rPr>
              <a:t> College of Medicine at the University of Vermont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The University of Vermont maintains responsibility for this course. Social workers completing this course receive ­­­___ (general or ethics) continuing education credits.</a:t>
            </a:r>
          </a:p>
          <a:p>
            <a:pPr marL="0" marR="0" algn="l">
              <a:spcBef>
                <a:spcPts val="0"/>
              </a:spcBef>
              <a:spcAft>
                <a:spcPts val="0"/>
              </a:spcAft>
            </a:pPr>
            <a:r>
              <a:rPr lang="en-US" sz="800" spc="-5"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521335" algn="l">
              <a:spcBef>
                <a:spcPts val="410"/>
              </a:spcBef>
              <a:spcAft>
                <a:spcPts val="0"/>
              </a:spcAft>
              <a:tabLst>
                <a:tab pos="3519170" algn="l"/>
              </a:tabLst>
            </a:pPr>
            <a:r>
              <a:rPr lang="en-US" sz="800" dirty="0">
                <a:effectLst/>
                <a:latin typeface="Times New Roman" panose="02020603050405020304" pitchFamily="18" charset="0"/>
                <a:ea typeface="Times New Roman" panose="02020603050405020304" pitchFamily="18" charset="0"/>
                <a:cs typeface="Times New Roman" panose="02020603050405020304" pitchFamily="18" charset="0"/>
              </a:rPr>
              <a:t>This</a:t>
            </a:r>
            <a:r>
              <a:rPr lang="en-US" sz="800" spc="-3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spc="-5" dirty="0">
                <a:effectLst/>
                <a:latin typeface="Times New Roman" panose="02020603050405020304" pitchFamily="18" charset="0"/>
                <a:ea typeface="Times New Roman" panose="02020603050405020304" pitchFamily="18" charset="0"/>
                <a:cs typeface="Times New Roman" panose="02020603050405020304" pitchFamily="18" charset="0"/>
              </a:rPr>
              <a:t>activity</a:t>
            </a:r>
            <a:r>
              <a:rPr lang="en-US" sz="800" spc="-2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spc="-5" dirty="0">
                <a:effectLst/>
                <a:latin typeface="Times New Roman" panose="02020603050405020304" pitchFamily="18" charset="0"/>
                <a:ea typeface="Times New Roman" panose="02020603050405020304" pitchFamily="18" charset="0"/>
                <a:cs typeface="Times New Roman" panose="02020603050405020304" pitchFamily="18" charset="0"/>
              </a:rPr>
              <a:t>was</a:t>
            </a:r>
            <a:r>
              <a:rPr lang="en-US" sz="800" spc="-3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spc="-5" dirty="0">
                <a:effectLst/>
                <a:latin typeface="Times New Roman" panose="02020603050405020304" pitchFamily="18" charset="0"/>
                <a:ea typeface="Times New Roman" panose="02020603050405020304" pitchFamily="18" charset="0"/>
                <a:cs typeface="Times New Roman" panose="02020603050405020304" pitchFamily="18" charset="0"/>
              </a:rPr>
              <a:t>planned</a:t>
            </a:r>
            <a:r>
              <a:rPr lang="en-US" sz="800" spc="-2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spc="5" dirty="0">
                <a:effectLst/>
                <a:latin typeface="Times New Roman" panose="02020603050405020304" pitchFamily="18" charset="0"/>
                <a:ea typeface="Times New Roman" panose="02020603050405020304" pitchFamily="18" charset="0"/>
                <a:cs typeface="Times New Roman" panose="02020603050405020304" pitchFamily="18" charset="0"/>
              </a:rPr>
              <a:t>by</a:t>
            </a:r>
            <a:r>
              <a:rPr lang="en-US" sz="800" spc="-4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dirty="0">
                <a:effectLst/>
                <a:latin typeface="Times New Roman" panose="02020603050405020304" pitchFamily="18" charset="0"/>
                <a:ea typeface="Times New Roman" panose="02020603050405020304" pitchFamily="18" charset="0"/>
                <a:cs typeface="Times New Roman" panose="02020603050405020304" pitchFamily="18" charset="0"/>
              </a:rPr>
              <a:t>and</a:t>
            </a:r>
            <a:r>
              <a:rPr lang="en-US" sz="800" spc="-2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spc="-5" dirty="0">
                <a:effectLst/>
                <a:latin typeface="Times New Roman" panose="02020603050405020304" pitchFamily="18" charset="0"/>
                <a:ea typeface="Times New Roman" panose="02020603050405020304" pitchFamily="18" charset="0"/>
                <a:cs typeface="Times New Roman" panose="02020603050405020304" pitchFamily="18" charset="0"/>
              </a:rPr>
              <a:t>for</a:t>
            </a:r>
            <a:r>
              <a:rPr lang="en-US" sz="800" spc="-2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spc="-5" dirty="0">
                <a:effectLst/>
                <a:latin typeface="Times New Roman" panose="02020603050405020304" pitchFamily="18" charset="0"/>
                <a:ea typeface="Times New Roman" panose="02020603050405020304" pitchFamily="18" charset="0"/>
                <a:cs typeface="Times New Roman" panose="02020603050405020304" pitchFamily="18" charset="0"/>
              </a:rPr>
              <a:t>the</a:t>
            </a:r>
            <a:r>
              <a:rPr lang="en-US" sz="800" spc="-1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spc="-5" dirty="0">
                <a:effectLst/>
                <a:latin typeface="Times New Roman" panose="02020603050405020304" pitchFamily="18" charset="0"/>
                <a:ea typeface="Times New Roman" panose="02020603050405020304" pitchFamily="18" charset="0"/>
                <a:cs typeface="Times New Roman" panose="02020603050405020304" pitchFamily="18" charset="0"/>
              </a:rPr>
              <a:t>healthcare</a:t>
            </a:r>
            <a:r>
              <a:rPr lang="en-US" sz="800" spc="-3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spc="-5" dirty="0">
                <a:effectLst/>
                <a:latin typeface="Times New Roman" panose="02020603050405020304" pitchFamily="18" charset="0"/>
                <a:ea typeface="Times New Roman" panose="02020603050405020304" pitchFamily="18" charset="0"/>
                <a:cs typeface="Times New Roman" panose="02020603050405020304" pitchFamily="18" charset="0"/>
              </a:rPr>
              <a:t>team,</a:t>
            </a:r>
            <a:r>
              <a:rPr lang="en-US" sz="800" spc="-2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dirty="0">
                <a:effectLst/>
                <a:latin typeface="Times New Roman" panose="02020603050405020304" pitchFamily="18" charset="0"/>
                <a:ea typeface="Times New Roman" panose="02020603050405020304" pitchFamily="18" charset="0"/>
                <a:cs typeface="Times New Roman" panose="02020603050405020304" pitchFamily="18" charset="0"/>
              </a:rPr>
              <a:t>and</a:t>
            </a:r>
            <a:r>
              <a:rPr lang="en-US" sz="800" spc="-2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spc="-5" dirty="0">
                <a:effectLst/>
                <a:latin typeface="Times New Roman" panose="02020603050405020304" pitchFamily="18" charset="0"/>
                <a:ea typeface="Times New Roman" panose="02020603050405020304" pitchFamily="18" charset="0"/>
                <a:cs typeface="Times New Roman" panose="02020603050405020304" pitchFamily="18" charset="0"/>
              </a:rPr>
              <a:t>learners</a:t>
            </a:r>
            <a:r>
              <a:rPr lang="en-US" sz="800" spc="-1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spc="-5" dirty="0">
                <a:effectLst/>
                <a:latin typeface="Times New Roman" panose="02020603050405020304" pitchFamily="18" charset="0"/>
                <a:ea typeface="Times New Roman" panose="02020603050405020304" pitchFamily="18" charset="0"/>
                <a:cs typeface="Times New Roman" panose="02020603050405020304" pitchFamily="18" charset="0"/>
              </a:rPr>
              <a:t>will</a:t>
            </a:r>
            <a:r>
              <a:rPr lang="en-US" sz="800" spc="-3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spc="-5" dirty="0">
                <a:effectLst/>
                <a:latin typeface="Times New Roman" panose="02020603050405020304" pitchFamily="18" charset="0"/>
                <a:ea typeface="Times New Roman" panose="02020603050405020304" pitchFamily="18" charset="0"/>
                <a:cs typeface="Times New Roman" panose="02020603050405020304" pitchFamily="18" charset="0"/>
              </a:rPr>
              <a:t>receive ____</a:t>
            </a:r>
            <a:r>
              <a:rPr lang="en-US" sz="800" spc="-25" dirty="0">
                <a:effectLst/>
                <a:latin typeface="Times New Roman" panose="02020603050405020304" pitchFamily="18" charset="0"/>
                <a:ea typeface="Times New Roman" panose="02020603050405020304" pitchFamily="18" charset="0"/>
                <a:cs typeface="Times New Roman" panose="02020603050405020304" pitchFamily="18" charset="0"/>
              </a:rPr>
              <a:t> Interprofessional</a:t>
            </a:r>
            <a:r>
              <a:rPr lang="en-US" sz="800" spc="-5" dirty="0">
                <a:effectLst/>
                <a:latin typeface="Times New Roman" panose="02020603050405020304" pitchFamily="18" charset="0"/>
                <a:ea typeface="Times New Roman" panose="02020603050405020304" pitchFamily="18" charset="0"/>
                <a:cs typeface="Times New Roman" panose="02020603050405020304" pitchFamily="18" charset="0"/>
              </a:rPr>
              <a:t> Continuing</a:t>
            </a:r>
            <a:r>
              <a:rPr lang="en-US" sz="800" spc="-4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dirty="0">
                <a:effectLst/>
                <a:latin typeface="Times New Roman" panose="02020603050405020304" pitchFamily="18" charset="0"/>
                <a:ea typeface="Times New Roman" panose="02020603050405020304" pitchFamily="18" charset="0"/>
                <a:cs typeface="Times New Roman" panose="02020603050405020304" pitchFamily="18" charset="0"/>
              </a:rPr>
              <a:t>Education</a:t>
            </a:r>
            <a:r>
              <a:rPr lang="en-US" sz="800" spc="-3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dirty="0">
                <a:effectLst/>
                <a:latin typeface="Times New Roman" panose="02020603050405020304" pitchFamily="18" charset="0"/>
                <a:ea typeface="Times New Roman" panose="02020603050405020304" pitchFamily="18" charset="0"/>
                <a:cs typeface="Times New Roman" panose="02020603050405020304" pitchFamily="18" charset="0"/>
              </a:rPr>
              <a:t>(IPCE)</a:t>
            </a:r>
            <a:r>
              <a:rPr lang="en-US" sz="800" spc="-3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dirty="0">
                <a:effectLst/>
                <a:latin typeface="Times New Roman" panose="02020603050405020304" pitchFamily="18" charset="0"/>
                <a:ea typeface="Times New Roman" panose="02020603050405020304" pitchFamily="18" charset="0"/>
                <a:cs typeface="Times New Roman" panose="02020603050405020304" pitchFamily="18" charset="0"/>
              </a:rPr>
              <a:t>credit</a:t>
            </a:r>
            <a:r>
              <a:rPr lang="en-US" sz="800" spc="-3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spc="-5" dirty="0">
                <a:effectLst/>
                <a:latin typeface="Times New Roman" panose="02020603050405020304" pitchFamily="18" charset="0"/>
                <a:ea typeface="Times New Roman" panose="02020603050405020304" pitchFamily="18" charset="0"/>
                <a:cs typeface="Times New Roman" panose="02020603050405020304" pitchFamily="18" charset="0"/>
              </a:rPr>
              <a:t>for</a:t>
            </a:r>
            <a:r>
              <a:rPr lang="en-US" sz="800" spc="-3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spc="-5" dirty="0">
                <a:effectLst/>
                <a:latin typeface="Times New Roman" panose="02020603050405020304" pitchFamily="18" charset="0"/>
                <a:ea typeface="Times New Roman" panose="02020603050405020304" pitchFamily="18" charset="0"/>
                <a:cs typeface="Times New Roman" panose="02020603050405020304" pitchFamily="18" charset="0"/>
              </a:rPr>
              <a:t>learning</a:t>
            </a:r>
            <a:r>
              <a:rPr lang="en-US" sz="800" spc="-3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spc="-5" dirty="0">
                <a:effectLst/>
                <a:latin typeface="Times New Roman" panose="02020603050405020304" pitchFamily="18" charset="0"/>
                <a:ea typeface="Times New Roman" panose="02020603050405020304" pitchFamily="18" charset="0"/>
                <a:cs typeface="Times New Roman" panose="02020603050405020304" pitchFamily="18" charset="0"/>
              </a:rPr>
              <a:t>and</a:t>
            </a:r>
            <a:r>
              <a:rPr lang="en-US" sz="800" spc="-3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spc="-5" dirty="0">
                <a:effectLst/>
                <a:latin typeface="Times New Roman" panose="02020603050405020304" pitchFamily="18" charset="0"/>
                <a:ea typeface="Times New Roman" panose="02020603050405020304" pitchFamily="18" charset="0"/>
                <a:cs typeface="Times New Roman" panose="02020603050405020304" pitchFamily="18" charset="0"/>
              </a:rPr>
              <a:t>change.</a:t>
            </a:r>
            <a:endParaRPr lang="en-US" sz="8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2" name="TextBox 1">
            <a:extLst>
              <a:ext uri="{FF2B5EF4-FFF2-40B4-BE49-F238E27FC236}">
                <a16:creationId xmlns:a16="http://schemas.microsoft.com/office/drawing/2014/main" id="{635E84DA-5FBE-4F99-AAF9-697F99C9B833}"/>
              </a:ext>
            </a:extLst>
          </p:cNvPr>
          <p:cNvSpPr txBox="1"/>
          <p:nvPr/>
        </p:nvSpPr>
        <p:spPr>
          <a:xfrm>
            <a:off x="206828" y="533400"/>
            <a:ext cx="8285020" cy="2708434"/>
          </a:xfrm>
          <a:prstGeom prst="rect">
            <a:avLst/>
          </a:prstGeom>
          <a:noFill/>
        </p:spPr>
        <p:txBody>
          <a:bodyPr wrap="square" rtlCol="0">
            <a:spAutoFit/>
          </a:bodyPr>
          <a:lstStyle/>
          <a:p>
            <a:r>
              <a:rPr lang="en-US" altLang="en-US" sz="1000" b="1" dirty="0">
                <a:latin typeface="Times New Roman" panose="02020603050405020304" pitchFamily="18" charset="0"/>
                <a:cs typeface="Times New Roman" panose="02020603050405020304" pitchFamily="18" charset="0"/>
              </a:rPr>
              <a:t>Title of Program: 			Where: 			Date: 	</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000" b="1" dirty="0">
                <a:latin typeface="Times New Roman" panose="02020603050405020304" pitchFamily="18" charset="0"/>
                <a:cs typeface="Times New Roman" panose="02020603050405020304" pitchFamily="18" charset="0"/>
              </a:rPr>
              <a:t>Workshop #:</a:t>
            </a:r>
            <a:br>
              <a:rPr lang="en-US" altLang="en-US" sz="1000" b="1" dirty="0">
                <a:latin typeface="Times New Roman" panose="02020603050405020304" pitchFamily="18" charset="0"/>
                <a:cs typeface="Times New Roman" panose="02020603050405020304" pitchFamily="18" charset="0"/>
              </a:rPr>
            </a:br>
            <a:r>
              <a:rPr kumimoji="0" lang="en-US" altLang="en-US" sz="1000" b="1" i="0" u="none" strike="noStrike" cap="none" normalizeH="0" baseline="0" dirty="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Planners:</a:t>
            </a:r>
            <a:endParaRPr lang="en-US" altLang="en-US" sz="1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dirty="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Speaker(s): </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000" b="1" dirty="0">
              <a:solidFill>
                <a:srgbClr val="000000"/>
              </a:solidFill>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000" b="1" dirty="0">
                <a:latin typeface="Times New Roman" panose="02020603050405020304" pitchFamily="18" charset="0"/>
                <a:cs typeface="Times New Roman" panose="02020603050405020304" pitchFamily="18" charset="0"/>
              </a:rPr>
              <a:t>Learning Objective: </a:t>
            </a:r>
            <a:r>
              <a:rPr lang="en-US" altLang="en-US" sz="1000" i="1" dirty="0">
                <a:latin typeface="Times New Roman" panose="02020603050405020304" pitchFamily="18" charset="0"/>
                <a:cs typeface="Times New Roman" panose="02020603050405020304" pitchFamily="18" charset="0"/>
              </a:rPr>
              <a:t>By the end of this activity, the learners should be able to:</a:t>
            </a:r>
            <a:endParaRPr lang="en-US" altLang="en-US" sz="1000" b="1" dirty="0">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000" b="1" dirty="0">
              <a:latin typeface="Times New Roman" panose="02020603050405020304" pitchFamily="18" charset="0"/>
              <a:cs typeface="Times New Roman" panose="02020603050405020304" pitchFamily="18" charset="0"/>
            </a:endParaRPr>
          </a:p>
          <a:p>
            <a:r>
              <a:rPr lang="en-US" sz="1000" dirty="0">
                <a:solidFill>
                  <a:srgbClr val="404040"/>
                </a:solidFill>
                <a:effectLst/>
                <a:latin typeface="Times New Roman" panose="02020603050405020304" pitchFamily="18" charset="0"/>
                <a:ea typeface="Georgia" panose="02040502050405020303" pitchFamily="18" charset="0"/>
                <a:cs typeface="Times New Roman" panose="02020603050405020304" pitchFamily="18" charset="0"/>
              </a:rPr>
              <a:t>All those with control of content (speakers, planners, moderators, reviewers, staff) who have relevant financial relationships with “ineligible companies” are listed below (name of company only/no logos,</a:t>
            </a:r>
            <a:r>
              <a:rPr lang="en-US" sz="1000" dirty="0">
                <a:solidFill>
                  <a:srgbClr val="09142A"/>
                </a:solidFill>
                <a:effectLst/>
                <a:latin typeface="Times New Roman" panose="02020603050405020304" pitchFamily="18" charset="0"/>
                <a:ea typeface="Georgia" panose="02040502050405020303" pitchFamily="18" charset="0"/>
                <a:cs typeface="Times New Roman" panose="02020603050405020304" pitchFamily="18" charset="0"/>
              </a:rPr>
              <a:t> trade names, or product group messages)</a:t>
            </a:r>
            <a:r>
              <a:rPr lang="en-US" sz="1000" dirty="0">
                <a:solidFill>
                  <a:srgbClr val="404040"/>
                </a:solidFill>
                <a:effectLst/>
                <a:latin typeface="Times New Roman" panose="02020603050405020304" pitchFamily="18" charset="0"/>
                <a:ea typeface="Georgia" panose="02040502050405020303" pitchFamily="18" charset="0"/>
                <a:cs typeface="Times New Roman" panose="02020603050405020304" pitchFamily="18" charset="0"/>
              </a:rPr>
              <a:t>.  (</a:t>
            </a:r>
            <a:r>
              <a:rPr lang="en-US" sz="1000" i="1" dirty="0">
                <a:solidFill>
                  <a:srgbClr val="404040"/>
                </a:solidFill>
                <a:effectLst/>
                <a:latin typeface="Times New Roman" panose="02020603050405020304" pitchFamily="18" charset="0"/>
                <a:ea typeface="Georgia" panose="02040502050405020303" pitchFamily="18" charset="0"/>
                <a:cs typeface="Times New Roman" panose="02020603050405020304" pitchFamily="18" charset="0"/>
              </a:rPr>
              <a:t>An “ineligible company” is defined as those whose primary business is producing, marketing, selling, reselling or distributing healthcare products used by or on patients.</a:t>
            </a:r>
            <a:r>
              <a:rPr lang="en-US" sz="1000" dirty="0">
                <a:solidFill>
                  <a:srgbClr val="404040"/>
                </a:solidFill>
                <a:effectLst/>
                <a:latin typeface="Times New Roman" panose="02020603050405020304" pitchFamily="18" charset="0"/>
                <a:ea typeface="Georgia" panose="02040502050405020303" pitchFamily="18" charset="0"/>
                <a:cs typeface="Times New Roman" panose="02020603050405020304" pitchFamily="18" charset="0"/>
              </a:rPr>
              <a:t>)</a:t>
            </a:r>
          </a:p>
          <a:p>
            <a:pPr marL="0" marR="0" lvl="0" indent="0" algn="l" defTabSz="914400" rtl="0" eaLnBrk="0" fontAlgn="base" latinLnBrk="0" hangingPunct="0">
              <a:lnSpc>
                <a:spcPct val="100000"/>
              </a:lnSpc>
              <a:spcBef>
                <a:spcPct val="0"/>
              </a:spcBef>
              <a:spcAft>
                <a:spcPct val="0"/>
              </a:spcAft>
              <a:buClrTx/>
              <a:buSzTx/>
              <a:buFontTx/>
              <a:buNone/>
              <a:tabLst/>
            </a:pPr>
            <a:br>
              <a:rPr lang="en-US" altLang="en-US" sz="1000" b="1" dirty="0">
                <a:latin typeface="Times New Roman" panose="02020603050405020304" pitchFamily="18" charset="0"/>
                <a:cs typeface="Times New Roman" panose="02020603050405020304" pitchFamily="18" charset="0"/>
              </a:rPr>
            </a:br>
            <a:r>
              <a:rPr lang="en-US" altLang="en-US" sz="1000" b="1" dirty="0">
                <a:latin typeface="Times New Roman" panose="02020603050405020304" pitchFamily="18" charset="0"/>
                <a:cs typeface="Times New Roman" panose="02020603050405020304" pitchFamily="18" charset="0"/>
              </a:rPr>
              <a:t>No speakers, planners or CMIE reviewers have any financial relationships with ineligible companies. </a:t>
            </a:r>
            <a:br>
              <a:rPr lang="en-US" altLang="en-US" sz="1000" b="1" dirty="0">
                <a:latin typeface="Times New Roman" panose="02020603050405020304" pitchFamily="18" charset="0"/>
                <a:cs typeface="Times New Roman" panose="02020603050405020304" pitchFamily="18" charset="0"/>
              </a:rPr>
            </a:br>
            <a:r>
              <a:rPr lang="en-US" altLang="en-US" sz="1000" b="1" dirty="0">
                <a:latin typeface="Times New Roman" panose="02020603050405020304" pitchFamily="18" charset="0"/>
                <a:cs typeface="Times New Roman" panose="02020603050405020304" pitchFamily="18" charset="0"/>
              </a:rPr>
              <a:t>	</a:t>
            </a:r>
            <a:br>
              <a:rPr lang="en-US" altLang="en-US" sz="1000" b="1" dirty="0">
                <a:latin typeface="Times New Roman" panose="02020603050405020304" pitchFamily="18" charset="0"/>
                <a:cs typeface="Times New Roman" panose="02020603050405020304" pitchFamily="18" charset="0"/>
              </a:rPr>
            </a:br>
            <a:r>
              <a:rPr lang="en-US" altLang="en-US" sz="1000" b="1" dirty="0">
                <a:latin typeface="Times New Roman" panose="02020603050405020304" pitchFamily="18" charset="0"/>
                <a:cs typeface="Times New Roman" panose="02020603050405020304" pitchFamily="18" charset="0"/>
              </a:rPr>
              <a:t>This activity did not receive any support from ineligible companies (grants or in-kind).      </a:t>
            </a:r>
            <a:br>
              <a:rPr lang="en-US" altLang="en-US" sz="1000" b="1" dirty="0">
                <a:latin typeface="Times New Roman" panose="02020603050405020304" pitchFamily="18" charset="0"/>
                <a:cs typeface="Times New Roman" panose="02020603050405020304" pitchFamily="18" charset="0"/>
              </a:rPr>
            </a:br>
            <a:br>
              <a:rPr lang="en-US" altLang="en-US" sz="1000" b="1" dirty="0">
                <a:latin typeface="Times New Roman" panose="02020603050405020304" pitchFamily="18" charset="0"/>
                <a:cs typeface="Times New Roman" panose="02020603050405020304" pitchFamily="18" charset="0"/>
              </a:rPr>
            </a:br>
            <a:r>
              <a:rPr lang="en-US" sz="1000" b="1" u="sng" dirty="0">
                <a:latin typeface="Times New Roman" panose="02020603050405020304" pitchFamily="18" charset="0"/>
                <a:cs typeface="Times New Roman" panose="02020603050405020304" pitchFamily="18" charset="0"/>
              </a:rPr>
              <a:t>Meeting Disclaimer:</a:t>
            </a:r>
            <a:r>
              <a:rPr lang="en-US" sz="1000" dirty="0">
                <a:latin typeface="Times New Roman" panose="02020603050405020304" pitchFamily="18" charset="0"/>
                <a:cs typeface="Times New Roman" panose="02020603050405020304" pitchFamily="18" charset="0"/>
              </a:rPr>
              <a:t>  Regarding materials and information received:  the views, statements, and recommendations expressed during this activity represent those of the authors and speakers and do not necessarily represent the views of the University of Vermont.</a:t>
            </a:r>
            <a:endParaRPr lang="en-US" sz="1000" dirty="0"/>
          </a:p>
        </p:txBody>
      </p:sp>
      <p:sp>
        <p:nvSpPr>
          <p:cNvPr id="18" name="TextBox 17">
            <a:extLst>
              <a:ext uri="{FF2B5EF4-FFF2-40B4-BE49-F238E27FC236}">
                <a16:creationId xmlns:a16="http://schemas.microsoft.com/office/drawing/2014/main" id="{81786341-55B6-4644-A95B-F73C281DC9E9}"/>
              </a:ext>
            </a:extLst>
          </p:cNvPr>
          <p:cNvSpPr txBox="1"/>
          <p:nvPr/>
        </p:nvSpPr>
        <p:spPr>
          <a:xfrm>
            <a:off x="3632200" y="6403975"/>
            <a:ext cx="1168400" cy="449805"/>
          </a:xfrm>
          <a:prstGeom prst="rect">
            <a:avLst/>
          </a:prstGeom>
          <a:noFill/>
        </p:spPr>
        <p:txBody>
          <a:bodyPr wrap="square" rtlCol="0">
            <a:spAutoFit/>
          </a:bodyPr>
          <a:lstStyle/>
          <a:p>
            <a:endParaRPr lang="en-US" dirty="0"/>
          </a:p>
        </p:txBody>
      </p:sp>
      <p:sp>
        <p:nvSpPr>
          <p:cNvPr id="4" name="Rectangle 1">
            <a:extLst>
              <a:ext uri="{FF2B5EF4-FFF2-40B4-BE49-F238E27FC236}">
                <a16:creationId xmlns:a16="http://schemas.microsoft.com/office/drawing/2014/main" id="{7CA16E2A-765D-4D87-9236-F2D28C82C938}"/>
              </a:ext>
            </a:extLst>
          </p:cNvPr>
          <p:cNvSpPr>
            <a:spLocks noChangeArrowheads="1"/>
          </p:cNvSpPr>
          <p:nvPr/>
        </p:nvSpPr>
        <p:spPr bwMode="auto">
          <a:xfrm flipH="1">
            <a:off x="274287" y="992698"/>
            <a:ext cx="8153400" cy="8385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304704" rIns="0" bIns="38088"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400" b="1" i="0" u="none" strike="noStrike" cap="none" normalizeH="0" baseline="0" dirty="0">
              <a:ln>
                <a:noFill/>
              </a:ln>
              <a:solidFill>
                <a:srgbClr val="000000"/>
              </a:solidFill>
              <a:effectLst/>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chemeClr val="tx1"/>
                </a:solidFill>
                <a:effectLst/>
                <a:latin typeface="Arial" panose="020B0604020202020204" pitchFamily="34" charset="0"/>
              </a:rPr>
              <a:t>  </a:t>
            </a:r>
          </a:p>
        </p:txBody>
      </p:sp>
      <p:pic>
        <p:nvPicPr>
          <p:cNvPr id="5" name="Picture 4" descr="Logo, company name&#10;&#10;Description automatically generated">
            <a:extLst>
              <a:ext uri="{FF2B5EF4-FFF2-40B4-BE49-F238E27FC236}">
                <a16:creationId xmlns:a16="http://schemas.microsoft.com/office/drawing/2014/main" id="{3520953B-D5CB-9100-ED43-A74E156D0F6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91000" y="6045988"/>
            <a:ext cx="746002" cy="652751"/>
          </a:xfrm>
          <a:prstGeom prst="rect">
            <a:avLst/>
          </a:prstGeom>
        </p:spPr>
      </p:pic>
    </p:spTree>
  </p:cSld>
  <p:clrMapOvr>
    <a:masterClrMapping/>
  </p:clrMapOvr>
  <p:transition spd="slow" advTm="1520"/>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TC101859861[[fn=Tradeshow]]</Template>
  <TotalTime>413</TotalTime>
  <Words>550</Words>
  <Application>Microsoft Office PowerPoint</Application>
  <PresentationFormat>On-screen Show (4:3)</PresentationFormat>
  <Paragraphs>24</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Office Theme</vt:lpstr>
      <vt:lpstr>PowerPoint Presentation</vt:lpstr>
    </vt:vector>
  </TitlesOfParts>
  <Company>University of Vermont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Program:                                                                      Title of Talk:   Speaker/Moderator:   Date:   Workshop #:   Learning Objectives 1.   2. 3.  DISCLOSURE:   Possible Conflict of Interest:  ______________________________________________________________   All Possible Conflicts of Interest have been resolved prior to the start of this program.</dc:title>
  <dc:creator>mcgagne</dc:creator>
  <cp:lastModifiedBy>Gagne, Mary C</cp:lastModifiedBy>
  <cp:revision>53</cp:revision>
  <cp:lastPrinted>2013-05-06T14:39:57Z</cp:lastPrinted>
  <dcterms:created xsi:type="dcterms:W3CDTF">2007-06-25T17:44:45Z</dcterms:created>
  <dcterms:modified xsi:type="dcterms:W3CDTF">2024-02-16T13:32:37Z</dcterms:modified>
</cp:coreProperties>
</file>