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467"/>
    <p:restoredTop sz="95921"/>
  </p:normalViewPr>
  <p:slideViewPr>
    <p:cSldViewPr snapToGrid="0">
      <p:cViewPr varScale="1">
        <p:scale>
          <a:sx n="96" d="100"/>
          <a:sy n="96" d="100"/>
        </p:scale>
        <p:origin x="176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1FC03-05B0-7068-8812-FE5596414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7416EB-A836-5802-D686-FC6C1616C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9D288-BA73-BE7F-64D0-2E329C04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B82A-1054-3949-A517-D87C7895FC8C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F2D7E-427F-2C5D-FF05-A83D2B0DC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4BEB7-78C6-1E92-357A-C3A2FC491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9D68-2770-FC4F-88DF-B4AA6B4E1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55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DB516-B412-48B7-A9EC-90E222449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61C71-071F-4DE7-F373-D87C5C169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3EDA6-FD73-1328-5468-838B8EC1B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B82A-1054-3949-A517-D87C7895FC8C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63F8F-F86B-8C59-ECF9-7ADEC7658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780C2-5F68-2404-D8A6-0F15AD431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9D68-2770-FC4F-88DF-B4AA6B4E1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1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51742-9173-5656-AB03-09A260D335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AAA234-D123-F65B-A5AE-1F3DD6158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CE475-5BCB-3AA0-8418-C2748926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B82A-1054-3949-A517-D87C7895FC8C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4C66E-9F43-6DCC-C532-AB7B03A87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5D7ED-007E-4D18-0031-DFD9887E7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9D68-2770-FC4F-88DF-B4AA6B4E1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5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A8CDB-84C0-3DBE-AB5A-9FF90CE5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05361-9266-D057-7F0D-E0F407B85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ECF4B-F7B9-E100-9036-B4A0B513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B82A-1054-3949-A517-D87C7895FC8C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D6D5F-411E-4AD6-8A0D-5A7ADF553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6A7E0-BC98-9C06-5B06-DF2803629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9D68-2770-FC4F-88DF-B4AA6B4E1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9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6A3AC-14DB-0E8A-A1F8-08EFF8ED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FF9FF-ED8D-8E5A-5BF1-DBE9DCBB5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33CFB-EED7-2A71-9F84-DF20E589C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B82A-1054-3949-A517-D87C7895FC8C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C17E5-2BAD-A059-CA3D-039F65822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E86FC-FEAC-8081-E050-66BABCFC9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9D68-2770-FC4F-88DF-B4AA6B4E1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14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E00D2-C74B-77D6-EDD5-1533F8501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10C7D-3CF6-92F7-534E-7008B88B28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C9F9-EBF3-B099-DA77-D6FC357FB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C1583-1E0F-E02A-51F0-FD240D468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B82A-1054-3949-A517-D87C7895FC8C}" type="datetimeFigureOut">
              <a:rPr lang="en-US" smtClean="0"/>
              <a:t>9/26/23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06C38-C58D-A160-571E-456416C2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2A5C7-6AC9-FD95-CE0A-B128B1B0E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9D68-2770-FC4F-88DF-B4AA6B4E1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EB8BF-1FC7-5DEC-7985-B6164C94B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59888-11D1-9EA7-54C0-DF18A893A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0E7F9-271B-7049-904E-D81075C1A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BE6C30-77DC-153C-5A9A-6E6FB4B70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11C4A-290D-E6D3-1EB4-1A5D4B00E9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4DA41C-0DDD-9806-C2DE-E243D53E8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B82A-1054-3949-A517-D87C7895FC8C}" type="datetimeFigureOut">
              <a:rPr lang="en-US" smtClean="0"/>
              <a:t>9/26/23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84F479-9FEB-D696-FACF-E91905BF2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D8E283-8119-A93E-F1B5-F4C8D740D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9D68-2770-FC4F-88DF-B4AA6B4E1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42E0E-CFE0-CB32-9F80-A0BFAF270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5D7467-D69B-0BB4-517E-BDA49725A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B82A-1054-3949-A517-D87C7895FC8C}" type="datetimeFigureOut">
              <a:rPr lang="en-US" smtClean="0"/>
              <a:t>9/26/23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B8789C-F0AB-DE9A-2739-49DC1862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EE5AC-C21F-24F2-FB1F-2DBA81090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9D68-2770-FC4F-88DF-B4AA6B4E1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9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875D29-1276-A79F-DE9C-7C8B47E58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B82A-1054-3949-A517-D87C7895FC8C}" type="datetimeFigureOut">
              <a:rPr lang="en-US" smtClean="0"/>
              <a:t>9/26/23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FCFA2C-C103-027A-4E5C-218043F93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E876E-C551-302C-4D6E-A40DC894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9D68-2770-FC4F-88DF-B4AA6B4E1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36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209EE-2B3D-7641-2950-11DB5E2B0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5931F-DFB8-E245-A4A9-3DDF0B785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36756-C926-B5E1-26B2-33EC0F058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A0417C-AE3C-42F5-24D4-AB3A7AFDB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B82A-1054-3949-A517-D87C7895FC8C}" type="datetimeFigureOut">
              <a:rPr lang="en-US" smtClean="0"/>
              <a:t>9/26/23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BFC67-EB15-1EDC-655C-0D5637405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6F057-B289-31E7-609E-0DD451DA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9D68-2770-FC4F-88DF-B4AA6B4E1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4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7859B-13E7-9992-E808-33FE26ACC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7D4364-4BF0-0E5B-5871-AE90D2BC29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83AFD-5CCD-442B-DB90-5284209B4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BDB32E-B3CF-366C-4BAA-FB6148FF0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B82A-1054-3949-A517-D87C7895FC8C}" type="datetimeFigureOut">
              <a:rPr lang="en-US" smtClean="0"/>
              <a:t>9/26/23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248BA-8AC5-4935-F24E-CC5E0C8E8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2006E-F496-D9BC-100D-65F248E9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9D68-2770-FC4F-88DF-B4AA6B4E1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2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20FB6E-5088-0725-1711-620B88405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F65BE-4FCA-FC07-3C6C-0B28FE5C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ABEBB-745C-914D-6A5C-64041DAA74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1B82A-1054-3949-A517-D87C7895FC8C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F4460-CBE3-69AC-236C-EFF0C3C71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49D0E-BAE6-005A-CAD0-5509891F8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09D68-2770-FC4F-88DF-B4AA6B4E1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6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https://0.academia-photos.com/34623991/18879370/18835205/s200_maria_alessandra.woolson.jpg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hyperlink" Target="mailto:mwoolson@uvm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https://i1.rgstatic.net/ii/profile.image/500112455880704-1496247509612_Q512/Sofia-Rosa-2.jpg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image" Target="https://encrypted-tbn0.gstatic.com/images?q=tbn:ANd9GcTOzcs68G1gMwQzqParpKCobaiPS_Oq742RP_Z2xn_TVC0pYwuuKcF-lP25YsQme_fjjEg&amp;usqp=CAU" TargetMode="External"/><Relationship Id="rId4" Type="http://schemas.openxmlformats.org/officeDocument/2006/relationships/image" Target="https://catalat.org/wp-content/uploads/2018/11/pablo-chiuminatto.jpg" TargetMode="Externa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4A556-3114-D240-2892-8C00FFAE6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09" y="68837"/>
            <a:ext cx="11805177" cy="1551305"/>
          </a:xfrm>
        </p:spPr>
        <p:txBody>
          <a:bodyPr>
            <a:normAutofit fontScale="90000"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3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 Humanities Discussion Series</a:t>
            </a:r>
            <a:br>
              <a:rPr lang="en-US" sz="2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Collaborative Conversation </a:t>
            </a:r>
            <a:b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Sponsored by </a:t>
            </a:r>
            <a:r>
              <a:rPr lang="en-US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UVM’s School of World Languages &amp; Pontificia Universidad Católica de Chile’s Faculty of Letters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28">
            <a:extLst>
              <a:ext uri="{FF2B5EF4-FFF2-40B4-BE49-F238E27FC236}">
                <a16:creationId xmlns:a16="http://schemas.microsoft.com/office/drawing/2014/main" id="{8C4DB732-0C09-3F08-CB7D-1E43E1BC8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405" y="22913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30">
            <a:extLst>
              <a:ext uri="{FF2B5EF4-FFF2-40B4-BE49-F238E27FC236}">
                <a16:creationId xmlns:a16="http://schemas.microsoft.com/office/drawing/2014/main" id="{06B70E6A-C4EF-E2DE-53E1-756E69A2A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53" name="Picture 7" descr="Pablo Chiuminatto - Latin American University Presses Rights Catalog">
            <a:extLst>
              <a:ext uri="{FF2B5EF4-FFF2-40B4-BE49-F238E27FC236}">
                <a16:creationId xmlns:a16="http://schemas.microsoft.com/office/drawing/2014/main" id="{99B71768-9803-BCCC-081F-2B665AF0A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51615" y="1503982"/>
            <a:ext cx="1316040" cy="131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32">
            <a:extLst>
              <a:ext uri="{FF2B5EF4-FFF2-40B4-BE49-F238E27FC236}">
                <a16:creationId xmlns:a16="http://schemas.microsoft.com/office/drawing/2014/main" id="{3018D5BE-C484-3026-A8BA-8B7DC6362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320" y="24389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55" name="Picture 3" descr="Sofía ROSA | PhD | Doctor of Literature | Pontificia Universidad Católica  de Chile, Santiago | UC | Departamento de Literatura | Research profile">
            <a:extLst>
              <a:ext uri="{FF2B5EF4-FFF2-40B4-BE49-F238E27FC236}">
                <a16:creationId xmlns:a16="http://schemas.microsoft.com/office/drawing/2014/main" id="{B57D10B2-82DE-E0EE-216C-8B19AD048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96237" y="1503982"/>
            <a:ext cx="1291692" cy="129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34">
            <a:extLst>
              <a:ext uri="{FF2B5EF4-FFF2-40B4-BE49-F238E27FC236}">
                <a16:creationId xmlns:a16="http://schemas.microsoft.com/office/drawing/2014/main" id="{A81FBAC3-68CA-5CDB-0CC7-15F08AA68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691" y="22811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36">
            <a:extLst>
              <a:ext uri="{FF2B5EF4-FFF2-40B4-BE49-F238E27FC236}">
                <a16:creationId xmlns:a16="http://schemas.microsoft.com/office/drawing/2014/main" id="{98ADA1B3-4D3C-60DF-ABA6-08761BF4F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169" y="22775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59" name="Picture 8" descr="Maria Alessandra Woolson | University of Vermont - Academia.edu">
            <a:extLst>
              <a:ext uri="{FF2B5EF4-FFF2-40B4-BE49-F238E27FC236}">
                <a16:creationId xmlns:a16="http://schemas.microsoft.com/office/drawing/2014/main" id="{E7BAA723-A176-E06B-DA03-F683D9572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942" y="1517140"/>
            <a:ext cx="1316039" cy="131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38">
            <a:extLst>
              <a:ext uri="{FF2B5EF4-FFF2-40B4-BE49-F238E27FC236}">
                <a16:creationId xmlns:a16="http://schemas.microsoft.com/office/drawing/2014/main" id="{88853FA6-9FE6-E533-F318-B0CCB7A28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8111" y="23150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61" name="Picture 10" descr="Ignacio Lopez Vicuna - Assistant Professor - University of Vermont |  LinkedIn">
            <a:extLst>
              <a:ext uri="{FF2B5EF4-FFF2-40B4-BE49-F238E27FC236}">
                <a16:creationId xmlns:a16="http://schemas.microsoft.com/office/drawing/2014/main" id="{B7C6D8E3-E5C9-A58C-34D5-48997DAC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903" y="1552002"/>
            <a:ext cx="1316039" cy="131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A person sitting on a rock&#10;&#10;Description automatically generated">
            <a:extLst>
              <a:ext uri="{FF2B5EF4-FFF2-40B4-BE49-F238E27FC236}">
                <a16:creationId xmlns:a16="http://schemas.microsoft.com/office/drawing/2014/main" id="{A0A6B9BF-37D6-FBEA-AA62-FDD98E23E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2" y="1503982"/>
            <a:ext cx="1316040" cy="131604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A9E58A-42E6-DED4-E846-09AB11171E52}"/>
              </a:ext>
            </a:extLst>
          </p:cNvPr>
          <p:cNvSpPr txBox="1">
            <a:spLocks/>
          </p:cNvSpPr>
          <p:nvPr/>
        </p:nvSpPr>
        <p:spPr>
          <a:xfrm>
            <a:off x="573405" y="3037361"/>
            <a:ext cx="11348964" cy="35210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 de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septiembre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Vincent Van Gogh and his paintings as a trigger to (dis)connect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Ingrid Molderez, KU Leuven, Belgium, Economics and Business. This talk will be in English @ 12:00 pm. Contact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mwoolson@uvm.edu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zoom link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de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octubre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Sentir para saber: conciencia y sensibilidad ante la crisis global</a:t>
            </a:r>
            <a:r>
              <a:rPr lang="es-ES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Pablo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Chiuminatto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Pontificia Universidad Católica de Chile, College of Letters. This talk will be in Spanish. @ 3:00 pm.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 de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octubre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b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Crónica roja, crimen verde, ficción oscura: aportes ecocríticos para una criminología del Antropoceno</a:t>
            </a:r>
            <a:r>
              <a:rPr lang="es-ES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ES" sz="16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Sofía Rosa, RIHA (Red UC por Humanidades Ambientales) y RIHUA (Red Iberoamericana Investigación en Humanidades </a:t>
            </a:r>
            <a:r>
              <a:rPr lang="es-ES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</a:t>
            </a:r>
            <a:r>
              <a:rPr lang="es-ES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Spanish@3:00pm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 de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octubre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sz="16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don de otra mirada: arte efímero en espacios públicos como propuesta eco poética</a:t>
            </a:r>
            <a:r>
              <a:rPr lang="es-ES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ES" sz="16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Maria Alessandra Woolson, University of Vermont, School of World Languages and Cultures</a:t>
            </a:r>
            <a:r>
              <a:rPr lang="es-ES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talk will be in Spanish. @ 3:00 pm.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de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octubre</a:t>
            </a:r>
            <a:r>
              <a:rPr lang="en-US" sz="1600" b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sz="16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Hacia una ética ecológica en la literatura infantil a juvenil ilustrada del nuevo milenio.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Andrea Casals, Pontificia Universidad Católica de Chile, College of Letters. This talk will be in Spanish. @ 3:00 pm.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de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noviembre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Descentrar la mirada cinemática: Raúl Ruiz y otra manera de narrar la desaparición de las culturas chilenas del mar –los pueblos originarios de Patagonia y Tierra del Fuego</a:t>
            </a:r>
            <a:r>
              <a:rPr lang="es-ES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Ignacio López Vicuña, University of Vermont, SWLC.</a:t>
            </a:r>
            <a:r>
              <a:rPr lang="es-ES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Spanish. @ 3:00 pm.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Contact 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mwoolson@uvm.edu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zoom link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erson with short hair wearing earrings and a black jacket&#10;&#10;Description automatically generated">
            <a:extLst>
              <a:ext uri="{FF2B5EF4-FFF2-40B4-BE49-F238E27FC236}">
                <a16:creationId xmlns:a16="http://schemas.microsoft.com/office/drawing/2014/main" id="{5D747F4B-AE36-0BB2-89DF-9AD11B2981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86563" y="1527300"/>
            <a:ext cx="1277510" cy="131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18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303</Words>
  <Application>Microsoft Macintosh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Environmental Humanities Discussion Series A Collaborative Conversation  Sponsored by UVM’s School of World Languages &amp; Pontificia Universidad Católica de Chile’s Faculty of Letters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Vincent Van Gogh and his paintings as a trigger to (dis)connect A Talk by Professor Ingrid Molderez, KU Leuven, Belgium  </dc:title>
  <dc:creator>Maria Woolson</dc:creator>
  <cp:lastModifiedBy>Maria Woolson</cp:lastModifiedBy>
  <cp:revision>13</cp:revision>
  <dcterms:created xsi:type="dcterms:W3CDTF">2023-09-14T01:51:15Z</dcterms:created>
  <dcterms:modified xsi:type="dcterms:W3CDTF">2023-09-26T16:46:42Z</dcterms:modified>
</cp:coreProperties>
</file>