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32918400"/>
  <p:notesSz cx="6858000" cy="9144000"/>
  <p:defaultTextStyle>
    <a:defPPr>
      <a:defRPr lang="en-US"/>
    </a:defPPr>
    <a:lvl1pPr marL="0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1pPr>
    <a:lvl2pPr marL="1881012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2pPr>
    <a:lvl3pPr marL="3762024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3pPr>
    <a:lvl4pPr marL="5643037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4pPr>
    <a:lvl5pPr marL="7524049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5pPr>
    <a:lvl6pPr marL="9405061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6pPr>
    <a:lvl7pPr marL="11286073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7pPr>
    <a:lvl8pPr marL="13167086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8pPr>
    <a:lvl9pPr marL="15048098" algn="l" defTabSz="376202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1308" y="-180"/>
      </p:cViewPr>
      <p:guideLst>
        <p:guide orient="horz" pos="1036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0226042"/>
            <a:ext cx="279806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8653760"/>
            <a:ext cx="230428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4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5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286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167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04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318265"/>
            <a:ext cx="740664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318265"/>
            <a:ext cx="2167128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1153122"/>
            <a:ext cx="27980640" cy="6537960"/>
          </a:xfrm>
        </p:spPr>
        <p:txBody>
          <a:bodyPr anchor="t"/>
          <a:lstStyle>
            <a:lvl1pPr algn="l">
              <a:defRPr sz="16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3952225"/>
            <a:ext cx="27980640" cy="7200898"/>
          </a:xfrm>
        </p:spPr>
        <p:txBody>
          <a:bodyPr anchor="b"/>
          <a:lstStyle>
            <a:lvl1pPr marL="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1pPr>
            <a:lvl2pPr marL="1881012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2pPr>
            <a:lvl3pPr marL="376202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3pPr>
            <a:lvl4pPr marL="564303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52404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40506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28607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167086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5048098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7680963"/>
            <a:ext cx="14538960" cy="21724622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7680963"/>
            <a:ext cx="14538960" cy="21724622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7368542"/>
            <a:ext cx="14544677" cy="307085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1012" indent="0">
              <a:buNone/>
              <a:defRPr sz="8200" b="1"/>
            </a:lvl2pPr>
            <a:lvl3pPr marL="3762024" indent="0">
              <a:buNone/>
              <a:defRPr sz="7400" b="1"/>
            </a:lvl3pPr>
            <a:lvl4pPr marL="5643037" indent="0">
              <a:buNone/>
              <a:defRPr sz="6600" b="1"/>
            </a:lvl4pPr>
            <a:lvl5pPr marL="7524049" indent="0">
              <a:buNone/>
              <a:defRPr sz="6600" b="1"/>
            </a:lvl5pPr>
            <a:lvl6pPr marL="9405061" indent="0">
              <a:buNone/>
              <a:defRPr sz="6600" b="1"/>
            </a:lvl6pPr>
            <a:lvl7pPr marL="11286073" indent="0">
              <a:buNone/>
              <a:defRPr sz="6600" b="1"/>
            </a:lvl7pPr>
            <a:lvl8pPr marL="13167086" indent="0">
              <a:buNone/>
              <a:defRPr sz="6600" b="1"/>
            </a:lvl8pPr>
            <a:lvl9pPr marL="15048098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0439400"/>
            <a:ext cx="14544677" cy="18966182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7368542"/>
            <a:ext cx="14550390" cy="307085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1012" indent="0">
              <a:buNone/>
              <a:defRPr sz="8200" b="1"/>
            </a:lvl2pPr>
            <a:lvl3pPr marL="3762024" indent="0">
              <a:buNone/>
              <a:defRPr sz="7400" b="1"/>
            </a:lvl3pPr>
            <a:lvl4pPr marL="5643037" indent="0">
              <a:buNone/>
              <a:defRPr sz="6600" b="1"/>
            </a:lvl4pPr>
            <a:lvl5pPr marL="7524049" indent="0">
              <a:buNone/>
              <a:defRPr sz="6600" b="1"/>
            </a:lvl5pPr>
            <a:lvl6pPr marL="9405061" indent="0">
              <a:buNone/>
              <a:defRPr sz="6600" b="1"/>
            </a:lvl6pPr>
            <a:lvl7pPr marL="11286073" indent="0">
              <a:buNone/>
              <a:defRPr sz="6600" b="1"/>
            </a:lvl7pPr>
            <a:lvl8pPr marL="13167086" indent="0">
              <a:buNone/>
              <a:defRPr sz="6600" b="1"/>
            </a:lvl8pPr>
            <a:lvl9pPr marL="15048098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0439400"/>
            <a:ext cx="14550390" cy="18966182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310640"/>
            <a:ext cx="10829927" cy="5577840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310643"/>
            <a:ext cx="18402300" cy="28094942"/>
          </a:xfrm>
        </p:spPr>
        <p:txBody>
          <a:bodyPr/>
          <a:lstStyle>
            <a:lvl1pPr>
              <a:defRPr sz="13200"/>
            </a:lvl1pPr>
            <a:lvl2pPr>
              <a:defRPr sz="11500"/>
            </a:lvl2pPr>
            <a:lvl3pPr>
              <a:defRPr sz="99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6888483"/>
            <a:ext cx="10829927" cy="22517102"/>
          </a:xfrm>
        </p:spPr>
        <p:txBody>
          <a:bodyPr/>
          <a:lstStyle>
            <a:lvl1pPr marL="0" indent="0">
              <a:buNone/>
              <a:defRPr sz="5800"/>
            </a:lvl1pPr>
            <a:lvl2pPr marL="1881012" indent="0">
              <a:buNone/>
              <a:defRPr sz="4900"/>
            </a:lvl2pPr>
            <a:lvl3pPr marL="3762024" indent="0">
              <a:buNone/>
              <a:defRPr sz="4100"/>
            </a:lvl3pPr>
            <a:lvl4pPr marL="5643037" indent="0">
              <a:buNone/>
              <a:defRPr sz="3700"/>
            </a:lvl4pPr>
            <a:lvl5pPr marL="7524049" indent="0">
              <a:buNone/>
              <a:defRPr sz="3700"/>
            </a:lvl5pPr>
            <a:lvl6pPr marL="9405061" indent="0">
              <a:buNone/>
              <a:defRPr sz="3700"/>
            </a:lvl6pPr>
            <a:lvl7pPr marL="11286073" indent="0">
              <a:buNone/>
              <a:defRPr sz="3700"/>
            </a:lvl7pPr>
            <a:lvl8pPr marL="13167086" indent="0">
              <a:buNone/>
              <a:defRPr sz="3700"/>
            </a:lvl8pPr>
            <a:lvl9pPr marL="15048098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23042880"/>
            <a:ext cx="19751040" cy="2720342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2941320"/>
            <a:ext cx="19751040" cy="19751040"/>
          </a:xfrm>
        </p:spPr>
        <p:txBody>
          <a:bodyPr/>
          <a:lstStyle>
            <a:lvl1pPr marL="0" indent="0">
              <a:buNone/>
              <a:defRPr sz="13200"/>
            </a:lvl1pPr>
            <a:lvl2pPr marL="1881012" indent="0">
              <a:buNone/>
              <a:defRPr sz="11500"/>
            </a:lvl2pPr>
            <a:lvl3pPr marL="3762024" indent="0">
              <a:buNone/>
              <a:defRPr sz="9900"/>
            </a:lvl3pPr>
            <a:lvl4pPr marL="5643037" indent="0">
              <a:buNone/>
              <a:defRPr sz="8200"/>
            </a:lvl4pPr>
            <a:lvl5pPr marL="7524049" indent="0">
              <a:buNone/>
              <a:defRPr sz="8200"/>
            </a:lvl5pPr>
            <a:lvl6pPr marL="9405061" indent="0">
              <a:buNone/>
              <a:defRPr sz="8200"/>
            </a:lvl6pPr>
            <a:lvl7pPr marL="11286073" indent="0">
              <a:buNone/>
              <a:defRPr sz="8200"/>
            </a:lvl7pPr>
            <a:lvl8pPr marL="13167086" indent="0">
              <a:buNone/>
              <a:defRPr sz="8200"/>
            </a:lvl8pPr>
            <a:lvl9pPr marL="15048098" indent="0">
              <a:buNone/>
              <a:defRPr sz="8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25763222"/>
            <a:ext cx="19751040" cy="3863338"/>
          </a:xfrm>
        </p:spPr>
        <p:txBody>
          <a:bodyPr/>
          <a:lstStyle>
            <a:lvl1pPr marL="0" indent="0">
              <a:buNone/>
              <a:defRPr sz="5800"/>
            </a:lvl1pPr>
            <a:lvl2pPr marL="1881012" indent="0">
              <a:buNone/>
              <a:defRPr sz="4900"/>
            </a:lvl2pPr>
            <a:lvl3pPr marL="3762024" indent="0">
              <a:buNone/>
              <a:defRPr sz="4100"/>
            </a:lvl3pPr>
            <a:lvl4pPr marL="5643037" indent="0">
              <a:buNone/>
              <a:defRPr sz="3700"/>
            </a:lvl4pPr>
            <a:lvl5pPr marL="7524049" indent="0">
              <a:buNone/>
              <a:defRPr sz="3700"/>
            </a:lvl5pPr>
            <a:lvl6pPr marL="9405061" indent="0">
              <a:buNone/>
              <a:defRPr sz="3700"/>
            </a:lvl6pPr>
            <a:lvl7pPr marL="11286073" indent="0">
              <a:buNone/>
              <a:defRPr sz="3700"/>
            </a:lvl7pPr>
            <a:lvl8pPr marL="13167086" indent="0">
              <a:buNone/>
              <a:defRPr sz="3700"/>
            </a:lvl8pPr>
            <a:lvl9pPr marL="15048098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318262"/>
            <a:ext cx="29626560" cy="5486400"/>
          </a:xfrm>
          <a:prstGeom prst="rect">
            <a:avLst/>
          </a:prstGeom>
        </p:spPr>
        <p:txBody>
          <a:bodyPr vert="horz" lIns="376202" tIns="188101" rIns="376202" bIns="18810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7680963"/>
            <a:ext cx="29626560" cy="21724622"/>
          </a:xfrm>
          <a:prstGeom prst="rect">
            <a:avLst/>
          </a:prstGeom>
        </p:spPr>
        <p:txBody>
          <a:bodyPr vert="horz" lIns="376202" tIns="188101" rIns="376202" bIns="1881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30510482"/>
            <a:ext cx="7680960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1C00-E4AB-4A10-95C4-960369408A5F}" type="datetimeFigureOut">
              <a:rPr lang="en-US" smtClean="0"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30510482"/>
            <a:ext cx="10424160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30510482"/>
            <a:ext cx="7680960" cy="1752600"/>
          </a:xfrm>
          <a:prstGeom prst="rect">
            <a:avLst/>
          </a:prstGeom>
        </p:spPr>
        <p:txBody>
          <a:bodyPr vert="horz" lIns="376202" tIns="188101" rIns="376202" bIns="188101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EACAC-84E8-45F2-9186-850326582A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62024" rtl="0" eaLnBrk="1" latinLnBrk="0" hangingPunct="1">
        <a:spcBef>
          <a:spcPct val="0"/>
        </a:spcBef>
        <a:buNone/>
        <a:defRPr sz="18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0759" indent="-1410759" algn="l" defTabSz="3762024" rtl="0" eaLnBrk="1" latinLnBrk="0" hangingPunct="1">
        <a:spcBef>
          <a:spcPct val="20000"/>
        </a:spcBef>
        <a:buFont typeface="Arial" pitchFamily="34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1pPr>
      <a:lvl2pPr marL="3056645" indent="-1175633" algn="l" defTabSz="3762024" rtl="0" eaLnBrk="1" latinLnBrk="0" hangingPunct="1">
        <a:spcBef>
          <a:spcPct val="20000"/>
        </a:spcBef>
        <a:buFont typeface="Arial" pitchFamily="34" charset="0"/>
        <a:buChar char="–"/>
        <a:defRPr sz="11500" kern="1200">
          <a:solidFill>
            <a:schemeClr val="tx1"/>
          </a:solidFill>
          <a:latin typeface="+mn-lt"/>
          <a:ea typeface="+mn-ea"/>
          <a:cs typeface="+mn-cs"/>
        </a:defRPr>
      </a:lvl2pPr>
      <a:lvl3pPr marL="4702531" indent="-940506" algn="l" defTabSz="3762024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indent="-940506" algn="l" defTabSz="3762024" rtl="0" eaLnBrk="1" latinLnBrk="0" hangingPunct="1">
        <a:spcBef>
          <a:spcPct val="20000"/>
        </a:spcBef>
        <a:buFont typeface="Arial" pitchFamily="34" charset="0"/>
        <a:buChar char="–"/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464555" indent="-940506" algn="l" defTabSz="3762024" rtl="0" eaLnBrk="1" latinLnBrk="0" hangingPunct="1">
        <a:spcBef>
          <a:spcPct val="20000"/>
        </a:spcBef>
        <a:buFont typeface="Arial" pitchFamily="34" charset="0"/>
        <a:buChar char="»"/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345567" indent="-940506" algn="l" defTabSz="3762024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580" indent="-940506" algn="l" defTabSz="3762024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107592" indent="-940506" algn="l" defTabSz="3762024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5988604" indent="-940506" algn="l" defTabSz="3762024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881012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2pPr>
      <a:lvl3pPr marL="3762024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5643037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4pPr>
      <a:lvl5pPr marL="7524049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5pPr>
      <a:lvl6pPr marL="9405061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6pPr>
      <a:lvl7pPr marL="11286073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7pPr>
      <a:lvl8pPr marL="13167086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8pPr>
      <a:lvl9pPr marL="15048098" algn="l" defTabSz="376202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9982200" y="12877800"/>
            <a:ext cx="9753600" cy="190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9800" y="762000"/>
            <a:ext cx="19888200" cy="1828800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Title</a:t>
            </a:r>
            <a:endParaRPr lang="en-US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0200" y="2590800"/>
            <a:ext cx="23042880" cy="16002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Name, dept., University of Vermont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7239000"/>
            <a:ext cx="10896600" cy="10341293"/>
          </a:xfrm>
          <a:prstGeom prst="rect">
            <a:avLst/>
          </a:prstGeom>
          <a:solidFill>
            <a:schemeClr val="tx2">
              <a:alpha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Text Box with transparent coloring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VAG_Upper-gully2-2_04-05-09 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507200" y="9372600"/>
            <a:ext cx="10363200" cy="777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Greg Druschel</dc:creator>
  <cp:lastModifiedBy>Greg Druschel</cp:lastModifiedBy>
  <cp:revision>1</cp:revision>
  <dcterms:created xsi:type="dcterms:W3CDTF">2011-04-14T18:41:44Z</dcterms:created>
  <dcterms:modified xsi:type="dcterms:W3CDTF">2011-04-14T18:49:00Z</dcterms:modified>
</cp:coreProperties>
</file>