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69" r:id="rId8"/>
    <p:sldId id="274" r:id="rId9"/>
    <p:sldId id="264" r:id="rId10"/>
    <p:sldId id="265" r:id="rId11"/>
    <p:sldId id="270" r:id="rId12"/>
    <p:sldId id="273" r:id="rId13"/>
    <p:sldId id="266" r:id="rId14"/>
    <p:sldId id="268" r:id="rId15"/>
    <p:sldId id="271" r:id="rId16"/>
    <p:sldId id="272" r:id="rId17"/>
    <p:sldId id="261" r:id="rId18"/>
    <p:sldId id="275" r:id="rId19"/>
    <p:sldId id="257" r:id="rId20"/>
    <p:sldId id="282" r:id="rId21"/>
    <p:sldId id="262" r:id="rId22"/>
    <p:sldId id="284" r:id="rId23"/>
    <p:sldId id="285" r:id="rId24"/>
    <p:sldId id="286" r:id="rId25"/>
    <p:sldId id="259" r:id="rId26"/>
    <p:sldId id="283" r:id="rId27"/>
    <p:sldId id="277" r:id="rId28"/>
    <p:sldId id="278" r:id="rId29"/>
    <p:sldId id="281" r:id="rId30"/>
    <p:sldId id="260" r:id="rId31"/>
    <p:sldId id="263" r:id="rId32"/>
    <p:sldId id="276" r:id="rId33"/>
    <p:sldId id="28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42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4263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34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11EE-1EC4-40F6-BC59-699C21FBCF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7FD5-7423-46BC-930E-C37D7E9A23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8640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11EE-1EC4-40F6-BC59-699C21FBCF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7FD5-7423-46BC-930E-C37D7E9A23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400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11EE-1EC4-40F6-BC59-699C21FBCF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7FD5-7423-46BC-930E-C37D7E9A23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06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11EE-1EC4-40F6-BC59-699C21FBCF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7FD5-7423-46BC-930E-C37D7E9A23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95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11EE-1EC4-40F6-BC59-699C21FBCF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7FD5-7423-46BC-930E-C37D7E9A23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044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11EE-1EC4-40F6-BC59-699C21FBCF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7FD5-7423-46BC-930E-C37D7E9A23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071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11EE-1EC4-40F6-BC59-699C21FBCF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7FD5-7423-46BC-930E-C37D7E9A23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856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11EE-1EC4-40F6-BC59-699C21FBCF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7FD5-7423-46BC-930E-C37D7E9A23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60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2595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11EE-1EC4-40F6-BC59-699C21FBCF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7FD5-7423-46BC-930E-C37D7E9A23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175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11EE-1EC4-40F6-BC59-699C21FBCF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7FD5-7423-46BC-930E-C37D7E9A23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381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511EE-1EC4-40F6-BC59-699C21FBCF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B7FD5-7423-46BC-930E-C37D7E9A23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94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190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486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320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677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162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3055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273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37617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0398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313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837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1853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4538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3808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2504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555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06423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18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47329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1708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1581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096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4976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3058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71190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3910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9248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15434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99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46689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4911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6284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1239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3037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2109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2174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9890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2015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7542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82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21134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2559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8360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3562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8904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820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7054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55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324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494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821-F350-4CC6-9D04-F88A3D788258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9762-D4DA-4607-9BBE-BF25DD2F0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063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E4821-F350-4CC6-9D04-F88A3D788258}" type="datetimeFigureOut">
              <a:rPr lang="en-US" smtClean="0"/>
              <a:pPr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29762-D4DA-4607-9BBE-BF25DD2F0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425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511EE-1EC4-40F6-BC59-699C21FBCF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B7FD5-7423-46BC-930E-C37D7E9A23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11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13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80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04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E4821-F350-4CC6-9D04-F88A3D7882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29762-D4DA-4607-9BBE-BF25DD2F0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50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422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mhughes\Desktop\SiO4000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11802" y="729873"/>
            <a:ext cx="6120396" cy="532791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8946" y="275437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86212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400" y="589137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70300" y="5734433"/>
            <a:ext cx="58033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11801" y="6038739"/>
            <a:ext cx="61203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15200" y="5486400"/>
            <a:ext cx="316998" cy="5523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511801" y="5486400"/>
            <a:ext cx="316999" cy="5523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48000" y="3393831"/>
            <a:ext cx="30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1828800" y="3393831"/>
            <a:ext cx="1219200" cy="20925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0" y="3393831"/>
            <a:ext cx="1219200" cy="20925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29286" y="301573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Diopside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6486" y="3041470"/>
            <a:ext cx="143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Hedenburgite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438400" y="5181600"/>
            <a:ext cx="381000" cy="5528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6196486" y="5181600"/>
            <a:ext cx="432914" cy="580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19400" y="5181600"/>
            <a:ext cx="33770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47678" y="5273101"/>
            <a:ext cx="1065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Pigeonite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488" y="6323790"/>
            <a:ext cx="11033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508392" y="637216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Ferrosilite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02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mhughes\Desktop\SiO4000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11802" y="729873"/>
            <a:ext cx="6120396" cy="532791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8946" y="275437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86212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400" y="589137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70300" y="5734433"/>
            <a:ext cx="58033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11801" y="6038739"/>
            <a:ext cx="61203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15200" y="5486400"/>
            <a:ext cx="316998" cy="5523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511801" y="5486400"/>
            <a:ext cx="316999" cy="5523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48000" y="3393831"/>
            <a:ext cx="30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1828800" y="3393831"/>
            <a:ext cx="1219200" cy="20925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0" y="3393831"/>
            <a:ext cx="1219200" cy="20925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29286" y="301573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Diopside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6486" y="3041470"/>
            <a:ext cx="143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Hedenburgite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438400" y="5181600"/>
            <a:ext cx="381000" cy="5528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6196486" y="5181600"/>
            <a:ext cx="432914" cy="580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19400" y="5181600"/>
            <a:ext cx="33770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47678" y="5273101"/>
            <a:ext cx="1065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Pigeonite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rc 21"/>
          <p:cNvSpPr/>
          <p:nvPr/>
        </p:nvSpPr>
        <p:spPr>
          <a:xfrm rot="7829260">
            <a:off x="3371883" y="2329368"/>
            <a:ext cx="2304065" cy="2384492"/>
          </a:xfrm>
          <a:custGeom>
            <a:avLst/>
            <a:gdLst>
              <a:gd name="connsiteX0" fmla="*/ 1685027 w 3989040"/>
              <a:gd name="connsiteY0" fmla="*/ 19605 h 3237120"/>
              <a:gd name="connsiteX1" fmla="*/ 3405847 w 3989040"/>
              <a:gd name="connsiteY1" fmla="*/ 474868 h 3237120"/>
              <a:gd name="connsiteX2" fmla="*/ 3763439 w 3989040"/>
              <a:gd name="connsiteY2" fmla="*/ 2366304 h 3237120"/>
              <a:gd name="connsiteX3" fmla="*/ 1994520 w 3989040"/>
              <a:gd name="connsiteY3" fmla="*/ 1618560 h 3237120"/>
              <a:gd name="connsiteX4" fmla="*/ 1685027 w 3989040"/>
              <a:gd name="connsiteY4" fmla="*/ 19605 h 3237120"/>
              <a:gd name="connsiteX0" fmla="*/ 1685027 w 3989040"/>
              <a:gd name="connsiteY0" fmla="*/ 19605 h 3237120"/>
              <a:gd name="connsiteX1" fmla="*/ 3405847 w 3989040"/>
              <a:gd name="connsiteY1" fmla="*/ 474868 h 3237120"/>
              <a:gd name="connsiteX2" fmla="*/ 3763439 w 3989040"/>
              <a:gd name="connsiteY2" fmla="*/ 2366304 h 3237120"/>
              <a:gd name="connsiteX0" fmla="*/ 0 w 2304065"/>
              <a:gd name="connsiteY0" fmla="*/ 37793 h 2384492"/>
              <a:gd name="connsiteX1" fmla="*/ 1720820 w 2304065"/>
              <a:gd name="connsiteY1" fmla="*/ 493056 h 2384492"/>
              <a:gd name="connsiteX2" fmla="*/ 2078412 w 2304065"/>
              <a:gd name="connsiteY2" fmla="*/ 2384492 h 2384492"/>
              <a:gd name="connsiteX3" fmla="*/ 309493 w 2304065"/>
              <a:gd name="connsiteY3" fmla="*/ 1636748 h 2384492"/>
              <a:gd name="connsiteX4" fmla="*/ 0 w 2304065"/>
              <a:gd name="connsiteY4" fmla="*/ 37793 h 2384492"/>
              <a:gd name="connsiteX0" fmla="*/ 0 w 2304065"/>
              <a:gd name="connsiteY0" fmla="*/ 37793 h 2384492"/>
              <a:gd name="connsiteX1" fmla="*/ 1522747 w 2304065"/>
              <a:gd name="connsiteY1" fmla="*/ 347707 h 2384492"/>
              <a:gd name="connsiteX2" fmla="*/ 2078412 w 2304065"/>
              <a:gd name="connsiteY2" fmla="*/ 2384492 h 238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4065" h="2384492" stroke="0" extrusionOk="0">
                <a:moveTo>
                  <a:pt x="0" y="37793"/>
                </a:moveTo>
                <a:cubicBezTo>
                  <a:pt x="630322" y="-42552"/>
                  <a:pt x="1269967" y="126674"/>
                  <a:pt x="1720820" y="493056"/>
                </a:cubicBezTo>
                <a:cubicBezTo>
                  <a:pt x="2335695" y="992729"/>
                  <a:pt x="2480416" y="1758216"/>
                  <a:pt x="2078412" y="2384492"/>
                </a:cubicBezTo>
                <a:lnTo>
                  <a:pt x="309493" y="1636748"/>
                </a:lnTo>
                <a:lnTo>
                  <a:pt x="0" y="37793"/>
                </a:lnTo>
                <a:close/>
              </a:path>
              <a:path w="2304065" h="2384492" fill="none">
                <a:moveTo>
                  <a:pt x="0" y="37793"/>
                </a:moveTo>
                <a:cubicBezTo>
                  <a:pt x="630322" y="-42552"/>
                  <a:pt x="1071894" y="-18675"/>
                  <a:pt x="1522747" y="347707"/>
                </a:cubicBezTo>
                <a:cubicBezTo>
                  <a:pt x="2137622" y="847380"/>
                  <a:pt x="2480416" y="1758216"/>
                  <a:pt x="2078412" y="2384492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280228" y="362298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Augite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3576" y="6323790"/>
            <a:ext cx="1008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Enstatite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08392" y="637216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Ferrosilite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43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91"/>
          <a:stretch/>
        </p:blipFill>
        <p:spPr bwMode="auto">
          <a:xfrm rot="10800000">
            <a:off x="2286000" y="457200"/>
            <a:ext cx="4382769" cy="591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98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91"/>
          <a:stretch/>
        </p:blipFill>
        <p:spPr bwMode="auto">
          <a:xfrm rot="10800000">
            <a:off x="2286000" y="457200"/>
            <a:ext cx="4382769" cy="591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505200" y="2209800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4477384" y="2209800"/>
            <a:ext cx="475616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77384" y="2895600"/>
            <a:ext cx="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77384" y="3810000"/>
            <a:ext cx="475616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505200" y="4495800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505200" y="3657600"/>
            <a:ext cx="3810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886200" y="2895600"/>
            <a:ext cx="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3505200" y="2209800"/>
            <a:ext cx="38100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53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4.nau.edu/meteorite/Meteorite/Images/PyroxeneStructur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644831" cy="554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98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6800" y="209454"/>
            <a:ext cx="6720337" cy="664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520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82613" y="1001713"/>
            <a:ext cx="7978775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98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91"/>
          <a:stretch/>
        </p:blipFill>
        <p:spPr bwMode="auto">
          <a:xfrm rot="10800000">
            <a:off x="2286000" y="457200"/>
            <a:ext cx="4382769" cy="591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505200" y="2209800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4477384" y="2209800"/>
            <a:ext cx="475616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77384" y="2895600"/>
            <a:ext cx="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77384" y="3810000"/>
            <a:ext cx="475616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505200" y="4495800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505200" y="3657600"/>
            <a:ext cx="3810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886200" y="2895600"/>
            <a:ext cx="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3505200" y="2209800"/>
            <a:ext cx="38100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221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4.nau.edu/meteorite/Meteorite/Images/PyroxeneStructur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644831" cy="554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929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mhughes\Desktop\SiO4000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11802" y="729873"/>
            <a:ext cx="6120396" cy="532791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8946" y="275437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86212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400" y="589137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70300" y="5734433"/>
            <a:ext cx="58033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11801" y="6038739"/>
            <a:ext cx="61203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15200" y="5486400"/>
            <a:ext cx="316998" cy="5523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511801" y="5486400"/>
            <a:ext cx="316999" cy="5523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48000" y="3393831"/>
            <a:ext cx="30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1828800" y="3393831"/>
            <a:ext cx="1219200" cy="20925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0" y="3393831"/>
            <a:ext cx="1219200" cy="20925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29286" y="301573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Diopside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6486" y="3041470"/>
            <a:ext cx="143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Hedenburgite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438400" y="5181600"/>
            <a:ext cx="381000" cy="5528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6196486" y="5181600"/>
            <a:ext cx="432914" cy="580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19400" y="5181600"/>
            <a:ext cx="33770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47678" y="5273101"/>
            <a:ext cx="1065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Pigeonite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rc 21"/>
          <p:cNvSpPr/>
          <p:nvPr/>
        </p:nvSpPr>
        <p:spPr>
          <a:xfrm rot="7829260">
            <a:off x="3371883" y="2329368"/>
            <a:ext cx="2304065" cy="2384492"/>
          </a:xfrm>
          <a:custGeom>
            <a:avLst/>
            <a:gdLst>
              <a:gd name="connsiteX0" fmla="*/ 1685027 w 3989040"/>
              <a:gd name="connsiteY0" fmla="*/ 19605 h 3237120"/>
              <a:gd name="connsiteX1" fmla="*/ 3405847 w 3989040"/>
              <a:gd name="connsiteY1" fmla="*/ 474868 h 3237120"/>
              <a:gd name="connsiteX2" fmla="*/ 3763439 w 3989040"/>
              <a:gd name="connsiteY2" fmla="*/ 2366304 h 3237120"/>
              <a:gd name="connsiteX3" fmla="*/ 1994520 w 3989040"/>
              <a:gd name="connsiteY3" fmla="*/ 1618560 h 3237120"/>
              <a:gd name="connsiteX4" fmla="*/ 1685027 w 3989040"/>
              <a:gd name="connsiteY4" fmla="*/ 19605 h 3237120"/>
              <a:gd name="connsiteX0" fmla="*/ 1685027 w 3989040"/>
              <a:gd name="connsiteY0" fmla="*/ 19605 h 3237120"/>
              <a:gd name="connsiteX1" fmla="*/ 3405847 w 3989040"/>
              <a:gd name="connsiteY1" fmla="*/ 474868 h 3237120"/>
              <a:gd name="connsiteX2" fmla="*/ 3763439 w 3989040"/>
              <a:gd name="connsiteY2" fmla="*/ 2366304 h 3237120"/>
              <a:gd name="connsiteX0" fmla="*/ 0 w 2304065"/>
              <a:gd name="connsiteY0" fmla="*/ 37793 h 2384492"/>
              <a:gd name="connsiteX1" fmla="*/ 1720820 w 2304065"/>
              <a:gd name="connsiteY1" fmla="*/ 493056 h 2384492"/>
              <a:gd name="connsiteX2" fmla="*/ 2078412 w 2304065"/>
              <a:gd name="connsiteY2" fmla="*/ 2384492 h 2384492"/>
              <a:gd name="connsiteX3" fmla="*/ 309493 w 2304065"/>
              <a:gd name="connsiteY3" fmla="*/ 1636748 h 2384492"/>
              <a:gd name="connsiteX4" fmla="*/ 0 w 2304065"/>
              <a:gd name="connsiteY4" fmla="*/ 37793 h 2384492"/>
              <a:gd name="connsiteX0" fmla="*/ 0 w 2304065"/>
              <a:gd name="connsiteY0" fmla="*/ 37793 h 2384492"/>
              <a:gd name="connsiteX1" fmla="*/ 1522747 w 2304065"/>
              <a:gd name="connsiteY1" fmla="*/ 347707 h 2384492"/>
              <a:gd name="connsiteX2" fmla="*/ 2078412 w 2304065"/>
              <a:gd name="connsiteY2" fmla="*/ 2384492 h 238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4065" h="2384492" stroke="0" extrusionOk="0">
                <a:moveTo>
                  <a:pt x="0" y="37793"/>
                </a:moveTo>
                <a:cubicBezTo>
                  <a:pt x="630322" y="-42552"/>
                  <a:pt x="1269967" y="126674"/>
                  <a:pt x="1720820" y="493056"/>
                </a:cubicBezTo>
                <a:cubicBezTo>
                  <a:pt x="2335695" y="992729"/>
                  <a:pt x="2480416" y="1758216"/>
                  <a:pt x="2078412" y="2384492"/>
                </a:cubicBezTo>
                <a:lnTo>
                  <a:pt x="309493" y="1636748"/>
                </a:lnTo>
                <a:lnTo>
                  <a:pt x="0" y="37793"/>
                </a:lnTo>
                <a:close/>
              </a:path>
              <a:path w="2304065" h="2384492" fill="none">
                <a:moveTo>
                  <a:pt x="0" y="37793"/>
                </a:moveTo>
                <a:cubicBezTo>
                  <a:pt x="630322" y="-42552"/>
                  <a:pt x="1071894" y="-18675"/>
                  <a:pt x="1522747" y="347707"/>
                </a:cubicBezTo>
                <a:cubicBezTo>
                  <a:pt x="2137622" y="847380"/>
                  <a:pt x="2480416" y="1758216"/>
                  <a:pt x="2078412" y="2384492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0228" y="362298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Augite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3576" y="6323790"/>
            <a:ext cx="1008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Enstatite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08392" y="637216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Ferrosilite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25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9844" y="754"/>
            <a:ext cx="6590160" cy="658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208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ulane.edu/~sanelson/images/doublechai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5096351" cy="514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98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733754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Amphibole Site Nomenclature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1643390"/>
            <a:ext cx="3834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0-1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(OH,F)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0904" y="2577719"/>
            <a:ext cx="6686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ions in A site, 10-12 coordinated (Na, K)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339" y="3452261"/>
            <a:ext cx="8544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ions in 2 M4 sites, 6-8 coordinated (Mg, Fe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Ca, Na)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3429" y="4191000"/>
            <a:ext cx="64043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ions in 5  octahedral M2, M1, M3 sites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(Mg, Fe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Fe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Al, Ti)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7571" y="5409669"/>
            <a:ext cx="469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Si or Al in tetrahedral sites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826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7013" y="733425"/>
            <a:ext cx="6149975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483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92"/>
          <a:stretch/>
        </p:blipFill>
        <p:spPr bwMode="auto">
          <a:xfrm rot="5207093">
            <a:off x="1928468" y="-472212"/>
            <a:ext cx="5028048" cy="705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483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92"/>
          <a:stretch/>
        </p:blipFill>
        <p:spPr bwMode="auto">
          <a:xfrm rot="5207093">
            <a:off x="1928468" y="-472212"/>
            <a:ext cx="5028048" cy="705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048000" y="2057400"/>
            <a:ext cx="2819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486400" y="2057400"/>
            <a:ext cx="38100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86400" y="2743200"/>
            <a:ext cx="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86400" y="3657600"/>
            <a:ext cx="45720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048000" y="4343400"/>
            <a:ext cx="289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048000" y="3657600"/>
            <a:ext cx="38100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429000" y="2743200"/>
            <a:ext cx="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3048000" y="2057400"/>
            <a:ext cx="38100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473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4.nau.edu/meteorite/meteorite/Images/Amphibole-Stru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720840" cy="460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98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4.nau.edu/meteorite/Meteorite/Images/Amphibole-T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631084" cy="519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98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39" t="38459" r="28871" b="6053"/>
          <a:stretch/>
        </p:blipFill>
        <p:spPr bwMode="auto">
          <a:xfrm rot="16200000">
            <a:off x="2354694" y="-678293"/>
            <a:ext cx="4121655" cy="852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483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9483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9844" y="752"/>
            <a:ext cx="6590160" cy="658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4341196" y="747932"/>
            <a:ext cx="1506276" cy="60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64536" y="506994"/>
            <a:ext cx="167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Bridging oxygen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34596" y="1672603"/>
            <a:ext cx="129540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78413" y="1676400"/>
            <a:ext cx="213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Non-bridging oxygen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2743200" y="1311533"/>
            <a:ext cx="1371600" cy="914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76194" y="1066800"/>
            <a:ext cx="1467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Apical oxygen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330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mhughes\Desktop\SiO4000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11802" y="765042"/>
            <a:ext cx="6120396" cy="532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289" y="269520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122209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5891377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42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mhughes\Desktop\SiO4000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11802" y="765042"/>
            <a:ext cx="6120396" cy="532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8946" y="275437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86212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400" y="589137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Fe</a:t>
            </a: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4221492" y="2297723"/>
            <a:ext cx="128016" cy="128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49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mhughes\Desktop\SiO4000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11802" y="729873"/>
            <a:ext cx="6120396" cy="532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8946" y="275437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86212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400" y="589137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70300" y="5734433"/>
            <a:ext cx="58033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11801" y="6038739"/>
            <a:ext cx="61203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15200" y="5486400"/>
            <a:ext cx="316998" cy="5523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511801" y="5486400"/>
            <a:ext cx="316999" cy="5523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48000" y="3393831"/>
            <a:ext cx="30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1828800" y="3393831"/>
            <a:ext cx="1219200" cy="20925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0" y="3393831"/>
            <a:ext cx="1219200" cy="20925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5135" y="152327"/>
            <a:ext cx="288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Quad Pyroxenes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15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mhughes\Desktop\SiO4000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11802" y="729873"/>
            <a:ext cx="6120396" cy="532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8946" y="275437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86212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400" y="589137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70300" y="5734433"/>
            <a:ext cx="58033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11801" y="6038739"/>
            <a:ext cx="61203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15200" y="5486400"/>
            <a:ext cx="316998" cy="5523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511801" y="5486400"/>
            <a:ext cx="316999" cy="5523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48000" y="3393831"/>
            <a:ext cx="30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1828800" y="3393831"/>
            <a:ext cx="1219200" cy="20925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0" y="3393831"/>
            <a:ext cx="1219200" cy="20925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5135" y="152327"/>
            <a:ext cx="288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Quad Pyroxenes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308946" y="1371600"/>
            <a:ext cx="176159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70536" y="972050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Pyroxenoids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1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mhughes\Desktop\SiO4000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11802" y="729873"/>
            <a:ext cx="6120396" cy="532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8946" y="275437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86212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400" y="589137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70300" y="5748501"/>
            <a:ext cx="58033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11801" y="6038739"/>
            <a:ext cx="61203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473699" y="5762569"/>
            <a:ext cx="158499" cy="2761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511802" y="5748501"/>
            <a:ext cx="158498" cy="2902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3576" y="6323790"/>
            <a:ext cx="1008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Enstatite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8392" y="637216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Ferrosilite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98994" y="33187"/>
            <a:ext cx="1346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Wollastonite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9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mhughes\Desktop\SiO4000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11802" y="729873"/>
            <a:ext cx="6120396" cy="532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8946" y="275437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86212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72400" y="589137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70300" y="5734433"/>
            <a:ext cx="58033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11801" y="6038739"/>
            <a:ext cx="61203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15200" y="5486400"/>
            <a:ext cx="316998" cy="5523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511801" y="5486400"/>
            <a:ext cx="316999" cy="5523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48000" y="3393831"/>
            <a:ext cx="30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1828800" y="3393831"/>
            <a:ext cx="1219200" cy="20925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0" y="3393831"/>
            <a:ext cx="1219200" cy="20925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29286" y="301573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Diopside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6486" y="3041470"/>
            <a:ext cx="143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Hedenburgite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948" y="6323790"/>
            <a:ext cx="11033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508392" y="6372161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Ferrosilite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69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133</Words>
  <Application>Microsoft Office PowerPoint</Application>
  <PresentationFormat>On-screen Show (4:3)</PresentationFormat>
  <Paragraphs>62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University of Vermont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Hughes, John</dc:creator>
  <cp:lastModifiedBy>Greg Druschel</cp:lastModifiedBy>
  <cp:revision>37</cp:revision>
  <dcterms:created xsi:type="dcterms:W3CDTF">2011-03-21T19:07:08Z</dcterms:created>
  <dcterms:modified xsi:type="dcterms:W3CDTF">2011-03-23T19:30:04Z</dcterms:modified>
</cp:coreProperties>
</file>