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7" r:id="rId3"/>
    <p:sldId id="258" r:id="rId4"/>
    <p:sldId id="261" r:id="rId5"/>
    <p:sldId id="262" r:id="rId6"/>
    <p:sldId id="256" r:id="rId7"/>
    <p:sldId id="274" r:id="rId8"/>
    <p:sldId id="275" r:id="rId9"/>
    <p:sldId id="276" r:id="rId10"/>
    <p:sldId id="260" r:id="rId11"/>
    <p:sldId id="263" r:id="rId12"/>
    <p:sldId id="259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5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2320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8245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9852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64599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792126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180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5714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77030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96237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86507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4455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51903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841229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20338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2614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1228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118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68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5729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923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6650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5109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2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8511EE-1EC4-40F6-BC59-699C21FBCFA4}" type="datetimeFigureOut">
              <a:rPr lang="en-US" smtClean="0"/>
              <a:pPr/>
              <a:t>3/22/2011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B7FD5-7423-46BC-930E-C37D7E9A23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503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BD6EAD-C306-4F4B-932A-BF79BE59D07B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3/22/2011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44805-03EB-43F8-9B11-BD5EE5E8F9B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71471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mhughes\Desktop\SiO40001.bm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56937" y="716274"/>
            <a:ext cx="6230125" cy="5425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0273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6600" y="560457"/>
            <a:ext cx="17812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Garnets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56476" y="1273220"/>
            <a:ext cx="362150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2+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baseline="30000" dirty="0" smtClean="0">
                <a:latin typeface="Times New Roman" pitchFamily="18" charset="0"/>
                <a:cs typeface="Times New Roman" pitchFamily="18" charset="0"/>
              </a:rPr>
              <a:t>3+ 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(SiO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40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4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9594" y="1995172"/>
            <a:ext cx="49624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B = Al: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Pyralspite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garnets 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7792" y="2788524"/>
            <a:ext cx="454804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Al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Pyrope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Al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	Almandine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Mn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Al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Spessartite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34039" y="4220411"/>
            <a:ext cx="50355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A = Ca: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Ugrandite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garnets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876795" y="5029200"/>
            <a:ext cx="470834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Cr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	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Uvarovite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Al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	Grossularite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Fe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(SiO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	Andradite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7642"/>
          <a:stretch/>
        </p:blipFill>
        <p:spPr bwMode="auto">
          <a:xfrm>
            <a:off x="838200" y="762000"/>
            <a:ext cx="7857129" cy="5294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6613" y="962025"/>
            <a:ext cx="4930775" cy="493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6613" y="962025"/>
            <a:ext cx="4930775" cy="493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06613" y="962025"/>
            <a:ext cx="4930775" cy="4938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442" y="76200"/>
            <a:ext cx="8168129" cy="6506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1581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442" y="76200"/>
            <a:ext cx="8168129" cy="6506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H="1">
            <a:off x="3182815" y="2514600"/>
            <a:ext cx="7620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124200" y="304800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182815" y="3048000"/>
            <a:ext cx="0" cy="838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182815" y="3886200"/>
            <a:ext cx="762000" cy="381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944815" y="3886200"/>
            <a:ext cx="688691" cy="3810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633506" y="3048000"/>
            <a:ext cx="0" cy="838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3944815" y="2514600"/>
            <a:ext cx="688691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01834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442" y="62132"/>
            <a:ext cx="8168129" cy="6506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3152336" y="1191064"/>
            <a:ext cx="0" cy="914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52336" y="2105464"/>
            <a:ext cx="30163" cy="920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>
            <a:stCxn id="6" idx="0"/>
          </p:cNvCxnSpPr>
          <p:nvPr/>
        </p:nvCxnSpPr>
        <p:spPr>
          <a:xfrm flipH="1" flipV="1">
            <a:off x="2362200" y="1648264"/>
            <a:ext cx="805218" cy="457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0"/>
          </p:cNvCxnSpPr>
          <p:nvPr/>
        </p:nvCxnSpPr>
        <p:spPr>
          <a:xfrm flipH="1">
            <a:off x="2362200" y="2105464"/>
            <a:ext cx="805218" cy="4603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3152336" y="1648264"/>
            <a:ext cx="810064" cy="4572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152336" y="2105464"/>
            <a:ext cx="810064" cy="33293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95165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442" y="76200"/>
            <a:ext cx="8168129" cy="6506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Straight Connector 2"/>
          <p:cNvCxnSpPr/>
          <p:nvPr/>
        </p:nvCxnSpPr>
        <p:spPr>
          <a:xfrm flipH="1">
            <a:off x="3124200" y="2514600"/>
            <a:ext cx="838200" cy="533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 flipH="1">
            <a:off x="2362200" y="1143000"/>
            <a:ext cx="762000" cy="533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124200" y="1143000"/>
            <a:ext cx="838200" cy="1371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362200" y="1676400"/>
            <a:ext cx="762000" cy="1371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362200" y="1676400"/>
            <a:ext cx="16002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124200" y="1143000"/>
            <a:ext cx="838200" cy="533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962400" y="1676400"/>
            <a:ext cx="0" cy="838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124200" y="1676400"/>
            <a:ext cx="838200" cy="1371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362200" y="1676400"/>
            <a:ext cx="0" cy="8382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362200" y="2514600"/>
            <a:ext cx="800100" cy="5334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2362200" y="1143000"/>
            <a:ext cx="762000" cy="137160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362200" y="2514600"/>
            <a:ext cx="1600200" cy="0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76770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24375"/>
            <a:ext cx="5558510" cy="6134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81695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29</Words>
  <Application>Microsoft Office PowerPoint</Application>
  <PresentationFormat>On-screen Show (4:3)</PresentationFormat>
  <Paragraphs>10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>University of Vermont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compute</dc:creator>
  <cp:lastModifiedBy>Greg Druschel</cp:lastModifiedBy>
  <cp:revision>17</cp:revision>
  <dcterms:created xsi:type="dcterms:W3CDTF">2011-03-19T22:00:45Z</dcterms:created>
  <dcterms:modified xsi:type="dcterms:W3CDTF">2011-03-22T17:51:00Z</dcterms:modified>
</cp:coreProperties>
</file>