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918400" cy="32918400"/>
  <p:notesSz cx="6858000" cy="9144000"/>
  <p:defaultTextStyle>
    <a:defPPr>
      <a:defRPr lang="en-US"/>
    </a:defPPr>
    <a:lvl1pPr marL="0" algn="l" defTabSz="3762024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1pPr>
    <a:lvl2pPr marL="1881012" algn="l" defTabSz="3762024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2pPr>
    <a:lvl3pPr marL="3762024" algn="l" defTabSz="3762024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3pPr>
    <a:lvl4pPr marL="5643037" algn="l" defTabSz="3762024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4pPr>
    <a:lvl5pPr marL="7524049" algn="l" defTabSz="3762024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5pPr>
    <a:lvl6pPr marL="9405061" algn="l" defTabSz="3762024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6pPr>
    <a:lvl7pPr marL="11286073" algn="l" defTabSz="3762024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7pPr>
    <a:lvl8pPr marL="13167086" algn="l" defTabSz="3762024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8pPr>
    <a:lvl9pPr marL="15048098" algn="l" defTabSz="3762024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7" d="100"/>
          <a:sy n="17" d="100"/>
        </p:scale>
        <p:origin x="-1308" y="-180"/>
      </p:cViewPr>
      <p:guideLst>
        <p:guide orient="horz" pos="10368"/>
        <p:guide pos="10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10226042"/>
            <a:ext cx="27980640" cy="705612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760" y="18653760"/>
            <a:ext cx="2304288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8810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7620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6430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524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405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2860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31670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5048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A1C00-E4AB-4A10-95C4-960369408A5F}" type="datetimeFigureOut">
              <a:rPr lang="en-US" smtClean="0"/>
              <a:t>4/14/2011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EACAC-84E8-45F2-9186-850326582A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A1C00-E4AB-4A10-95C4-960369408A5F}" type="datetimeFigureOut">
              <a:rPr lang="en-US" smtClean="0"/>
              <a:t>4/14/2011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EACAC-84E8-45F2-9186-850326582A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865840" y="1318265"/>
            <a:ext cx="7406640" cy="2808732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45920" y="1318265"/>
            <a:ext cx="21671280" cy="280873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A1C00-E4AB-4A10-95C4-960369408A5F}" type="datetimeFigureOut">
              <a:rPr lang="en-US" smtClean="0"/>
              <a:t>4/14/2011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EACAC-84E8-45F2-9186-850326582A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A1C00-E4AB-4A10-95C4-960369408A5F}" type="datetimeFigureOut">
              <a:rPr lang="en-US" smtClean="0"/>
              <a:t>4/14/2011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EACAC-84E8-45F2-9186-850326582A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7" y="21153122"/>
            <a:ext cx="27980640" cy="6537960"/>
          </a:xfrm>
        </p:spPr>
        <p:txBody>
          <a:bodyPr anchor="t"/>
          <a:lstStyle>
            <a:lvl1pPr algn="l">
              <a:defRPr sz="16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7" y="13952225"/>
            <a:ext cx="27980640" cy="7200898"/>
          </a:xfrm>
        </p:spPr>
        <p:txBody>
          <a:bodyPr anchor="b"/>
          <a:lstStyle>
            <a:lvl1pPr marL="0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1pPr>
            <a:lvl2pPr marL="1881012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2pPr>
            <a:lvl3pPr marL="3762024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3pPr>
            <a:lvl4pPr marL="5643037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4pPr>
            <a:lvl5pPr marL="7524049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5pPr>
            <a:lvl6pPr marL="9405061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6pPr>
            <a:lvl7pPr marL="11286073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7pPr>
            <a:lvl8pPr marL="13167086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8pPr>
            <a:lvl9pPr marL="15048098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A1C00-E4AB-4A10-95C4-960369408A5F}" type="datetimeFigureOut">
              <a:rPr lang="en-US" smtClean="0"/>
              <a:t>4/14/2011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EACAC-84E8-45F2-9186-850326582A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45920" y="7680963"/>
            <a:ext cx="14538960" cy="21724622"/>
          </a:xfrm>
        </p:spPr>
        <p:txBody>
          <a:bodyPr/>
          <a:lstStyle>
            <a:lvl1pPr>
              <a:defRPr sz="11500"/>
            </a:lvl1pPr>
            <a:lvl2pPr>
              <a:defRPr sz="9900"/>
            </a:lvl2pPr>
            <a:lvl3pPr>
              <a:defRPr sz="8200"/>
            </a:lvl3pPr>
            <a:lvl4pPr>
              <a:defRPr sz="7400"/>
            </a:lvl4pPr>
            <a:lvl5pPr>
              <a:defRPr sz="7400"/>
            </a:lvl5pPr>
            <a:lvl6pPr>
              <a:defRPr sz="7400"/>
            </a:lvl6pPr>
            <a:lvl7pPr>
              <a:defRPr sz="7400"/>
            </a:lvl7pPr>
            <a:lvl8pPr>
              <a:defRPr sz="7400"/>
            </a:lvl8pPr>
            <a:lvl9pPr>
              <a:defRPr sz="7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33520" y="7680963"/>
            <a:ext cx="14538960" cy="21724622"/>
          </a:xfrm>
        </p:spPr>
        <p:txBody>
          <a:bodyPr/>
          <a:lstStyle>
            <a:lvl1pPr>
              <a:defRPr sz="11500"/>
            </a:lvl1pPr>
            <a:lvl2pPr>
              <a:defRPr sz="9900"/>
            </a:lvl2pPr>
            <a:lvl3pPr>
              <a:defRPr sz="8200"/>
            </a:lvl3pPr>
            <a:lvl4pPr>
              <a:defRPr sz="7400"/>
            </a:lvl4pPr>
            <a:lvl5pPr>
              <a:defRPr sz="7400"/>
            </a:lvl5pPr>
            <a:lvl6pPr>
              <a:defRPr sz="7400"/>
            </a:lvl6pPr>
            <a:lvl7pPr>
              <a:defRPr sz="7400"/>
            </a:lvl7pPr>
            <a:lvl8pPr>
              <a:defRPr sz="7400"/>
            </a:lvl8pPr>
            <a:lvl9pPr>
              <a:defRPr sz="7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A1C00-E4AB-4A10-95C4-960369408A5F}" type="datetimeFigureOut">
              <a:rPr lang="en-US" smtClean="0"/>
              <a:t>4/14/2011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EACAC-84E8-45F2-9186-850326582A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920" y="7368542"/>
            <a:ext cx="14544677" cy="3070858"/>
          </a:xfrm>
        </p:spPr>
        <p:txBody>
          <a:bodyPr anchor="b"/>
          <a:lstStyle>
            <a:lvl1pPr marL="0" indent="0">
              <a:buNone/>
              <a:defRPr sz="9900" b="1"/>
            </a:lvl1pPr>
            <a:lvl2pPr marL="1881012" indent="0">
              <a:buNone/>
              <a:defRPr sz="8200" b="1"/>
            </a:lvl2pPr>
            <a:lvl3pPr marL="3762024" indent="0">
              <a:buNone/>
              <a:defRPr sz="7400" b="1"/>
            </a:lvl3pPr>
            <a:lvl4pPr marL="5643037" indent="0">
              <a:buNone/>
              <a:defRPr sz="6600" b="1"/>
            </a:lvl4pPr>
            <a:lvl5pPr marL="7524049" indent="0">
              <a:buNone/>
              <a:defRPr sz="6600" b="1"/>
            </a:lvl5pPr>
            <a:lvl6pPr marL="9405061" indent="0">
              <a:buNone/>
              <a:defRPr sz="6600" b="1"/>
            </a:lvl6pPr>
            <a:lvl7pPr marL="11286073" indent="0">
              <a:buNone/>
              <a:defRPr sz="6600" b="1"/>
            </a:lvl7pPr>
            <a:lvl8pPr marL="13167086" indent="0">
              <a:buNone/>
              <a:defRPr sz="6600" b="1"/>
            </a:lvl8pPr>
            <a:lvl9pPr marL="15048098" indent="0">
              <a:buNone/>
              <a:defRPr sz="6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5920" y="10439400"/>
            <a:ext cx="14544677" cy="18966182"/>
          </a:xfrm>
        </p:spPr>
        <p:txBody>
          <a:bodyPr/>
          <a:lstStyle>
            <a:lvl1pPr>
              <a:defRPr sz="9900"/>
            </a:lvl1pPr>
            <a:lvl2pPr>
              <a:defRPr sz="8200"/>
            </a:lvl2pPr>
            <a:lvl3pPr>
              <a:defRPr sz="7400"/>
            </a:lvl3pPr>
            <a:lvl4pPr>
              <a:defRPr sz="6600"/>
            </a:lvl4pPr>
            <a:lvl5pPr>
              <a:defRPr sz="6600"/>
            </a:lvl5pPr>
            <a:lvl6pPr>
              <a:defRPr sz="6600"/>
            </a:lvl6pPr>
            <a:lvl7pPr>
              <a:defRPr sz="6600"/>
            </a:lvl7pPr>
            <a:lvl8pPr>
              <a:defRPr sz="6600"/>
            </a:lvl8pPr>
            <a:lvl9pPr>
              <a:defRPr sz="6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092" y="7368542"/>
            <a:ext cx="14550390" cy="3070858"/>
          </a:xfrm>
        </p:spPr>
        <p:txBody>
          <a:bodyPr anchor="b"/>
          <a:lstStyle>
            <a:lvl1pPr marL="0" indent="0">
              <a:buNone/>
              <a:defRPr sz="9900" b="1"/>
            </a:lvl1pPr>
            <a:lvl2pPr marL="1881012" indent="0">
              <a:buNone/>
              <a:defRPr sz="8200" b="1"/>
            </a:lvl2pPr>
            <a:lvl3pPr marL="3762024" indent="0">
              <a:buNone/>
              <a:defRPr sz="7400" b="1"/>
            </a:lvl3pPr>
            <a:lvl4pPr marL="5643037" indent="0">
              <a:buNone/>
              <a:defRPr sz="6600" b="1"/>
            </a:lvl4pPr>
            <a:lvl5pPr marL="7524049" indent="0">
              <a:buNone/>
              <a:defRPr sz="6600" b="1"/>
            </a:lvl5pPr>
            <a:lvl6pPr marL="9405061" indent="0">
              <a:buNone/>
              <a:defRPr sz="6600" b="1"/>
            </a:lvl6pPr>
            <a:lvl7pPr marL="11286073" indent="0">
              <a:buNone/>
              <a:defRPr sz="6600" b="1"/>
            </a:lvl7pPr>
            <a:lvl8pPr marL="13167086" indent="0">
              <a:buNone/>
              <a:defRPr sz="6600" b="1"/>
            </a:lvl8pPr>
            <a:lvl9pPr marL="15048098" indent="0">
              <a:buNone/>
              <a:defRPr sz="6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092" y="10439400"/>
            <a:ext cx="14550390" cy="18966182"/>
          </a:xfrm>
        </p:spPr>
        <p:txBody>
          <a:bodyPr/>
          <a:lstStyle>
            <a:lvl1pPr>
              <a:defRPr sz="9900"/>
            </a:lvl1pPr>
            <a:lvl2pPr>
              <a:defRPr sz="8200"/>
            </a:lvl2pPr>
            <a:lvl3pPr>
              <a:defRPr sz="7400"/>
            </a:lvl3pPr>
            <a:lvl4pPr>
              <a:defRPr sz="6600"/>
            </a:lvl4pPr>
            <a:lvl5pPr>
              <a:defRPr sz="6600"/>
            </a:lvl5pPr>
            <a:lvl6pPr>
              <a:defRPr sz="6600"/>
            </a:lvl6pPr>
            <a:lvl7pPr>
              <a:defRPr sz="6600"/>
            </a:lvl7pPr>
            <a:lvl8pPr>
              <a:defRPr sz="6600"/>
            </a:lvl8pPr>
            <a:lvl9pPr>
              <a:defRPr sz="6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A1C00-E4AB-4A10-95C4-960369408A5F}" type="datetimeFigureOut">
              <a:rPr lang="en-US" smtClean="0"/>
              <a:t>4/14/2011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EACAC-84E8-45F2-9186-850326582A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A1C00-E4AB-4A10-95C4-960369408A5F}" type="datetimeFigureOut">
              <a:rPr lang="en-US" smtClean="0"/>
              <a:t>4/14/2011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EACAC-84E8-45F2-9186-850326582A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A1C00-E4AB-4A10-95C4-960369408A5F}" type="datetimeFigureOut">
              <a:rPr lang="en-US" smtClean="0"/>
              <a:t>4/14/2011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EACAC-84E8-45F2-9186-850326582A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2" y="1310640"/>
            <a:ext cx="10829927" cy="5577840"/>
          </a:xfrm>
        </p:spPr>
        <p:txBody>
          <a:bodyPr anchor="b"/>
          <a:lstStyle>
            <a:lvl1pPr algn="l">
              <a:defRPr sz="8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180" y="1310643"/>
            <a:ext cx="18402300" cy="28094942"/>
          </a:xfrm>
        </p:spPr>
        <p:txBody>
          <a:bodyPr/>
          <a:lstStyle>
            <a:lvl1pPr>
              <a:defRPr sz="13200"/>
            </a:lvl1pPr>
            <a:lvl2pPr>
              <a:defRPr sz="11500"/>
            </a:lvl2pPr>
            <a:lvl3pPr>
              <a:defRPr sz="99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2" y="6888483"/>
            <a:ext cx="10829927" cy="22517102"/>
          </a:xfrm>
        </p:spPr>
        <p:txBody>
          <a:bodyPr/>
          <a:lstStyle>
            <a:lvl1pPr marL="0" indent="0">
              <a:buNone/>
              <a:defRPr sz="5800"/>
            </a:lvl1pPr>
            <a:lvl2pPr marL="1881012" indent="0">
              <a:buNone/>
              <a:defRPr sz="4900"/>
            </a:lvl2pPr>
            <a:lvl3pPr marL="3762024" indent="0">
              <a:buNone/>
              <a:defRPr sz="4100"/>
            </a:lvl3pPr>
            <a:lvl4pPr marL="5643037" indent="0">
              <a:buNone/>
              <a:defRPr sz="3700"/>
            </a:lvl4pPr>
            <a:lvl5pPr marL="7524049" indent="0">
              <a:buNone/>
              <a:defRPr sz="3700"/>
            </a:lvl5pPr>
            <a:lvl6pPr marL="9405061" indent="0">
              <a:buNone/>
              <a:defRPr sz="3700"/>
            </a:lvl6pPr>
            <a:lvl7pPr marL="11286073" indent="0">
              <a:buNone/>
              <a:defRPr sz="3700"/>
            </a:lvl7pPr>
            <a:lvl8pPr marL="13167086" indent="0">
              <a:buNone/>
              <a:defRPr sz="3700"/>
            </a:lvl8pPr>
            <a:lvl9pPr marL="15048098" indent="0">
              <a:buNone/>
              <a:defRPr sz="3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A1C00-E4AB-4A10-95C4-960369408A5F}" type="datetimeFigureOut">
              <a:rPr lang="en-US" smtClean="0"/>
              <a:t>4/14/2011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EACAC-84E8-45F2-9186-850326582A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2237" y="23042880"/>
            <a:ext cx="19751040" cy="2720342"/>
          </a:xfrm>
        </p:spPr>
        <p:txBody>
          <a:bodyPr anchor="b"/>
          <a:lstStyle>
            <a:lvl1pPr algn="l">
              <a:defRPr sz="8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2237" y="2941320"/>
            <a:ext cx="19751040" cy="19751040"/>
          </a:xfrm>
        </p:spPr>
        <p:txBody>
          <a:bodyPr/>
          <a:lstStyle>
            <a:lvl1pPr marL="0" indent="0">
              <a:buNone/>
              <a:defRPr sz="13200"/>
            </a:lvl1pPr>
            <a:lvl2pPr marL="1881012" indent="0">
              <a:buNone/>
              <a:defRPr sz="11500"/>
            </a:lvl2pPr>
            <a:lvl3pPr marL="3762024" indent="0">
              <a:buNone/>
              <a:defRPr sz="9900"/>
            </a:lvl3pPr>
            <a:lvl4pPr marL="5643037" indent="0">
              <a:buNone/>
              <a:defRPr sz="8200"/>
            </a:lvl4pPr>
            <a:lvl5pPr marL="7524049" indent="0">
              <a:buNone/>
              <a:defRPr sz="8200"/>
            </a:lvl5pPr>
            <a:lvl6pPr marL="9405061" indent="0">
              <a:buNone/>
              <a:defRPr sz="8200"/>
            </a:lvl6pPr>
            <a:lvl7pPr marL="11286073" indent="0">
              <a:buNone/>
              <a:defRPr sz="8200"/>
            </a:lvl7pPr>
            <a:lvl8pPr marL="13167086" indent="0">
              <a:buNone/>
              <a:defRPr sz="8200"/>
            </a:lvl8pPr>
            <a:lvl9pPr marL="15048098" indent="0">
              <a:buNone/>
              <a:defRPr sz="8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2237" y="25763222"/>
            <a:ext cx="19751040" cy="3863338"/>
          </a:xfrm>
        </p:spPr>
        <p:txBody>
          <a:bodyPr/>
          <a:lstStyle>
            <a:lvl1pPr marL="0" indent="0">
              <a:buNone/>
              <a:defRPr sz="5800"/>
            </a:lvl1pPr>
            <a:lvl2pPr marL="1881012" indent="0">
              <a:buNone/>
              <a:defRPr sz="4900"/>
            </a:lvl2pPr>
            <a:lvl3pPr marL="3762024" indent="0">
              <a:buNone/>
              <a:defRPr sz="4100"/>
            </a:lvl3pPr>
            <a:lvl4pPr marL="5643037" indent="0">
              <a:buNone/>
              <a:defRPr sz="3700"/>
            </a:lvl4pPr>
            <a:lvl5pPr marL="7524049" indent="0">
              <a:buNone/>
              <a:defRPr sz="3700"/>
            </a:lvl5pPr>
            <a:lvl6pPr marL="9405061" indent="0">
              <a:buNone/>
              <a:defRPr sz="3700"/>
            </a:lvl6pPr>
            <a:lvl7pPr marL="11286073" indent="0">
              <a:buNone/>
              <a:defRPr sz="3700"/>
            </a:lvl7pPr>
            <a:lvl8pPr marL="13167086" indent="0">
              <a:buNone/>
              <a:defRPr sz="3700"/>
            </a:lvl8pPr>
            <a:lvl9pPr marL="15048098" indent="0">
              <a:buNone/>
              <a:defRPr sz="3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A1C00-E4AB-4A10-95C4-960369408A5F}" type="datetimeFigureOut">
              <a:rPr lang="en-US" smtClean="0"/>
              <a:t>4/14/2011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EACAC-84E8-45F2-9186-850326582A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45920" y="1318262"/>
            <a:ext cx="29626560" cy="5486400"/>
          </a:xfrm>
          <a:prstGeom prst="rect">
            <a:avLst/>
          </a:prstGeom>
        </p:spPr>
        <p:txBody>
          <a:bodyPr vert="horz" lIns="376202" tIns="188101" rIns="376202" bIns="18810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920" y="7680963"/>
            <a:ext cx="29626560" cy="21724622"/>
          </a:xfrm>
          <a:prstGeom prst="rect">
            <a:avLst/>
          </a:prstGeom>
        </p:spPr>
        <p:txBody>
          <a:bodyPr vert="horz" lIns="376202" tIns="188101" rIns="376202" bIns="18810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45920" y="30510482"/>
            <a:ext cx="7680960" cy="1752600"/>
          </a:xfrm>
          <a:prstGeom prst="rect">
            <a:avLst/>
          </a:prstGeom>
        </p:spPr>
        <p:txBody>
          <a:bodyPr vert="horz" lIns="376202" tIns="188101" rIns="376202" bIns="188101" rtlCol="0" anchor="ctr"/>
          <a:lstStyle>
            <a:lvl1pPr algn="l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AA1C00-E4AB-4A10-95C4-960369408A5F}" type="datetimeFigureOut">
              <a:rPr lang="en-US" smtClean="0"/>
              <a:t>4/14/2011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47120" y="30510482"/>
            <a:ext cx="10424160" cy="1752600"/>
          </a:xfrm>
          <a:prstGeom prst="rect">
            <a:avLst/>
          </a:prstGeom>
        </p:spPr>
        <p:txBody>
          <a:bodyPr vert="horz" lIns="376202" tIns="188101" rIns="376202" bIns="188101" rtlCol="0" anchor="ctr"/>
          <a:lstStyle>
            <a:lvl1pPr algn="ctr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591520" y="30510482"/>
            <a:ext cx="7680960" cy="1752600"/>
          </a:xfrm>
          <a:prstGeom prst="rect">
            <a:avLst/>
          </a:prstGeom>
        </p:spPr>
        <p:txBody>
          <a:bodyPr vert="horz" lIns="376202" tIns="188101" rIns="376202" bIns="188101" rtlCol="0" anchor="ctr"/>
          <a:lstStyle>
            <a:lvl1pPr algn="r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9EACAC-84E8-45F2-9186-850326582AC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762024" rtl="0" eaLnBrk="1" latinLnBrk="0" hangingPunct="1">
        <a:spcBef>
          <a:spcPct val="0"/>
        </a:spcBef>
        <a:buNone/>
        <a:defRPr sz="18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10759" indent="-1410759" algn="l" defTabSz="3762024" rtl="0" eaLnBrk="1" latinLnBrk="0" hangingPunct="1">
        <a:spcBef>
          <a:spcPct val="20000"/>
        </a:spcBef>
        <a:buFont typeface="Arial" pitchFamily="34" charset="0"/>
        <a:buChar char="•"/>
        <a:defRPr sz="13200" kern="1200">
          <a:solidFill>
            <a:schemeClr val="tx1"/>
          </a:solidFill>
          <a:latin typeface="+mn-lt"/>
          <a:ea typeface="+mn-ea"/>
          <a:cs typeface="+mn-cs"/>
        </a:defRPr>
      </a:lvl1pPr>
      <a:lvl2pPr marL="3056645" indent="-1175633" algn="l" defTabSz="3762024" rtl="0" eaLnBrk="1" latinLnBrk="0" hangingPunct="1">
        <a:spcBef>
          <a:spcPct val="20000"/>
        </a:spcBef>
        <a:buFont typeface="Arial" pitchFamily="34" charset="0"/>
        <a:buChar char="–"/>
        <a:defRPr sz="11500" kern="1200">
          <a:solidFill>
            <a:schemeClr val="tx1"/>
          </a:solidFill>
          <a:latin typeface="+mn-lt"/>
          <a:ea typeface="+mn-ea"/>
          <a:cs typeface="+mn-cs"/>
        </a:defRPr>
      </a:lvl2pPr>
      <a:lvl3pPr marL="4702531" indent="-940506" algn="l" defTabSz="3762024" rtl="0" eaLnBrk="1" latinLnBrk="0" hangingPunct="1">
        <a:spcBef>
          <a:spcPct val="20000"/>
        </a:spcBef>
        <a:buFont typeface="Arial" pitchFamily="34" charset="0"/>
        <a:buChar char="•"/>
        <a:defRPr sz="99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543" indent="-940506" algn="l" defTabSz="3762024" rtl="0" eaLnBrk="1" latinLnBrk="0" hangingPunct="1">
        <a:spcBef>
          <a:spcPct val="20000"/>
        </a:spcBef>
        <a:buFont typeface="Arial" pitchFamily="34" charset="0"/>
        <a:buChar char="–"/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464555" indent="-940506" algn="l" defTabSz="3762024" rtl="0" eaLnBrk="1" latinLnBrk="0" hangingPunct="1">
        <a:spcBef>
          <a:spcPct val="20000"/>
        </a:spcBef>
        <a:buFont typeface="Arial" pitchFamily="34" charset="0"/>
        <a:buChar char="»"/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345567" indent="-940506" algn="l" defTabSz="3762024" rtl="0" eaLnBrk="1" latinLnBrk="0" hangingPunct="1">
        <a:spcBef>
          <a:spcPct val="20000"/>
        </a:spcBef>
        <a:buFont typeface="Arial" pitchFamily="34" charset="0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226580" indent="-940506" algn="l" defTabSz="3762024" rtl="0" eaLnBrk="1" latinLnBrk="0" hangingPunct="1">
        <a:spcBef>
          <a:spcPct val="20000"/>
        </a:spcBef>
        <a:buFont typeface="Arial" pitchFamily="34" charset="0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107592" indent="-940506" algn="l" defTabSz="3762024" rtl="0" eaLnBrk="1" latinLnBrk="0" hangingPunct="1">
        <a:spcBef>
          <a:spcPct val="20000"/>
        </a:spcBef>
        <a:buFont typeface="Arial" pitchFamily="34" charset="0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5988604" indent="-940506" algn="l" defTabSz="3762024" rtl="0" eaLnBrk="1" latinLnBrk="0" hangingPunct="1">
        <a:spcBef>
          <a:spcPct val="20000"/>
        </a:spcBef>
        <a:buFont typeface="Arial" pitchFamily="34" charset="0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762024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1pPr>
      <a:lvl2pPr marL="1881012" algn="l" defTabSz="3762024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2pPr>
      <a:lvl3pPr marL="3762024" algn="l" defTabSz="3762024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3pPr>
      <a:lvl4pPr marL="5643037" algn="l" defTabSz="3762024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4pPr>
      <a:lvl5pPr marL="7524049" algn="l" defTabSz="3762024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5pPr>
      <a:lvl6pPr marL="9405061" algn="l" defTabSz="3762024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6pPr>
      <a:lvl7pPr marL="11286073" algn="l" defTabSz="3762024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7pPr>
      <a:lvl8pPr marL="13167086" algn="l" defTabSz="3762024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8pPr>
      <a:lvl9pPr marL="15048098" algn="l" defTabSz="3762024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Arrow 4"/>
          <p:cNvSpPr/>
          <p:nvPr/>
        </p:nvSpPr>
        <p:spPr>
          <a:xfrm>
            <a:off x="9982200" y="12877800"/>
            <a:ext cx="9753600" cy="1905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9800" y="762000"/>
            <a:ext cx="19888200" cy="1828800"/>
          </a:xfrm>
        </p:spPr>
        <p:txBody>
          <a:bodyPr>
            <a:normAutofit/>
          </a:bodyPr>
          <a:lstStyle/>
          <a:p>
            <a:r>
              <a:rPr lang="en-US" sz="7200" b="1" dirty="0" smtClean="0">
                <a:latin typeface="Times New Roman" pitchFamily="18" charset="0"/>
                <a:cs typeface="Times New Roman" pitchFamily="18" charset="0"/>
              </a:rPr>
              <a:t>Title</a:t>
            </a:r>
            <a:endParaRPr lang="en-US" sz="7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10200" y="2590800"/>
            <a:ext cx="23042880" cy="1600200"/>
          </a:xfrm>
        </p:spPr>
        <p:txBody>
          <a:bodyPr>
            <a:normAutofit/>
          </a:bodyPr>
          <a:lstStyle/>
          <a:p>
            <a:r>
              <a:rPr lang="en-US" sz="6600" dirty="0" smtClean="0"/>
              <a:t>Name, dept., University of Vermont</a:t>
            </a:r>
            <a:endParaRPr lang="en-US" sz="6600" dirty="0"/>
          </a:p>
        </p:txBody>
      </p:sp>
      <p:sp>
        <p:nvSpPr>
          <p:cNvPr id="4" name="TextBox 3"/>
          <p:cNvSpPr txBox="1"/>
          <p:nvPr/>
        </p:nvSpPr>
        <p:spPr>
          <a:xfrm>
            <a:off x="1905000" y="7239000"/>
            <a:ext cx="10896600" cy="10341293"/>
          </a:xfrm>
          <a:prstGeom prst="rect">
            <a:avLst/>
          </a:prstGeom>
          <a:solidFill>
            <a:schemeClr val="tx2">
              <a:alpha val="2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Text Box with transparent coloring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6" name="Picture 5" descr="VAG_Upper-gully2-2_04-05-09 01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507200" y="9372600"/>
            <a:ext cx="10363200" cy="7772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13</Words>
  <Application>Microsoft Office PowerPoint</Application>
  <PresentationFormat>Custom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Title</vt:lpstr>
    </vt:vector>
  </TitlesOfParts>
  <Company>University of Vermont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Greg Druschel</dc:creator>
  <cp:lastModifiedBy>Greg Druschel</cp:lastModifiedBy>
  <cp:revision>1</cp:revision>
  <dcterms:created xsi:type="dcterms:W3CDTF">2011-04-14T18:41:44Z</dcterms:created>
  <dcterms:modified xsi:type="dcterms:W3CDTF">2011-04-14T18:49:00Z</dcterms:modified>
</cp:coreProperties>
</file>