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7" r:id="rId3"/>
    <p:sldId id="258" r:id="rId4"/>
    <p:sldId id="261" r:id="rId5"/>
    <p:sldId id="262" r:id="rId6"/>
    <p:sldId id="256" r:id="rId7"/>
    <p:sldId id="274" r:id="rId8"/>
    <p:sldId id="275" r:id="rId9"/>
    <p:sldId id="276" r:id="rId10"/>
    <p:sldId id="260" r:id="rId11"/>
    <p:sldId id="263" r:id="rId12"/>
    <p:sldId id="259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20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245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852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4599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212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1804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5714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703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96237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86507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455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190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412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033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61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122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1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68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572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650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510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511EE-1EC4-40F6-BC59-699C21FBCFA4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7FD5-7423-46BC-930E-C37D7E9A2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03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D6EAD-C306-4F4B-932A-BF79BE59D0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4805-03EB-43F8-9B11-BD5EE5E8F9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147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mhughes\Desktop\SiO40001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6937" y="716274"/>
            <a:ext cx="6230125" cy="542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0273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560457"/>
            <a:ext cx="1781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Garnets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56476" y="1273220"/>
            <a:ext cx="36215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3+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(SiO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69594" y="1995172"/>
            <a:ext cx="496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 = Al: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Pyralspite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garnets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7792" y="2788524"/>
            <a:ext cx="45480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Pyrope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Al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	Almandine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Spessartite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34039" y="4220411"/>
            <a:ext cx="5035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= Ca: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Ugrandite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garnets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76795" y="5029200"/>
            <a:ext cx="47083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Cr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Uvarovite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	Grossularite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	Andradite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642"/>
          <a:stretch/>
        </p:blipFill>
        <p:spPr bwMode="auto">
          <a:xfrm>
            <a:off x="838200" y="762000"/>
            <a:ext cx="7857129" cy="529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6613" y="962025"/>
            <a:ext cx="4930775" cy="493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6613" y="962025"/>
            <a:ext cx="4930775" cy="493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6613" y="962025"/>
            <a:ext cx="4930775" cy="493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442" y="76200"/>
            <a:ext cx="8168129" cy="6506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1581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442" y="76200"/>
            <a:ext cx="8168129" cy="6506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182815" y="2514600"/>
            <a:ext cx="7620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124200" y="3048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82815" y="3048000"/>
            <a:ext cx="0" cy="838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82815" y="3886200"/>
            <a:ext cx="762000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944815" y="3886200"/>
            <a:ext cx="688691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633506" y="3048000"/>
            <a:ext cx="0" cy="838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3944815" y="2514600"/>
            <a:ext cx="688691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018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442" y="62132"/>
            <a:ext cx="8168129" cy="6506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3152336" y="1191064"/>
            <a:ext cx="0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2336" y="2105464"/>
            <a:ext cx="301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>
            <a:stCxn id="6" idx="0"/>
          </p:cNvCxnSpPr>
          <p:nvPr/>
        </p:nvCxnSpPr>
        <p:spPr>
          <a:xfrm flipH="1" flipV="1">
            <a:off x="2362200" y="1648264"/>
            <a:ext cx="805218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0"/>
          </p:cNvCxnSpPr>
          <p:nvPr/>
        </p:nvCxnSpPr>
        <p:spPr>
          <a:xfrm flipH="1">
            <a:off x="2362200" y="2105464"/>
            <a:ext cx="805218" cy="4603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52336" y="1648264"/>
            <a:ext cx="810064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52336" y="2105464"/>
            <a:ext cx="810064" cy="3329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9516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442" y="76200"/>
            <a:ext cx="8168129" cy="6506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124200" y="2514600"/>
            <a:ext cx="8382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2362200" y="1143000"/>
            <a:ext cx="7620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24200" y="1143000"/>
            <a:ext cx="838200" cy="1371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362200" y="1676400"/>
            <a:ext cx="762000" cy="1371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62200" y="1676400"/>
            <a:ext cx="1600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4200" y="1143000"/>
            <a:ext cx="8382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62400" y="1676400"/>
            <a:ext cx="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124200" y="1676400"/>
            <a:ext cx="838200" cy="1371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362200" y="1676400"/>
            <a:ext cx="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62200" y="2514600"/>
            <a:ext cx="8001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362200" y="1143000"/>
            <a:ext cx="762000" cy="13716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362200" y="2514600"/>
            <a:ext cx="1600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7677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24375"/>
            <a:ext cx="5558510" cy="613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816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29</Words>
  <Application>Microsoft Office PowerPoint</Application>
  <PresentationFormat>On-screen Show (4:3)</PresentationFormat>
  <Paragraphs>10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</dc:creator>
  <cp:lastModifiedBy>Greg Druschel</cp:lastModifiedBy>
  <cp:revision>17</cp:revision>
  <dcterms:created xsi:type="dcterms:W3CDTF">2011-03-19T22:00:45Z</dcterms:created>
  <dcterms:modified xsi:type="dcterms:W3CDTF">2011-03-22T17:51:00Z</dcterms:modified>
</cp:coreProperties>
</file>