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2"/>
  </p:notesMasterIdLst>
  <p:sldIdLst>
    <p:sldId id="257" r:id="rId3"/>
    <p:sldId id="259" r:id="rId4"/>
    <p:sldId id="266" r:id="rId5"/>
    <p:sldId id="265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61" r:id="rId14"/>
    <p:sldId id="262" r:id="rId15"/>
    <p:sldId id="274" r:id="rId16"/>
    <p:sldId id="258" r:id="rId17"/>
    <p:sldId id="275" r:id="rId18"/>
    <p:sldId id="276" r:id="rId19"/>
    <p:sldId id="264" r:id="rId20"/>
    <p:sldId id="26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81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2384D5-EA42-44F0-B5C6-36C753C10F6D}" type="datetimeFigureOut">
              <a:rPr lang="en-US" smtClean="0"/>
              <a:pPr/>
              <a:t>1/25/2011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EA33B8-F996-41B1-9EED-955893805C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936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4149D-A0AF-4B4F-8ED3-45421AE0C641}" type="datetime1">
              <a:rPr lang="en-US" smtClean="0"/>
              <a:pPr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2E74-D5E9-407A-A256-A3055A971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005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3AB24-A9D8-47A6-88EC-FB7AA943D0E0}" type="datetime1">
              <a:rPr lang="en-US" smtClean="0"/>
              <a:pPr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2E74-D5E9-407A-A256-A3055A971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5599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D31F7-9F5F-4F85-AD3A-191B3490FECC}" type="datetime1">
              <a:rPr lang="en-US" smtClean="0"/>
              <a:pPr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2E74-D5E9-407A-A256-A3055A971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1788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AAD786B-F7FC-4B0C-AB41-BCD54E9D6FF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7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6428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FFEDED-49D1-495F-B201-09CBD85CAE4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12321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3ACFFB-AFB3-4248-B9A2-ADDBA9B0997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6585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B0C13-EBFD-4E9E-85DD-3F3BA2E8412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92299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85C164-E8DD-42BE-AE21-F995302F3DC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60800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CACD3-B317-4981-9F45-05A39DA3137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7426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AC4DB2-ED52-45EB-A1EB-C0B900E439F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7334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BCFAFD-40FD-48A5-8D9D-8C6092B949C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4916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2BEA-2D85-404F-9D75-958A0B60BE06}" type="datetime1">
              <a:rPr lang="en-US" smtClean="0"/>
              <a:pPr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2E74-D5E9-407A-A256-A3055A971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7142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085E2F-8F56-4B28-860D-4E6BA7F987C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54073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C1B2E-0393-410D-887E-42ECF92C664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18774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C29411-20E2-4C4B-8E2C-3B7D60B4FE7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50420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7B1DF82-E278-41B4-8F11-FE9B91E3D14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73740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3FD9A83-12F7-4A69-A5F4-2B1E73DBFF0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5737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45BCD-AC17-4D0B-80C0-F1ACBEF22B2D}" type="datetime1">
              <a:rPr lang="en-US" smtClean="0"/>
              <a:pPr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2E74-D5E9-407A-A256-A3055A971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1787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DBD3A-9BB7-4D7F-B32B-D233C9603B35}" type="datetime1">
              <a:rPr lang="en-US" smtClean="0"/>
              <a:pPr/>
              <a:t>1/25/2011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2E74-D5E9-407A-A256-A3055A971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3957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A96F5-EED5-4D68-A3F9-4244F884F0A1}" type="datetime1">
              <a:rPr lang="en-US" smtClean="0"/>
              <a:pPr/>
              <a:t>1/25/2011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2E74-D5E9-407A-A256-A3055A971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5286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8B485-D10D-4B0A-AFBC-D1B7EAC9E068}" type="datetime1">
              <a:rPr lang="en-US" smtClean="0"/>
              <a:pPr/>
              <a:t>1/25/2011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2E74-D5E9-407A-A256-A3055A971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5195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82D94-D6A0-453F-8088-29D63B350EDB}" type="datetime1">
              <a:rPr lang="en-US" smtClean="0"/>
              <a:pPr/>
              <a:t>1/25/2011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2E74-D5E9-407A-A256-A3055A971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738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5F087-AD07-4933-81BA-961317E83146}" type="datetime1">
              <a:rPr lang="en-US" smtClean="0"/>
              <a:pPr/>
              <a:t>1/25/2011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2E74-D5E9-407A-A256-A3055A971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227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47BCD-11B3-4FD3-8101-9999DFE6C8E0}" type="datetime1">
              <a:rPr lang="en-US" smtClean="0"/>
              <a:pPr/>
              <a:t>1/25/2011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2E74-D5E9-407A-A256-A3055A971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72636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44FB4-1F23-4E09-9E95-7A784F1D3974}" type="datetime1">
              <a:rPr lang="en-US" smtClean="0"/>
              <a:pPr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02E74-D5E9-407A-A256-A3055A971F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8385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0CE4B50-CCDD-4F2D-B4D0-1B781C3247D9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10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0369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2E74-D5E9-407A-A256-A3055A971F7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2050" name="Picture 2" descr="http://www.chem.ufl.edu/~itl/2045/change/C9F16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04800"/>
            <a:ext cx="7120128" cy="5340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74298" y="5880556"/>
            <a:ext cx="745268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http://www.bing.com/images/search?q=electronegativity&amp;view=detail&amp;id=D7E290B2C45990C8AEF12B962032CB1F412E5312&amp;first=1&amp;FORM=IDFRIR&amp;qpvt=electronegativity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xmlns="" val="384541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>
            <a:spLocks noChangeAspect="1"/>
          </p:cNvSpPr>
          <p:nvPr/>
        </p:nvSpPr>
        <p:spPr>
          <a:xfrm>
            <a:off x="2914947" y="3070275"/>
            <a:ext cx="1605321" cy="160532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2E74-D5E9-407A-A256-A3055A971F7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Oval 3"/>
          <p:cNvSpPr>
            <a:spLocks noChangeAspect="1"/>
          </p:cNvSpPr>
          <p:nvPr/>
        </p:nvSpPr>
        <p:spPr>
          <a:xfrm>
            <a:off x="4546059" y="3056743"/>
            <a:ext cx="1605321" cy="160532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4181994" y="2743200"/>
            <a:ext cx="648277" cy="64827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2873038" y="1479022"/>
            <a:ext cx="1605321" cy="160532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4478359" y="1451422"/>
            <a:ext cx="1605321" cy="160532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072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2" name="Picture 4" descr="cubiccoor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3171825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3013" name="Picture 5" descr="linearcoor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4267200"/>
            <a:ext cx="1295400" cy="61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3014" name="Picture 6" descr="octahedcoor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438400"/>
            <a:ext cx="24384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3015" name="Picture 7" descr="triangcoord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733800"/>
            <a:ext cx="1152525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3016" name="Picture 8" descr="tetrahedcoord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0" y="762000"/>
            <a:ext cx="211455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511126" y="2418690"/>
            <a:ext cx="1336724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</a:rPr>
              <a:t>Cubic </a:t>
            </a:r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819150" y="5065712"/>
            <a:ext cx="1028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</a:rPr>
              <a:t>Linear </a:t>
            </a:r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2971800" y="4083843"/>
            <a:ext cx="3124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Octahedral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or square planar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6444857" y="1970282"/>
            <a:ext cx="1660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Tetrahedral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7908925" y="5065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23" name="Text Box 15"/>
          <p:cNvSpPr txBox="1">
            <a:spLocks noChangeArrowheads="1"/>
          </p:cNvSpPr>
          <p:nvPr/>
        </p:nvSpPr>
        <p:spPr bwMode="auto">
          <a:xfrm>
            <a:off x="6322620" y="4900393"/>
            <a:ext cx="18879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dirty="0" err="1" smtClean="0">
                <a:solidFill>
                  <a:srgbClr val="000000"/>
                </a:solidFill>
              </a:rPr>
              <a:t>Trigonal</a:t>
            </a:r>
            <a:r>
              <a:rPr lang="en-US" dirty="0" smtClean="0">
                <a:solidFill>
                  <a:srgbClr val="000000"/>
                </a:solidFill>
              </a:rPr>
              <a:t> Planar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3024" name="Text Box 16"/>
          <p:cNvSpPr txBox="1">
            <a:spLocks noChangeArrowheads="1"/>
          </p:cNvSpPr>
          <p:nvPr/>
        </p:nvSpPr>
        <p:spPr bwMode="auto">
          <a:xfrm>
            <a:off x="1584325" y="61325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26" name="Text Box 18"/>
          <p:cNvSpPr txBox="1">
            <a:spLocks noChangeArrowheads="1"/>
          </p:cNvSpPr>
          <p:nvPr/>
        </p:nvSpPr>
        <p:spPr bwMode="auto">
          <a:xfrm>
            <a:off x="4724400" y="6423590"/>
            <a:ext cx="40386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800" dirty="0" smtClean="0">
                <a:solidFill>
                  <a:srgbClr val="000000"/>
                </a:solidFill>
              </a:rPr>
              <a:t>Modified from : http</a:t>
            </a:r>
            <a:r>
              <a:rPr lang="en-US" sz="800" dirty="0">
                <a:solidFill>
                  <a:srgbClr val="000000"/>
                </a:solidFill>
              </a:rPr>
              <a:t>://www.tulane.edu/~sanelson/eens211/paulingsrules.htm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5432425"/>
            <a:ext cx="1447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rr</a:t>
            </a:r>
            <a:r>
              <a:rPr lang="en-US" dirty="0" smtClean="0"/>
              <a:t> = 0.0-0.15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424928" y="5272021"/>
            <a:ext cx="1576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rr</a:t>
            </a:r>
            <a:r>
              <a:rPr lang="en-US" dirty="0" smtClean="0"/>
              <a:t> = 0.15-0.22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721784" y="4542992"/>
            <a:ext cx="1576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rr</a:t>
            </a:r>
            <a:r>
              <a:rPr lang="en-US" dirty="0" smtClean="0"/>
              <a:t> = 0.41-0.73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517003" y="2382227"/>
            <a:ext cx="1576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rr</a:t>
            </a:r>
            <a:r>
              <a:rPr lang="en-US" dirty="0" smtClean="0"/>
              <a:t> = 0.22-0.41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71414" y="2795264"/>
            <a:ext cx="1576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rr</a:t>
            </a:r>
            <a:r>
              <a:rPr lang="en-US" dirty="0" smtClean="0"/>
              <a:t> = 0.73-1.00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1305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2E74-D5E9-407A-A256-A3055A971F75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4098" name="Picture 2" descr="http://www.geo.arizona.edu/xtal/geos596a/cp246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0118" y="914400"/>
            <a:ext cx="560070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184769" y="5854244"/>
            <a:ext cx="244009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http://www.geo.arizona.edu/xtal/geos596a/cp246.gif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xmlns="" val="305076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2E74-D5E9-407A-A256-A3055A971F75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146" name="Picture 2" descr="http://ts4.mm.bing.net/images/thumbnail.aspx?q=425781559419&amp;id=ec07d4494dfb37072ab500c39bbdafe4&amp;index=ch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6400" y="990600"/>
            <a:ext cx="5857875" cy="4393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810000" y="6324600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 smtClean="0"/>
              <a:t>http://www.bing.com/images/search?q=electron+orbitals&amp;view=detail&amp;id=2E822648199FC7219236ABFAA717C766053B9030&amp;first=1&amp;FORM=IDFRIR&amp;qpvt=electron+orbitals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xmlns="" val="305076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2E74-D5E9-407A-A256-A3055A971F7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8757" y="1167210"/>
            <a:ext cx="9601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		8	         7	                6                  5	        4</a:t>
            </a:r>
          </a:p>
          <a:p>
            <a:endParaRPr lang="en-US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Element	Ne	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   O,	        N, P,	     Si, C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S	         As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CN (8-N)       0               1              2              3                 4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792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2E74-D5E9-407A-A256-A3055A971F75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122" name="Picture 2" descr="http://www.fccj.us/chm2045/StericNumber_files/image04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5000" y="-19508"/>
            <a:ext cx="5705856" cy="6250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733800" y="6553200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 smtClean="0"/>
              <a:t>http://www.fccj.us/chm2045/StericNumber_files/image043.jpg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xmlns="" val="384541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2E74-D5E9-407A-A256-A3055A971F7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792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2E74-D5E9-407A-A256-A3055A971F7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792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2E74-D5E9-407A-A256-A3055A971F7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076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2E74-D5E9-407A-A256-A3055A971F75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3074" name="Picture 2" descr="http://lh5.ggpht.com/_nh1bWJNgElE/RgXt_S0qTbI/AAAAAAAAAFg/bH-0GPtOfvE/dscf169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95400" y="762000"/>
            <a:ext cx="5895975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724400" y="5898922"/>
            <a:ext cx="41232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http://lh5.ggpht.com/_nh1bWJNgElE/RgXt_S0qTbI/AAAAAAAAAFg/bH-0GPtOfvE/dscf1694.jpg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xmlns="" val="305076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>
            <a:spLocks noChangeAspect="1"/>
          </p:cNvSpPr>
          <p:nvPr/>
        </p:nvSpPr>
        <p:spPr>
          <a:xfrm>
            <a:off x="2856928" y="2574203"/>
            <a:ext cx="1605321" cy="160532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2E74-D5E9-407A-A256-A3055A971F7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Oval 3"/>
          <p:cNvSpPr>
            <a:spLocks noChangeAspect="1"/>
          </p:cNvSpPr>
          <p:nvPr/>
        </p:nvSpPr>
        <p:spPr>
          <a:xfrm>
            <a:off x="4677519" y="2555640"/>
            <a:ext cx="1605321" cy="160532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4172689" y="2234424"/>
            <a:ext cx="749808" cy="7498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12586" y="2398147"/>
            <a:ext cx="399409" cy="7916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0204" y="3192197"/>
            <a:ext cx="308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505193" y="3173634"/>
            <a:ext cx="308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4541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>
            <a:spLocks noChangeAspect="1"/>
          </p:cNvSpPr>
          <p:nvPr/>
        </p:nvSpPr>
        <p:spPr>
          <a:xfrm>
            <a:off x="2561500" y="1800463"/>
            <a:ext cx="1605321" cy="160532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2E74-D5E9-407A-A256-A3055A971F7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Oval 3"/>
          <p:cNvSpPr>
            <a:spLocks noChangeAspect="1"/>
          </p:cNvSpPr>
          <p:nvPr/>
        </p:nvSpPr>
        <p:spPr>
          <a:xfrm>
            <a:off x="4930743" y="1781900"/>
            <a:ext cx="1605321" cy="160532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4172689" y="2234424"/>
            <a:ext cx="749808" cy="7498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12586" y="2398147"/>
            <a:ext cx="399409" cy="7916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583428" y="2418457"/>
            <a:ext cx="308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09765" y="2399894"/>
            <a:ext cx="308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6838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>
            <a:spLocks noChangeAspect="1"/>
          </p:cNvSpPr>
          <p:nvPr/>
        </p:nvSpPr>
        <p:spPr>
          <a:xfrm>
            <a:off x="2780022" y="3013686"/>
            <a:ext cx="1605321" cy="160532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2E74-D5E9-407A-A256-A3055A971F7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Oval 3"/>
          <p:cNvSpPr>
            <a:spLocks noChangeAspect="1"/>
          </p:cNvSpPr>
          <p:nvPr/>
        </p:nvSpPr>
        <p:spPr>
          <a:xfrm>
            <a:off x="4397770" y="2971800"/>
            <a:ext cx="1605321" cy="160532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4237845" y="3190810"/>
            <a:ext cx="274519" cy="27451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3562048" y="1570271"/>
            <a:ext cx="1605321" cy="160532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444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>
            <a:spLocks noChangeAspect="1"/>
          </p:cNvSpPr>
          <p:nvPr/>
        </p:nvSpPr>
        <p:spPr>
          <a:xfrm>
            <a:off x="1559707" y="2929020"/>
            <a:ext cx="2952871" cy="295287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2E74-D5E9-407A-A256-A3055A971F7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Oval 3"/>
          <p:cNvSpPr>
            <a:spLocks noChangeAspect="1"/>
          </p:cNvSpPr>
          <p:nvPr/>
        </p:nvSpPr>
        <p:spPr>
          <a:xfrm>
            <a:off x="4536574" y="2904383"/>
            <a:ext cx="2952871" cy="295287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4294103" y="3303340"/>
            <a:ext cx="454459" cy="4544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3007691" y="336398"/>
            <a:ext cx="2952871" cy="295287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30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>
            <a:spLocks noChangeAspect="1"/>
          </p:cNvSpPr>
          <p:nvPr/>
        </p:nvSpPr>
        <p:spPr>
          <a:xfrm>
            <a:off x="1559707" y="2929020"/>
            <a:ext cx="2952871" cy="295287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2E74-D5E9-407A-A256-A3055A971F7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Oval 3"/>
          <p:cNvSpPr>
            <a:spLocks noChangeAspect="1"/>
          </p:cNvSpPr>
          <p:nvPr/>
        </p:nvSpPr>
        <p:spPr>
          <a:xfrm>
            <a:off x="4536574" y="2904383"/>
            <a:ext cx="2952871" cy="295287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4294103" y="3303340"/>
            <a:ext cx="454459" cy="4544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3007691" y="336398"/>
            <a:ext cx="2952871" cy="295287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498510" y="3544637"/>
            <a:ext cx="1659622" cy="85024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498194" y="3530569"/>
            <a:ext cx="28452" cy="8748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4" idx="2"/>
          </p:cNvCxnSpPr>
          <p:nvPr/>
        </p:nvCxnSpPr>
        <p:spPr>
          <a:xfrm>
            <a:off x="4536574" y="4380819"/>
            <a:ext cx="1635626" cy="246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906077" y="4233405"/>
            <a:ext cx="4503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r</a:t>
            </a:r>
            <a:r>
              <a:rPr lang="en-US" sz="3200" baseline="-25000" dirty="0" err="1" smtClean="0"/>
              <a:t>a</a:t>
            </a:r>
            <a:endParaRPr lang="en-US" sz="3200" baseline="-25000" dirty="0"/>
          </a:p>
        </p:txBody>
      </p:sp>
      <p:sp>
        <p:nvSpPr>
          <p:cNvPr id="15" name="TextBox 14"/>
          <p:cNvSpPr txBox="1"/>
          <p:nvPr/>
        </p:nvSpPr>
        <p:spPr>
          <a:xfrm rot="1661296">
            <a:off x="4982424" y="3459756"/>
            <a:ext cx="10631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r</a:t>
            </a:r>
            <a:r>
              <a:rPr lang="en-US" sz="3200" baseline="-25000" dirty="0" err="1" smtClean="0"/>
              <a:t>a</a:t>
            </a:r>
            <a:r>
              <a:rPr lang="en-US" sz="3200" baseline="-25000" dirty="0" smtClean="0"/>
              <a:t> </a:t>
            </a:r>
            <a:r>
              <a:rPr lang="en-US" sz="3200" dirty="0" smtClean="0"/>
              <a:t>+ </a:t>
            </a:r>
            <a:r>
              <a:rPr lang="en-US" sz="3200" dirty="0" err="1" smtClean="0"/>
              <a:t>r</a:t>
            </a:r>
            <a:r>
              <a:rPr lang="en-US" sz="3200" baseline="-25000" dirty="0" err="1" smtClean="0"/>
              <a:t>c</a:t>
            </a:r>
            <a:endParaRPr lang="en-US" sz="3200" baseline="-25000" dirty="0"/>
          </a:p>
        </p:txBody>
      </p:sp>
    </p:spTree>
    <p:extLst>
      <p:ext uri="{BB962C8B-B14F-4D97-AF65-F5344CB8AC3E}">
        <p14:creationId xmlns:p14="http://schemas.microsoft.com/office/powerpoint/2010/main" xmlns="" val="133071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>
            <a:spLocks noChangeAspect="1"/>
          </p:cNvSpPr>
          <p:nvPr/>
        </p:nvSpPr>
        <p:spPr>
          <a:xfrm>
            <a:off x="2717995" y="2971799"/>
            <a:ext cx="1605321" cy="160532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2E74-D5E9-407A-A256-A3055A971F7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Oval 3"/>
          <p:cNvSpPr>
            <a:spLocks noChangeAspect="1"/>
          </p:cNvSpPr>
          <p:nvPr/>
        </p:nvSpPr>
        <p:spPr>
          <a:xfrm>
            <a:off x="4453334" y="2933597"/>
            <a:ext cx="1605321" cy="160532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4183645" y="2985550"/>
            <a:ext cx="428250" cy="4282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3568239" y="1380547"/>
            <a:ext cx="1605321" cy="160532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532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>
            <a:spLocks noChangeAspect="1"/>
          </p:cNvSpPr>
          <p:nvPr/>
        </p:nvSpPr>
        <p:spPr>
          <a:xfrm>
            <a:off x="2914947" y="3070275"/>
            <a:ext cx="1605321" cy="160532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2E74-D5E9-407A-A256-A3055A971F7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Oval 3"/>
          <p:cNvSpPr>
            <a:spLocks noChangeAspect="1"/>
          </p:cNvSpPr>
          <p:nvPr/>
        </p:nvSpPr>
        <p:spPr>
          <a:xfrm>
            <a:off x="4546059" y="3056743"/>
            <a:ext cx="1605321" cy="160532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4181994" y="2743200"/>
            <a:ext cx="648277" cy="64827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2873038" y="1479022"/>
            <a:ext cx="1605321" cy="160532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4478359" y="1451422"/>
            <a:ext cx="1605321" cy="160532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749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>
            <a:spLocks noChangeAspect="1"/>
          </p:cNvSpPr>
          <p:nvPr/>
        </p:nvSpPr>
        <p:spPr>
          <a:xfrm>
            <a:off x="2780022" y="3013686"/>
            <a:ext cx="1605321" cy="160532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02E74-D5E9-407A-A256-A3055A971F7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Oval 3"/>
          <p:cNvSpPr>
            <a:spLocks noChangeAspect="1"/>
          </p:cNvSpPr>
          <p:nvPr/>
        </p:nvSpPr>
        <p:spPr>
          <a:xfrm>
            <a:off x="4397770" y="2971800"/>
            <a:ext cx="1605321" cy="160532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4237845" y="3190810"/>
            <a:ext cx="274519" cy="27451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3562048" y="1570271"/>
            <a:ext cx="1605321" cy="160532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508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78</Words>
  <Application>Microsoft Office PowerPoint</Application>
  <PresentationFormat>On-screen Show (4:3)</PresentationFormat>
  <Paragraphs>48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Edge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University of Vermont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compute</dc:creator>
  <cp:lastModifiedBy>Greg Druschel</cp:lastModifiedBy>
  <cp:revision>21</cp:revision>
  <dcterms:created xsi:type="dcterms:W3CDTF">2011-01-23T15:21:33Z</dcterms:created>
  <dcterms:modified xsi:type="dcterms:W3CDTF">2011-01-26T00:49:05Z</dcterms:modified>
</cp:coreProperties>
</file>