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21" r:id="rId3"/>
    <p:sldId id="323" r:id="rId4"/>
    <p:sldId id="324" r:id="rId5"/>
    <p:sldId id="330" r:id="rId6"/>
    <p:sldId id="331" r:id="rId7"/>
    <p:sldId id="332" r:id="rId8"/>
    <p:sldId id="333" r:id="rId9"/>
    <p:sldId id="334" r:id="rId10"/>
    <p:sldId id="329" r:id="rId11"/>
    <p:sldId id="33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71214-B611-724D-B304-836C79FBD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BCC1B-725A-E84F-8774-5A922286D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DD20E-74FF-514A-AEB7-2777AA55D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13B4-4C40-894E-998E-7BE6075D6D52}" type="datetimeFigureOut"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A803E-206D-F54A-B937-CA96BDACA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ED04D-E971-104E-9CCC-7540FF3B2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5DED-771F-7E41-95B2-712B1BF39C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8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5014D-49DB-0C47-9851-CDFCE9FFD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20294-7EEA-DB45-9135-EFD254FF2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65B23-E0AB-E048-98CF-54B18AA6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13B4-4C40-894E-998E-7BE6075D6D52}" type="datetimeFigureOut"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17D3F-5017-F147-BF6D-FD469D1B8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13792-E18A-9042-9CA6-9588B798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5DED-771F-7E41-95B2-712B1BF39C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1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E1B845-35DD-DE4E-8A3E-1CC9BFA67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583AFE-CB32-6B46-8D1A-A968C8B8B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089B0-5663-E446-AC7C-7A5B2972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13B4-4C40-894E-998E-7BE6075D6D52}" type="datetimeFigureOut"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51BE1-9642-1746-BBC9-FC5052FF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7B1DB-E4B7-E44D-BDD6-BBE48D8C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5DED-771F-7E41-95B2-712B1BF39C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19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7188F-B64A-A142-8204-290B6C048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FFA0B-DB28-6441-BC2C-2679C01FD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72D4-FABA-E44A-B84D-D3932F28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13B4-4C40-894E-998E-7BE6075D6D52}" type="datetimeFigureOut"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C17C5-BE5C-D746-BCBF-78F2AB486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88C39-43AD-8344-A381-76141656B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5DED-771F-7E41-95B2-712B1BF39C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71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B3AB1-9F47-444D-9B81-ADFB25EA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521E8-F451-0348-8E95-73E477A8B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3284B-7A53-FE43-963A-A302F7541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13B4-4C40-894E-998E-7BE6075D6D52}" type="datetimeFigureOut"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3E182-896D-B744-8C84-7577148FF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AA202-91EA-BC48-B93F-9F761C545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5DED-771F-7E41-95B2-712B1BF39C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63C53-8445-B54B-9195-77B4CECEB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119E5-2EE9-D446-A8E1-4F4B9440B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A62E7-BF04-BC44-9720-2F47C7703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5C6837-B6FB-6442-97A9-FCF4201BA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13B4-4C40-894E-998E-7BE6075D6D52}" type="datetimeFigureOut"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B27E0-A71D-9D4D-9B12-D236A3935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E0C9F-3578-8B46-B221-4FE65D94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5DED-771F-7E41-95B2-712B1BF39C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73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738A9-4A2E-E34B-876A-E403BF396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D5EE4-F051-B846-90A7-F60682E9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D2D85-E786-D145-9C86-79D82FFCF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138A24-23D2-CE4A-94CB-8A99070BDA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342180-BB7F-664A-95F7-4D852898E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7BB4F4-D0E0-0B41-9A5B-45D6B6B61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13B4-4C40-894E-998E-7BE6075D6D52}" type="datetimeFigureOut">
              <a:t>9/1/20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2206B4-0803-4341-A5C2-44377C4E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7F64EE-321E-3F46-9BD0-B747CC9D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5DED-771F-7E41-95B2-712B1BF39C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3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77876-4804-474F-B6D0-5E54E0C7C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B02527-FA5B-D347-BF45-D789E96C1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13B4-4C40-894E-998E-7BE6075D6D52}" type="datetimeFigureOut">
              <a:t>9/1/20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00CFB-9AFC-A843-818D-AA272B045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F33824-1DF8-D442-A994-EA9FA4CC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5DED-771F-7E41-95B2-712B1BF39C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3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C2AA0E-CE34-744D-9B87-EC6EB91E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13B4-4C40-894E-998E-7BE6075D6D52}" type="datetimeFigureOut">
              <a:t>9/1/20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4D3D71-4402-2A47-B339-750529BB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31B35-BCBC-5643-85FC-63DE02FC3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5DED-771F-7E41-95B2-712B1BF39C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0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CE7E-9EAB-F84C-92A6-9957D1D71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A54-A414-4E4B-84F9-C734C665F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13542-4152-4148-9672-156B4577E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094FF-C67F-0F45-8733-81F498BC8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13B4-4C40-894E-998E-7BE6075D6D52}" type="datetimeFigureOut"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A936A-E141-0E42-9885-8516260BA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AB6A6-0F5C-0145-95C6-9AB04C338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5DED-771F-7E41-95B2-712B1BF39C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8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2873E-DEBD-7947-B908-30C3A8F4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54A6DB-FDAE-CA46-B0B0-BE5E5403D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2B0E8-F64F-1E44-9212-66571A572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ACBD6-CF97-8940-9F05-DBE334DA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13B4-4C40-894E-998E-7BE6075D6D52}" type="datetimeFigureOut"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624C5-0BFA-C14A-8D31-5B43348E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06D70-6282-9145-BD5A-DE2BCDE2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5DED-771F-7E41-95B2-712B1BF39C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19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9C468-59B1-3545-9260-B4FF7BCB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F1744-398E-E34F-8739-BC8F6C62E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7A46-72CD-834C-8554-536BB7E63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113B4-4C40-894E-998E-7BE6075D6D52}" type="datetimeFigureOut"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A3AD8-4926-EE41-B4AF-57A4EBF60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62051-8323-CF43-8323-904B4B140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E5DED-771F-7E41-95B2-712B1BF39C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0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46E3E-6727-3049-98A4-8A36517EE9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2B3845-2B09-A24B-AA33-B5D7FA102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7C8AF8-A0EC-0D4A-8C84-B9EE357D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12" y="12882"/>
            <a:ext cx="10054975" cy="6845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47CAC3-5119-B047-BD10-DAC0DCC16FD0}"/>
              </a:ext>
            </a:extLst>
          </p:cNvPr>
          <p:cNvSpPr txBox="1"/>
          <p:nvPr/>
        </p:nvSpPr>
        <p:spPr>
          <a:xfrm>
            <a:off x="2087530" y="6198658"/>
            <a:ext cx="8188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Biology 241 in the time of COVID, Fall Semester 2020</a:t>
            </a:r>
          </a:p>
        </p:txBody>
      </p:sp>
    </p:spTree>
    <p:extLst>
      <p:ext uri="{BB962C8B-B14F-4D97-AF65-F5344CB8AC3E}">
        <p14:creationId xmlns:p14="http://schemas.microsoft.com/office/powerpoint/2010/main" val="1147398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259C4-A49B-C545-A8B3-6C8BAC9E6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860" y="1"/>
            <a:ext cx="50471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E5CE22-7007-5C43-AEAC-B458EB3FE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09" y="392343"/>
            <a:ext cx="8089771" cy="412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20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A16E7-1581-B541-88BD-742B530CC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922" y="471148"/>
            <a:ext cx="6403483" cy="63868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453FFF-039F-4449-8ED5-E173687EB22C}"/>
              </a:ext>
            </a:extLst>
          </p:cNvPr>
          <p:cNvSpPr/>
          <p:nvPr/>
        </p:nvSpPr>
        <p:spPr>
          <a:xfrm>
            <a:off x="503595" y="220374"/>
            <a:ext cx="40219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Morueta-Holme, N., Engemann, K., Sandoval-Acuña, P., Jonas, J.D., Segnitz, R.M. and Svenning, J.C., 2015. </a:t>
            </a:r>
          </a:p>
          <a:p>
            <a:endParaRPr lang="en-US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Strong upslope shifts in Chimborazo's vegetation over two centuries since Humboldt. </a:t>
            </a:r>
          </a:p>
          <a:p>
            <a:endParaRPr lang="en-US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the National Academy of Sciences, 112</a:t>
            </a:r>
            <a:r>
              <a:rPr lang="en-US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12741-12745</a:t>
            </a:r>
            <a:r>
              <a:rPr lang="en-US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72F75-1BC3-8247-9571-E54D4395C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82" y="3543606"/>
            <a:ext cx="3340135" cy="3094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D706E2-8522-6F4F-BD6F-52435ACEE542}"/>
              </a:ext>
            </a:extLst>
          </p:cNvPr>
          <p:cNvSpPr txBox="1"/>
          <p:nvPr/>
        </p:nvSpPr>
        <p:spPr>
          <a:xfrm>
            <a:off x="5718875" y="13948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Chimborazo</a:t>
            </a:r>
          </a:p>
        </p:txBody>
      </p:sp>
    </p:spTree>
    <p:extLst>
      <p:ext uri="{BB962C8B-B14F-4D97-AF65-F5344CB8AC3E}">
        <p14:creationId xmlns:p14="http://schemas.microsoft.com/office/powerpoint/2010/main" val="2111027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615756-0605-614F-B533-AC5DBF552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64276"/>
            <a:ext cx="9144000" cy="552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55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10A49D-B942-4B42-BA07-39995134D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010"/>
            <a:ext cx="12192000" cy="578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05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19E6C6-634E-0F49-9282-97667425D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112"/>
            <a:ext cx="59091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549988-23F9-8C48-ACCE-6C9773103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246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32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F5BB25C3-6AF2-3B4E-8AD6-723077A79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4" y="1"/>
            <a:ext cx="6053137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577D136D-584D-A64F-990D-71BA2144A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3109913"/>
            <a:ext cx="4965701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44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61082A01-623E-FA4B-8A06-761C95E3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614364"/>
            <a:ext cx="8394700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Box 2">
            <a:extLst>
              <a:ext uri="{FF2B5EF4-FFF2-40B4-BE49-F238E27FC236}">
                <a16:creationId xmlns:a16="http://schemas.microsoft.com/office/drawing/2014/main" id="{AFDD47C1-BCF6-354C-8CF0-42DE9D860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30163"/>
            <a:ext cx="2576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from ulloa2017.pdf</a:t>
            </a:r>
          </a:p>
        </p:txBody>
      </p:sp>
    </p:spTree>
    <p:extLst>
      <p:ext uri="{BB962C8B-B14F-4D97-AF65-F5344CB8AC3E}">
        <p14:creationId xmlns:p14="http://schemas.microsoft.com/office/powerpoint/2010/main" val="1755544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3BD99588-CFFA-E742-BC73-BC397284B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4" y="0"/>
            <a:ext cx="664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08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529C8-FA0C-6945-8B5C-F21106840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453" y="174660"/>
            <a:ext cx="8800913" cy="6508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DFF768-5F05-A74D-A121-17666C1A2F65}"/>
              </a:ext>
            </a:extLst>
          </p:cNvPr>
          <p:cNvSpPr txBox="1"/>
          <p:nvPr/>
        </p:nvSpPr>
        <p:spPr>
          <a:xfrm>
            <a:off x="410968" y="174660"/>
            <a:ext cx="25998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Gentry, 1988. Changes in Plant Community Diversity and Floristic Composition on Environmental and Geographical Gradients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36844-625B-C245-8E9D-9A7882BE8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6" y="2147298"/>
            <a:ext cx="2188193" cy="46720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8225A4-2E8A-7643-A5A1-EDE957FAA849}"/>
              </a:ext>
            </a:extLst>
          </p:cNvPr>
          <p:cNvSpPr/>
          <p:nvPr/>
        </p:nvSpPr>
        <p:spPr>
          <a:xfrm rot="5400000">
            <a:off x="5815763" y="-1825113"/>
            <a:ext cx="3864047" cy="8529346"/>
          </a:xfrm>
          <a:prstGeom prst="rect">
            <a:avLst/>
          </a:prstGeom>
          <a:noFill/>
          <a:ln w="381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5F42A8-B954-5B4A-9B26-7E8E50399971}"/>
              </a:ext>
            </a:extLst>
          </p:cNvPr>
          <p:cNvSpPr/>
          <p:nvPr/>
        </p:nvSpPr>
        <p:spPr>
          <a:xfrm rot="5400000">
            <a:off x="7284324" y="651795"/>
            <a:ext cx="926923" cy="8529346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E3E204-BD97-3F4A-B59C-9346B21DC2FE}"/>
              </a:ext>
            </a:extLst>
          </p:cNvPr>
          <p:cNvSpPr/>
          <p:nvPr/>
        </p:nvSpPr>
        <p:spPr>
          <a:xfrm rot="5400000">
            <a:off x="7340450" y="1604012"/>
            <a:ext cx="814665" cy="852934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67EC12-2951-4C4D-968A-A72CBA68ABCB}"/>
              </a:ext>
            </a:extLst>
          </p:cNvPr>
          <p:cNvSpPr txBox="1"/>
          <p:nvPr/>
        </p:nvSpPr>
        <p:spPr>
          <a:xfrm>
            <a:off x="3483109" y="507536"/>
            <a:ext cx="108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AMAZON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CFD4B-A648-224B-85ED-E31D8D03F606}"/>
              </a:ext>
            </a:extLst>
          </p:cNvPr>
          <p:cNvSpPr txBox="1"/>
          <p:nvPr/>
        </p:nvSpPr>
        <p:spPr>
          <a:xfrm>
            <a:off x="3512348" y="4469291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</a:rPr>
              <a:t>AFRICA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181BE4-5BE6-4141-BB5A-C2DCDB3D7605}"/>
              </a:ext>
            </a:extLst>
          </p:cNvPr>
          <p:cNvSpPr txBox="1"/>
          <p:nvPr/>
        </p:nvSpPr>
        <p:spPr>
          <a:xfrm>
            <a:off x="3483109" y="587593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ASIA</a:t>
            </a:r>
          </a:p>
        </p:txBody>
      </p:sp>
    </p:spTree>
    <p:extLst>
      <p:ext uri="{BB962C8B-B14F-4D97-AF65-F5344CB8AC3E}">
        <p14:creationId xmlns:p14="http://schemas.microsoft.com/office/powerpoint/2010/main" val="22072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E0055-87C3-CB4B-9E88-A4BADF405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469" y="527050"/>
            <a:ext cx="94488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20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92</Words>
  <Application>Microsoft Macintosh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Barrington</dc:creator>
  <cp:lastModifiedBy>David Barrington</cp:lastModifiedBy>
  <cp:revision>8</cp:revision>
  <dcterms:created xsi:type="dcterms:W3CDTF">2020-09-01T16:11:08Z</dcterms:created>
  <dcterms:modified xsi:type="dcterms:W3CDTF">2020-09-01T19:19:59Z</dcterms:modified>
</cp:coreProperties>
</file>