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3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3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7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71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7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1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06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5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5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EC4BA-8FE7-664E-B930-284454E65A7C}" type="datetimeFigureOut">
              <a:rPr lang="en-US" smtClean="0"/>
              <a:t>12/6/16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384D0-3BD9-BB4D-8CA4-0F2F9C42E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7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353" y="340138"/>
            <a:ext cx="87405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DRIP TIPS</a:t>
            </a:r>
          </a:p>
          <a:p>
            <a:pPr algn="ctr"/>
            <a:r>
              <a:rPr lang="en-US" sz="2400" dirty="0" smtClean="0"/>
              <a:t>A set of ideas on function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Drip </a:t>
            </a:r>
            <a:r>
              <a:rPr lang="en-US" sz="2400" dirty="0" smtClean="0"/>
              <a:t>tips are commoner on smaller trees in wetter forests.  The stronger the drip tip, the more water is shed, and the less developed is the fungal community on the </a:t>
            </a:r>
            <a:r>
              <a:rPr lang="en-US" sz="2400" dirty="0" smtClean="0"/>
              <a:t>leaf </a:t>
            </a:r>
            <a:r>
              <a:rPr lang="en-US" sz="2400" dirty="0" smtClean="0"/>
              <a:t>surface. Drip tips do not impact </a:t>
            </a:r>
            <a:r>
              <a:rPr lang="en-US" sz="2400" dirty="0" smtClean="0"/>
              <a:t>epiphyll communities (i.e. communities of things like leafy liverworts that grow on leaves.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7931" y="4336790"/>
            <a:ext cx="3022600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67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7157" y="679762"/>
            <a:ext cx="3681027" cy="362018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3327" y="5490158"/>
            <a:ext cx="89606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Malhado</a:t>
            </a:r>
            <a:r>
              <a:rPr lang="en-US" dirty="0"/>
              <a:t>, A., </a:t>
            </a:r>
            <a:r>
              <a:rPr lang="en-US" dirty="0" err="1"/>
              <a:t>Malhi</a:t>
            </a:r>
            <a:r>
              <a:rPr lang="en-US" dirty="0"/>
              <a:t>, Y., Whittaker, R.J., Ladle, R.J.,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Steege</a:t>
            </a:r>
            <a:r>
              <a:rPr lang="en-US" dirty="0"/>
              <a:t>, H., </a:t>
            </a:r>
            <a:r>
              <a:rPr lang="en-US" dirty="0" err="1"/>
              <a:t>Fabré</a:t>
            </a:r>
            <a:r>
              <a:rPr lang="en-US" dirty="0"/>
              <a:t>, N.N., Phillips, O., </a:t>
            </a:r>
            <a:r>
              <a:rPr lang="en-US" dirty="0" err="1"/>
              <a:t>Laurance</a:t>
            </a:r>
            <a:r>
              <a:rPr lang="en-US" dirty="0"/>
              <a:t>, W.F., </a:t>
            </a:r>
            <a:r>
              <a:rPr lang="en-US" dirty="0" err="1"/>
              <a:t>Aragao</a:t>
            </a:r>
            <a:r>
              <a:rPr lang="en-US" dirty="0"/>
              <a:t>, L.E., Pitman, N.C. and </a:t>
            </a:r>
            <a:r>
              <a:rPr lang="en-US" dirty="0" err="1"/>
              <a:t>Ramírez‐Angulo</a:t>
            </a:r>
            <a:r>
              <a:rPr lang="en-US" dirty="0"/>
              <a:t>, H., 2012. Drip‐tips are Associated with Intensity of Precipitation in the Amazon Rain Forest. </a:t>
            </a:r>
            <a:r>
              <a:rPr lang="en-US" i="1" dirty="0" err="1"/>
              <a:t>Biotropica</a:t>
            </a:r>
            <a:r>
              <a:rPr lang="en-US" dirty="0"/>
              <a:t>, </a:t>
            </a:r>
            <a:r>
              <a:rPr lang="en-US" i="1" dirty="0"/>
              <a:t>44</a:t>
            </a:r>
            <a:r>
              <a:rPr lang="en-US" dirty="0"/>
              <a:t>(6), pp.728-737.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3327" y="289679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Trees </a:t>
            </a:r>
            <a:r>
              <a:rPr lang="en-US" dirty="0"/>
              <a:t>and species with drip-tips were significantly more prevalent in the Central-East Amazon than the other regions.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Drip</a:t>
            </a:r>
            <a:r>
              <a:rPr lang="en-US" dirty="0"/>
              <a:t>-tips were also associated with tree species that have smaller maximum heights and with trees with smaller trunk diameters. 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proportion of species and individuals with drip</a:t>
            </a:r>
            <a:r>
              <a:rPr lang="en-US" dirty="0" smtClean="0"/>
              <a:t>-tips </a:t>
            </a:r>
            <a:r>
              <a:rPr lang="en-US" dirty="0"/>
              <a:t>was more strongly correlated with precipitation of the wettest trimester than with total annual precipitation or length of the dry </a:t>
            </a:r>
            <a:r>
              <a:rPr lang="en-US" dirty="0" smtClean="0"/>
              <a:t>season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219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7044" y="400609"/>
            <a:ext cx="8338032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Drip tips do </a:t>
            </a:r>
            <a:r>
              <a:rPr lang="en-US" dirty="0" smtClean="0"/>
              <a:t>improve water flow, but </a:t>
            </a:r>
            <a:r>
              <a:rPr lang="en-US" dirty="0" smtClean="0"/>
              <a:t>not to </a:t>
            </a:r>
            <a:r>
              <a:rPr lang="en-US" dirty="0" smtClean="0"/>
              <a:t>reducing epiphyll cover: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“.... </a:t>
            </a:r>
            <a:r>
              <a:rPr lang="en-US" dirty="0"/>
              <a:t>drip tips improve the drainage of water from leaf </a:t>
            </a:r>
            <a:r>
              <a:rPr lang="en-US" dirty="0" smtClean="0"/>
              <a:t>surfaces ... </a:t>
            </a:r>
            <a:r>
              <a:rPr lang="en-US" dirty="0"/>
              <a:t>the effect was much more pronounced for </a:t>
            </a:r>
            <a:r>
              <a:rPr lang="en-US" i="1" dirty="0" err="1"/>
              <a:t>Faraniea</a:t>
            </a:r>
            <a:r>
              <a:rPr lang="en-US" i="1" dirty="0"/>
              <a:t> </a:t>
            </a:r>
            <a:r>
              <a:rPr lang="en-US" i="1" dirty="0" err="1"/>
              <a:t>occidentalis</a:t>
            </a:r>
            <a:r>
              <a:rPr lang="en-US" i="1" dirty="0"/>
              <a:t> </a:t>
            </a:r>
            <a:r>
              <a:rPr lang="en-US" dirty="0"/>
              <a:t>than for </a:t>
            </a:r>
            <a:r>
              <a:rPr lang="en-US" i="1" dirty="0" err="1"/>
              <a:t>Psychotria</a:t>
            </a:r>
            <a:r>
              <a:rPr lang="en-US" i="1" dirty="0"/>
              <a:t> </a:t>
            </a:r>
            <a:r>
              <a:rPr lang="en-US" i="1" dirty="0" err="1" smtClean="0"/>
              <a:t>marginata</a:t>
            </a:r>
            <a:r>
              <a:rPr lang="en-US" i="1" dirty="0" smtClean="0"/>
              <a:t>”</a:t>
            </a:r>
          </a:p>
          <a:p>
            <a:r>
              <a:rPr lang="en-US" dirty="0" smtClean="0"/>
              <a:t>Note that the latter has a better-developed drip </a:t>
            </a:r>
            <a:r>
              <a:rPr lang="en-US" dirty="0" smtClean="0"/>
              <a:t>tip</a:t>
            </a:r>
            <a:r>
              <a:rPr lang="en-US" dirty="0"/>
              <a:t>.</a:t>
            </a:r>
            <a:endParaRPr lang="en-US" i="1" dirty="0" smtClean="0"/>
          </a:p>
          <a:p>
            <a:endParaRPr lang="en-US" dirty="0"/>
          </a:p>
          <a:p>
            <a:r>
              <a:rPr lang="en-US" dirty="0" err="1" smtClean="0"/>
              <a:t>Burd</a:t>
            </a:r>
            <a:r>
              <a:rPr lang="en-US" dirty="0"/>
              <a:t>, M., 2007. Adaptive function of drip tips: a test of the epiphyll hypothesis in </a:t>
            </a:r>
            <a:r>
              <a:rPr lang="en-US" dirty="0" err="1"/>
              <a:t>Psychotria</a:t>
            </a:r>
            <a:r>
              <a:rPr lang="en-US" dirty="0"/>
              <a:t> </a:t>
            </a:r>
            <a:r>
              <a:rPr lang="en-US" dirty="0" err="1"/>
              <a:t>marginata</a:t>
            </a:r>
            <a:r>
              <a:rPr lang="en-US" dirty="0"/>
              <a:t> and </a:t>
            </a:r>
            <a:r>
              <a:rPr lang="en-US" dirty="0" err="1"/>
              <a:t>Faramea</a:t>
            </a:r>
            <a:r>
              <a:rPr lang="en-US" dirty="0"/>
              <a:t> </a:t>
            </a:r>
            <a:r>
              <a:rPr lang="en-US" dirty="0" err="1"/>
              <a:t>occidentalis</a:t>
            </a:r>
            <a:r>
              <a:rPr lang="en-US" dirty="0"/>
              <a:t> (</a:t>
            </a:r>
            <a:r>
              <a:rPr lang="en-US" dirty="0" err="1"/>
              <a:t>Rubiaceae</a:t>
            </a:r>
            <a:r>
              <a:rPr lang="en-US" dirty="0"/>
              <a:t>). </a:t>
            </a:r>
            <a:r>
              <a:rPr lang="en-US" i="1" dirty="0"/>
              <a:t>Journal of Tropical Ecology</a:t>
            </a:r>
            <a:r>
              <a:rPr lang="en-US" dirty="0"/>
              <a:t>, </a:t>
            </a:r>
            <a:r>
              <a:rPr lang="en-US" i="1" dirty="0"/>
              <a:t>23</a:t>
            </a:r>
            <a:r>
              <a:rPr lang="en-US" dirty="0"/>
              <a:t>(04), pp.449-455.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0741"/>
            <a:ext cx="9144000" cy="315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992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7044" y="5976037"/>
            <a:ext cx="8338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Ivey, C.T. and </a:t>
            </a:r>
            <a:r>
              <a:rPr lang="en-US" dirty="0" err="1"/>
              <a:t>DeSilva</a:t>
            </a:r>
            <a:r>
              <a:rPr lang="en-US" dirty="0"/>
              <a:t>, N., 2001. A Test of the Function of Drip Tips1. </a:t>
            </a:r>
            <a:r>
              <a:rPr lang="en-US" i="1" dirty="0" err="1"/>
              <a:t>Biotropica</a:t>
            </a:r>
            <a:r>
              <a:rPr lang="en-US" dirty="0"/>
              <a:t>, </a:t>
            </a:r>
            <a:r>
              <a:rPr lang="en-US" i="1" dirty="0"/>
              <a:t>33</a:t>
            </a:r>
            <a:r>
              <a:rPr lang="en-US" dirty="0"/>
              <a:t>(1), pp.188-191.</a:t>
            </a:r>
          </a:p>
        </p:txBody>
      </p:sp>
      <p:sp>
        <p:nvSpPr>
          <p:cNvPr id="4" name="Rectangle 3"/>
          <p:cNvSpPr/>
          <p:nvPr/>
        </p:nvSpPr>
        <p:spPr>
          <a:xfrm>
            <a:off x="515328" y="484898"/>
            <a:ext cx="80697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Perhaps </a:t>
            </a:r>
            <a:r>
              <a:rPr lang="en-US" dirty="0"/>
              <a:t>the most persistent hypothesis for </a:t>
            </a:r>
            <a:r>
              <a:rPr lang="en-US" dirty="0" smtClean="0"/>
              <a:t>the </a:t>
            </a:r>
            <a:r>
              <a:rPr lang="en-US" dirty="0"/>
              <a:t>function </a:t>
            </a:r>
            <a:r>
              <a:rPr lang="en-US" dirty="0" smtClean="0"/>
              <a:t>of drip tips is </a:t>
            </a:r>
            <a:r>
              <a:rPr lang="en-US" dirty="0"/>
              <a:t>that they facilitate the rapid channeling of water from leaves, which decreases the drying time for the leaf surface (Stahl 1893, </a:t>
            </a:r>
            <a:r>
              <a:rPr lang="en-US" dirty="0" err="1"/>
              <a:t>Lightbody</a:t>
            </a:r>
            <a:r>
              <a:rPr lang="en-US" dirty="0"/>
              <a:t> 1985).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28" y="1425571"/>
            <a:ext cx="8585076" cy="2382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5328" y="3859051"/>
            <a:ext cx="824860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i.e. less water is retained, which is correlated with less fungal growth, but not less epiphylls and debris.</a:t>
            </a:r>
          </a:p>
          <a:p>
            <a:r>
              <a:rPr lang="en-US" dirty="0" smtClean="0"/>
              <a:t>“</a:t>
            </a:r>
            <a:r>
              <a:rPr lang="en-US" dirty="0"/>
              <a:t>Interestingly, we observed that epiphylls occurred most frequently on the drier regions of the leaves (away from the </a:t>
            </a:r>
            <a:r>
              <a:rPr lang="en-US" dirty="0" err="1"/>
              <a:t>midveins</a:t>
            </a:r>
            <a:r>
              <a:rPr lang="en-US" dirty="0"/>
              <a:t>, bases, and tips of the leaves), which may indicate that humidity is less of a limiting factor for the establishment of epiphylls than for fungi. </a:t>
            </a:r>
            <a:r>
              <a:rPr lang="en-US" dirty="0" smtClean="0"/>
              <a:t>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98657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Presentation1.potx</Template>
  <TotalTime>33</TotalTime>
  <Words>481</Words>
  <Application>Microsoft Macintosh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Presentation1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University of Vermont</dc:creator>
  <cp:lastModifiedBy>David  Barrington</cp:lastModifiedBy>
  <cp:revision>6</cp:revision>
  <dcterms:created xsi:type="dcterms:W3CDTF">2016-10-19T09:47:34Z</dcterms:created>
  <dcterms:modified xsi:type="dcterms:W3CDTF">2016-12-06T23:32:02Z</dcterms:modified>
</cp:coreProperties>
</file>