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344" y="-1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F8CC23-4F97-E349-A709-7B23096347DD}" type="datetimeFigureOut">
              <a:rPr lang="en-US" smtClean="0"/>
              <a:t>12/23/14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6B1004-C6AE-6D4A-80A2-B8A4EA0EA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437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6B1004-C6AE-6D4A-80A2-B8A4EA0EA6F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233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F0A53-61E1-BA4C-AEF2-BC9244877FC8}" type="datetimeFigureOut">
              <a:rPr lang="en-US" smtClean="0"/>
              <a:t>12/23/14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535B8-60E4-5C43-8282-A816294B1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811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F0A53-61E1-BA4C-AEF2-BC9244877FC8}" type="datetimeFigureOut">
              <a:rPr lang="en-US" smtClean="0"/>
              <a:t>12/23/14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535B8-60E4-5C43-8282-A816294B1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441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F0A53-61E1-BA4C-AEF2-BC9244877FC8}" type="datetimeFigureOut">
              <a:rPr lang="en-US" smtClean="0"/>
              <a:t>12/23/14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535B8-60E4-5C43-8282-A816294B1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671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F0A53-61E1-BA4C-AEF2-BC9244877FC8}" type="datetimeFigureOut">
              <a:rPr lang="en-US" smtClean="0"/>
              <a:t>12/23/14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535B8-60E4-5C43-8282-A816294B1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638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F0A53-61E1-BA4C-AEF2-BC9244877FC8}" type="datetimeFigureOut">
              <a:rPr lang="en-US" smtClean="0"/>
              <a:t>12/23/14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535B8-60E4-5C43-8282-A816294B1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320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F0A53-61E1-BA4C-AEF2-BC9244877FC8}" type="datetimeFigureOut">
              <a:rPr lang="en-US" smtClean="0"/>
              <a:t>12/23/14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535B8-60E4-5C43-8282-A816294B1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128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F0A53-61E1-BA4C-AEF2-BC9244877FC8}" type="datetimeFigureOut">
              <a:rPr lang="en-US" smtClean="0"/>
              <a:t>12/23/14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535B8-60E4-5C43-8282-A816294B1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73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F0A53-61E1-BA4C-AEF2-BC9244877FC8}" type="datetimeFigureOut">
              <a:rPr lang="en-US" smtClean="0"/>
              <a:t>12/23/14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535B8-60E4-5C43-8282-A816294B1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901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F0A53-61E1-BA4C-AEF2-BC9244877FC8}" type="datetimeFigureOut">
              <a:rPr lang="en-US" smtClean="0"/>
              <a:t>12/23/14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535B8-60E4-5C43-8282-A816294B1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887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F0A53-61E1-BA4C-AEF2-BC9244877FC8}" type="datetimeFigureOut">
              <a:rPr lang="en-US" smtClean="0"/>
              <a:t>12/23/14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535B8-60E4-5C43-8282-A816294B1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018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F0A53-61E1-BA4C-AEF2-BC9244877FC8}" type="datetimeFigureOut">
              <a:rPr lang="en-US" smtClean="0"/>
              <a:t>12/23/14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535B8-60E4-5C43-8282-A816294B1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441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F0A53-61E1-BA4C-AEF2-BC9244877FC8}" type="datetimeFigureOut">
              <a:rPr lang="en-US" smtClean="0"/>
              <a:t>12/23/14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535B8-60E4-5C43-8282-A816294B1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244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ube 31"/>
          <p:cNvSpPr/>
          <p:nvPr/>
        </p:nvSpPr>
        <p:spPr>
          <a:xfrm>
            <a:off x="340793" y="3990622"/>
            <a:ext cx="7803444" cy="1792111"/>
          </a:xfrm>
          <a:prstGeom prst="cube">
            <a:avLst>
              <a:gd name="adj" fmla="val 100000"/>
            </a:avLst>
          </a:prstGeom>
          <a:solidFill>
            <a:schemeClr val="accent1"/>
          </a:solidFill>
          <a:ln w="12700" cmpd="sng">
            <a:solidFill>
              <a:schemeClr val="tx1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7" name="Straight Connector 56"/>
          <p:cNvCxnSpPr/>
          <p:nvPr/>
        </p:nvCxnSpPr>
        <p:spPr>
          <a:xfrm flipH="1">
            <a:off x="2378419" y="4456291"/>
            <a:ext cx="3354835" cy="2303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>
            <a:stCxn id="76" idx="6"/>
            <a:endCxn id="74" idx="3"/>
          </p:cNvCxnSpPr>
          <p:nvPr/>
        </p:nvCxnSpPr>
        <p:spPr>
          <a:xfrm flipV="1">
            <a:off x="4263659" y="5032139"/>
            <a:ext cx="1460453" cy="22994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46" idx="1"/>
            <a:endCxn id="45" idx="6"/>
          </p:cNvCxnSpPr>
          <p:nvPr/>
        </p:nvCxnSpPr>
        <p:spPr>
          <a:xfrm flipH="1" flipV="1">
            <a:off x="2372386" y="4473050"/>
            <a:ext cx="761209" cy="24684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47" idx="1"/>
            <a:endCxn id="45" idx="6"/>
          </p:cNvCxnSpPr>
          <p:nvPr/>
        </p:nvCxnSpPr>
        <p:spPr>
          <a:xfrm flipH="1" flipV="1">
            <a:off x="2372386" y="4473050"/>
            <a:ext cx="2412208" cy="356905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endCxn id="75" idx="6"/>
          </p:cNvCxnSpPr>
          <p:nvPr/>
        </p:nvCxnSpPr>
        <p:spPr>
          <a:xfrm flipH="1">
            <a:off x="2378419" y="4456291"/>
            <a:ext cx="3354835" cy="562009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V="1">
            <a:off x="4177167" y="4611109"/>
            <a:ext cx="1788318" cy="562012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7" idx="1"/>
            <a:endCxn id="48" idx="5"/>
          </p:cNvCxnSpPr>
          <p:nvPr/>
        </p:nvCxnSpPr>
        <p:spPr>
          <a:xfrm flipH="1" flipV="1">
            <a:off x="4177167" y="4406035"/>
            <a:ext cx="607427" cy="42392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47" idx="7"/>
          </p:cNvCxnSpPr>
          <p:nvPr/>
        </p:nvCxnSpPr>
        <p:spPr>
          <a:xfrm flipV="1">
            <a:off x="5113017" y="4456291"/>
            <a:ext cx="611095" cy="39737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75" idx="6"/>
          </p:cNvCxnSpPr>
          <p:nvPr/>
        </p:nvCxnSpPr>
        <p:spPr>
          <a:xfrm>
            <a:off x="2378419" y="5018300"/>
            <a:ext cx="1399033" cy="15482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endCxn id="47" idx="2"/>
          </p:cNvCxnSpPr>
          <p:nvPr/>
        </p:nvCxnSpPr>
        <p:spPr>
          <a:xfrm flipV="1">
            <a:off x="2389593" y="4934519"/>
            <a:ext cx="2319081" cy="8378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74" idx="0"/>
          </p:cNvCxnSpPr>
          <p:nvPr/>
        </p:nvCxnSpPr>
        <p:spPr>
          <a:xfrm flipV="1">
            <a:off x="5907401" y="4627872"/>
            <a:ext cx="21907" cy="151827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2389593" y="4284707"/>
            <a:ext cx="1387860" cy="188343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 rot="247716">
            <a:off x="3057071" y="4685995"/>
            <a:ext cx="465667" cy="31044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 rot="247716">
            <a:off x="3798596" y="5090102"/>
            <a:ext cx="465667" cy="31044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 rot="247716">
            <a:off x="5663392" y="4779296"/>
            <a:ext cx="465667" cy="31044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 rot="247716">
            <a:off x="4708070" y="4796060"/>
            <a:ext cx="465667" cy="31044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 rot="247716">
            <a:off x="5743826" y="4301068"/>
            <a:ext cx="465667" cy="31044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 rot="247716">
            <a:off x="3788024" y="4129486"/>
            <a:ext cx="465667" cy="31044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8" name="Straight Connector 87"/>
          <p:cNvCxnSpPr>
            <a:endCxn id="75" idx="0"/>
          </p:cNvCxnSpPr>
          <p:nvPr/>
        </p:nvCxnSpPr>
        <p:spPr>
          <a:xfrm>
            <a:off x="2157365" y="4627872"/>
            <a:ext cx="0" cy="218846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5965485" y="2412052"/>
            <a:ext cx="0" cy="2044239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 rot="247716">
            <a:off x="1907323" y="4301065"/>
            <a:ext cx="465667" cy="31044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 rot="247716">
            <a:off x="1913356" y="4846315"/>
            <a:ext cx="465667" cy="31044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Connector 52"/>
          <p:cNvCxnSpPr/>
          <p:nvPr/>
        </p:nvCxnSpPr>
        <p:spPr>
          <a:xfrm>
            <a:off x="4020255" y="2190213"/>
            <a:ext cx="4724" cy="2094493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0" idx="4"/>
          </p:cNvCxnSpPr>
          <p:nvPr/>
        </p:nvCxnSpPr>
        <p:spPr>
          <a:xfrm flipH="1">
            <a:off x="2143744" y="2746723"/>
            <a:ext cx="1145558" cy="2274382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4940301" y="2873552"/>
            <a:ext cx="0" cy="207773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976057" y="2361796"/>
            <a:ext cx="0" cy="2044239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1" idx="4"/>
          </p:cNvCxnSpPr>
          <p:nvPr/>
        </p:nvCxnSpPr>
        <p:spPr>
          <a:xfrm>
            <a:off x="4940301" y="2856788"/>
            <a:ext cx="967100" cy="207773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11" idx="4"/>
          </p:cNvCxnSpPr>
          <p:nvPr/>
        </p:nvCxnSpPr>
        <p:spPr>
          <a:xfrm flipH="1">
            <a:off x="4024979" y="2856788"/>
            <a:ext cx="915322" cy="2405299"/>
          </a:xfrm>
          <a:prstGeom prst="lin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157365" y="2395324"/>
            <a:ext cx="0" cy="2060967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289302" y="2763487"/>
            <a:ext cx="11779" cy="2066467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Cube 6"/>
          <p:cNvSpPr/>
          <p:nvPr/>
        </p:nvSpPr>
        <p:spPr>
          <a:xfrm>
            <a:off x="409222" y="1749778"/>
            <a:ext cx="7803444" cy="1792111"/>
          </a:xfrm>
          <a:prstGeom prst="cube">
            <a:avLst>
              <a:gd name="adj" fmla="val 100000"/>
            </a:avLst>
          </a:prstGeom>
          <a:solidFill>
            <a:schemeClr val="accent3">
              <a:lumMod val="40000"/>
              <a:lumOff val="60000"/>
              <a:alpha val="66000"/>
            </a:schemeClr>
          </a:solidFill>
          <a:ln>
            <a:solidFill>
              <a:schemeClr val="bg2">
                <a:lumMod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stCxn id="11" idx="7"/>
          </p:cNvCxnSpPr>
          <p:nvPr/>
        </p:nvCxnSpPr>
        <p:spPr>
          <a:xfrm flipV="1">
            <a:off x="5123589" y="2263775"/>
            <a:ext cx="631413" cy="340573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 rot="247716">
            <a:off x="5732652" y="2051755"/>
            <a:ext cx="465667" cy="310444"/>
          </a:xfrm>
          <a:prstGeom prst="ellipse">
            <a:avLst/>
          </a:prstGeom>
          <a:solidFill>
            <a:schemeClr val="accent3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247716">
            <a:off x="1913354" y="2051754"/>
            <a:ext cx="465667" cy="310444"/>
          </a:xfrm>
          <a:prstGeom prst="ellipse">
            <a:avLst/>
          </a:prstGeom>
          <a:solidFill>
            <a:schemeClr val="accent3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247716">
            <a:off x="3067643" y="2436682"/>
            <a:ext cx="465667" cy="310444"/>
          </a:xfrm>
          <a:prstGeom prst="ellipse">
            <a:avLst/>
          </a:prstGeom>
          <a:solidFill>
            <a:schemeClr val="accent3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 rot="247716">
            <a:off x="4718642" y="2546747"/>
            <a:ext cx="465667" cy="310444"/>
          </a:xfrm>
          <a:prstGeom prst="ellipse">
            <a:avLst/>
          </a:prstGeom>
          <a:solidFill>
            <a:schemeClr val="accent3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 rot="247716">
            <a:off x="3798596" y="1880173"/>
            <a:ext cx="465667" cy="310444"/>
          </a:xfrm>
          <a:prstGeom prst="ellipse">
            <a:avLst/>
          </a:prstGeom>
          <a:solidFill>
            <a:schemeClr val="accent3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4274835" y="2035393"/>
            <a:ext cx="1468991" cy="228382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0" idx="6"/>
          </p:cNvCxnSpPr>
          <p:nvPr/>
        </p:nvCxnSpPr>
        <p:spPr>
          <a:xfrm flipH="1">
            <a:off x="3532706" y="2263775"/>
            <a:ext cx="2222296" cy="344892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2346166" y="2035394"/>
            <a:ext cx="1441858" cy="15482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1237127" y="3076140"/>
            <a:ext cx="120360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financial</a:t>
            </a:r>
            <a:endParaRPr lang="en-US" sz="1050" dirty="0"/>
          </a:p>
        </p:txBody>
      </p:sp>
      <p:sp>
        <p:nvSpPr>
          <p:cNvPr id="92" name="TextBox 91"/>
          <p:cNvSpPr txBox="1"/>
          <p:nvPr/>
        </p:nvSpPr>
        <p:spPr>
          <a:xfrm>
            <a:off x="1237127" y="5262087"/>
            <a:ext cx="10134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real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219824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4203</TotalTime>
  <Words>3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UVM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Gibson</dc:creator>
  <cp:lastModifiedBy>Bill Gibson</cp:lastModifiedBy>
  <cp:revision>13</cp:revision>
  <dcterms:created xsi:type="dcterms:W3CDTF">2014-12-23T12:31:27Z</dcterms:created>
  <dcterms:modified xsi:type="dcterms:W3CDTF">2014-12-26T11:57:07Z</dcterms:modified>
</cp:coreProperties>
</file>