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MasterView">
  <p:normalViewPr>
    <p:restoredLeft sz="15620"/>
    <p:restoredTop sz="94660"/>
  </p:normalViewPr>
  <p:slideViewPr>
    <p:cSldViewPr snapToGrid="0" snapToObjects="1">
      <p:cViewPr>
        <p:scale>
          <a:sx n="200" d="100"/>
          <a:sy n="200" d="100"/>
        </p:scale>
        <p:origin x="2832" y="2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390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390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390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390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390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F443B3-A37F-9D4F-9E26-438841D5AB13}" type="datetimeFigureOut">
              <a:rPr lang="en-US" smtClean="0"/>
              <a:pPr/>
              <a:t>11/13/09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331D88-DFAB-284D-9517-8F6A684E6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VERSLIDE2-Nov09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457200" y="609600"/>
            <a:ext cx="5334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Futura" charset="0"/>
              </a:rPr>
              <a:t>TITLE OF YOUR PRESENTATION</a:t>
            </a:r>
          </a:p>
          <a:p>
            <a:r>
              <a:rPr lang="en-US" sz="2800" b="1" dirty="0">
                <a:solidFill>
                  <a:schemeClr val="bg1"/>
                </a:solidFill>
                <a:latin typeface="Futura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Futura" charset="0"/>
              </a:rPr>
            </a:br>
            <a:r>
              <a:rPr lang="en-US" sz="2800" b="1" dirty="0">
                <a:solidFill>
                  <a:schemeClr val="bg1"/>
                </a:solidFill>
                <a:latin typeface="Futura" charset="0"/>
              </a:rPr>
              <a:t>This is your title graphic if you want to use this optional “Cover” of your slideshow.</a:t>
            </a: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2510262" y="5734843"/>
            <a:ext cx="66337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Futura" charset="0"/>
              </a:rPr>
              <a:t>TRANSPORTATION</a:t>
            </a:r>
            <a:r>
              <a:rPr lang="en-US" sz="2800" b="1" baseline="0" dirty="0" smtClean="0">
                <a:solidFill>
                  <a:schemeClr val="bg1"/>
                </a:solidFill>
                <a:latin typeface="Futura" charset="0"/>
              </a:rPr>
              <a:t> RESEARCH CENTER</a:t>
            </a:r>
          </a:p>
          <a:p>
            <a:r>
              <a:rPr lang="en-US" sz="2800" b="1" baseline="0" dirty="0" err="1" smtClean="0">
                <a:solidFill>
                  <a:schemeClr val="bg1"/>
                </a:solidFill>
                <a:latin typeface="Futura" charset="0"/>
              </a:rPr>
              <a:t>www.uvm.edu/trc</a:t>
            </a:r>
            <a:endParaRPr lang="en-US" sz="2800" b="1" dirty="0" smtClean="0">
              <a:solidFill>
                <a:schemeClr val="bg1"/>
              </a:solidFill>
              <a:latin typeface="Futur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49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457200" y="609600"/>
            <a:ext cx="5334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Futura" charset="0"/>
              </a:rPr>
              <a:t>TITLE OF YOUR PRESENTATION</a:t>
            </a:r>
          </a:p>
          <a:p>
            <a:r>
              <a:rPr lang="en-US" sz="2800" b="1" dirty="0">
                <a:solidFill>
                  <a:schemeClr val="bg1"/>
                </a:solidFill>
                <a:latin typeface="Futura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Futura" charset="0"/>
              </a:rPr>
            </a:br>
            <a:r>
              <a:rPr lang="en-US" sz="2800" b="1" dirty="0">
                <a:solidFill>
                  <a:schemeClr val="bg1"/>
                </a:solidFill>
                <a:latin typeface="Futura" charset="0"/>
              </a:rPr>
              <a:t>This is your title graphic if you want to use this optional “Cover” of your slideshow.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2908</TotalTime>
  <Words>24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 Mercer</dc:creator>
  <cp:lastModifiedBy>K Mercer</cp:lastModifiedBy>
  <cp:revision>4</cp:revision>
  <cp:lastPrinted>2009-11-04T17:11:34Z</cp:lastPrinted>
  <dcterms:created xsi:type="dcterms:W3CDTF">2009-11-13T18:29:44Z</dcterms:created>
  <dcterms:modified xsi:type="dcterms:W3CDTF">2009-11-13T18:52:25Z</dcterms:modified>
</cp:coreProperties>
</file>