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6" r:id="rId4"/>
    <p:sldId id="265" r:id="rId5"/>
    <p:sldId id="267" r:id="rId6"/>
    <p:sldId id="258" r:id="rId7"/>
    <p:sldId id="268" r:id="rId8"/>
    <p:sldId id="264" r:id="rId9"/>
    <p:sldId id="269" r:id="rId10"/>
    <p:sldId id="259" r:id="rId11"/>
    <p:sldId id="270" r:id="rId12"/>
    <p:sldId id="262" r:id="rId13"/>
    <p:sldId id="271" r:id="rId14"/>
    <p:sldId id="263" r:id="rId15"/>
    <p:sldId id="272" r:id="rId16"/>
    <p:sldId id="260" r:id="rId17"/>
    <p:sldId id="273" r:id="rId18"/>
    <p:sldId id="26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/>
    <p:restoredTop sz="94629"/>
  </p:normalViewPr>
  <p:slideViewPr>
    <p:cSldViewPr snapToGrid="0" snapToObjects="1">
      <p:cViewPr varScale="1">
        <p:scale>
          <a:sx n="96" d="100"/>
          <a:sy n="96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56A28-EFC6-7D4E-BD11-C2B07D53C96D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F51C9-20AC-954B-B320-C0883FB60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9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5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9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a similar product that adds on-screen annotations, </a:t>
            </a:r>
            <a:r>
              <a:rPr lang="en-US" dirty="0" err="1" smtClean="0"/>
              <a:t>Vidzor</a:t>
            </a:r>
            <a:r>
              <a:rPr lang="en-US" dirty="0" smtClean="0"/>
              <a:t>. http://</a:t>
            </a:r>
            <a:r>
              <a:rPr lang="en-US" dirty="0" err="1" smtClean="0"/>
              <a:t>watch.vidzor.com</a:t>
            </a:r>
            <a:r>
              <a:rPr lang="en-US" dirty="0" smtClean="0"/>
              <a:t>/y2hR4h3wbe_?t=201704062021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9C3D-C093-3A41-BD60-1143481E7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3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D196-2F63-9141-B975-3DF49AB11220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EEA3-B617-B541-8BFB-8D828CFF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5/18/17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researchguides.uvm.edu/c.php?g=635760&amp;p=4447203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mspiker.com/portfolios/digital-storymapjs-hiroshiges-tokaido/" TargetMode="External"/><Relationship Id="rId4" Type="http://schemas.openxmlformats.org/officeDocument/2006/relationships/hyperlink" Target="https://storymap.knightlab.com/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vm.edu/scalexan-vsf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blog.uvm.edu/scalexan-vsf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dger.uvm.edu/omeka" TargetMode="External"/><Relationship Id="rId4" Type="http://schemas.openxmlformats.org/officeDocument/2006/relationships/hyperlink" Target="http://www.omeka.net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pinterest.com/hopegreenberg/godeys-zouave-jackets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uvm.edu/ctl/?Page=resources-teaching/multimedia-tools/index.php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strikingly.com/" TargetMode="External"/><Relationship Id="rId5" Type="http://schemas.openxmlformats.org/officeDocument/2006/relationships/hyperlink" Target="https://preview-56b26918a956aafd3a000031.populr.me/pop_preview/56b26918a956aafd3a000031/head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ant.umn.edu/apwjrspfkx/annotat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182109" cy="2262781"/>
          </a:xfrm>
        </p:spPr>
        <p:txBody>
          <a:bodyPr>
            <a:normAutofit fontScale="90000"/>
          </a:bodyPr>
          <a:lstStyle/>
          <a:p>
            <a:r>
              <a:rPr lang="en-US" smtClean="0"/>
              <a:t>Object-Based Learning: The Apps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Hope Greenberg, Center for Teaching and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+ writing +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</a:t>
            </a:r>
            <a:r>
              <a:rPr lang="en-US" sz="2400" dirty="0" smtClean="0"/>
              <a:t>to </a:t>
            </a:r>
          </a:p>
          <a:p>
            <a:pPr lvl="1"/>
            <a:r>
              <a:rPr lang="en-US" sz="2200" dirty="0" smtClean="0"/>
              <a:t>Construct an argument based on their observations of objects in time</a:t>
            </a:r>
          </a:p>
          <a:p>
            <a:pPr lvl="1"/>
            <a:r>
              <a:rPr lang="en-US" sz="2200" dirty="0" smtClean="0"/>
              <a:t>Write a substantial piece about that argument </a:t>
            </a:r>
          </a:p>
          <a:p>
            <a:pPr lvl="1"/>
            <a:r>
              <a:rPr lang="en-US" sz="2200" dirty="0" smtClean="0"/>
              <a:t>Include multiple images of the objects</a:t>
            </a:r>
          </a:p>
          <a:p>
            <a:pPr lvl="1"/>
            <a:r>
              <a:rPr lang="en-US" sz="2200" dirty="0" smtClean="0"/>
              <a:t>Display the objects and writing on a timeline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07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TimelineJS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78445"/>
            <a:ext cx="3167795" cy="45794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Google spreadsheet with dates, events, descriptions or stories, and links to images. </a:t>
            </a:r>
          </a:p>
          <a:p>
            <a:r>
              <a:rPr lang="en-US" sz="2400" dirty="0" smtClean="0"/>
              <a:t>Pull it altogether and </a:t>
            </a:r>
            <a:r>
              <a:rPr lang="en-US" sz="2400" dirty="0" err="1" smtClean="0"/>
              <a:t>TimelineJS</a:t>
            </a:r>
            <a:r>
              <a:rPr lang="en-US" sz="2400" dirty="0" smtClean="0"/>
              <a:t> will build the timeline.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76" y="1478444"/>
            <a:ext cx="5911562" cy="4007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0944" y="605790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+ writing +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</a:t>
            </a:r>
            <a:r>
              <a:rPr lang="en-US" sz="2400" dirty="0" smtClean="0"/>
              <a:t>to </a:t>
            </a:r>
          </a:p>
          <a:p>
            <a:pPr lvl="1"/>
            <a:r>
              <a:rPr lang="en-US" sz="2200" dirty="0" smtClean="0"/>
              <a:t>Construct an argument based on their observations of objects and space</a:t>
            </a:r>
          </a:p>
          <a:p>
            <a:pPr lvl="1"/>
            <a:r>
              <a:rPr lang="en-US" sz="2200" dirty="0" smtClean="0"/>
              <a:t>Write a substantial piece about that argument </a:t>
            </a:r>
          </a:p>
          <a:p>
            <a:pPr lvl="1"/>
            <a:r>
              <a:rPr lang="en-US" sz="2200" dirty="0" smtClean="0"/>
              <a:t>Include multiple images of the objects</a:t>
            </a:r>
          </a:p>
          <a:p>
            <a:pPr lvl="1"/>
            <a:r>
              <a:rPr lang="en-US" sz="2200" dirty="0" smtClean="0"/>
              <a:t>Connect that writing to geographical waypoints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24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StoryMapJS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2925" y="1478446"/>
            <a:ext cx="8431633" cy="16615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Mark way points on a map and tell your story</a:t>
            </a:r>
          </a:p>
          <a:p>
            <a:r>
              <a:rPr lang="en-US" sz="2400" dirty="0" smtClean="0"/>
              <a:t>If you would rather simply have a map with pins that contain text, images, or link, try Google </a:t>
            </a:r>
            <a:r>
              <a:rPr lang="en-US" sz="2400" dirty="0" err="1" smtClean="0"/>
              <a:t>MyMaps</a:t>
            </a:r>
            <a:r>
              <a:rPr lang="en-US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2466" y="40033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/>
              </a:rPr>
              <a:t>Utagawa</a:t>
            </a:r>
            <a:r>
              <a:rPr lang="en-US" sz="1200" dirty="0" smtClean="0">
                <a:hlinkClick r:id="rId3"/>
              </a:rPr>
              <a:t> Hiroshige Sample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02466" y="4537495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/>
              </a:rPr>
              <a:t>US Manifest Destiny sample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4" y="2809946"/>
            <a:ext cx="5212694" cy="36147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44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92797" cy="1280890"/>
          </a:xfrm>
        </p:spPr>
        <p:txBody>
          <a:bodyPr/>
          <a:lstStyle/>
          <a:p>
            <a:r>
              <a:rPr lang="en-US" dirty="0" smtClean="0"/>
              <a:t>Critical thinking + writing </a:t>
            </a:r>
            <a:r>
              <a:rPr lang="en-US" smtClean="0"/>
              <a:t>+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</a:t>
            </a:r>
            <a:r>
              <a:rPr lang="en-US" sz="2400" dirty="0" smtClean="0"/>
              <a:t>students, as a class or in groups, to </a:t>
            </a:r>
          </a:p>
          <a:p>
            <a:pPr lvl="1"/>
            <a:r>
              <a:rPr lang="en-US" sz="2200" dirty="0" smtClean="0"/>
              <a:t>Explore multiple aspects of an object</a:t>
            </a:r>
          </a:p>
          <a:p>
            <a:pPr lvl="1"/>
            <a:r>
              <a:rPr lang="en-US" sz="2200" dirty="0" smtClean="0"/>
              <a:t>Write a multi-section piece that includes themes or topic categories</a:t>
            </a:r>
          </a:p>
          <a:p>
            <a:pPr lvl="1"/>
            <a:r>
              <a:rPr lang="en-US" sz="2200" dirty="0" smtClean="0"/>
              <a:t>Include multiple images of the objects</a:t>
            </a:r>
          </a:p>
          <a:p>
            <a:pPr lvl="1"/>
            <a:r>
              <a:rPr lang="en-US" sz="2200" dirty="0" smtClean="0"/>
              <a:t>Present their work as a cohesive whole</a:t>
            </a:r>
          </a:p>
        </p:txBody>
      </p:sp>
    </p:spTree>
    <p:extLst>
      <p:ext uri="{BB962C8B-B14F-4D97-AF65-F5344CB8AC3E}">
        <p14:creationId xmlns:p14="http://schemas.microsoft.com/office/powerpoint/2010/main" val="16522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(using Pages)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619250"/>
            <a:ext cx="4294668" cy="407418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Blogs contain </a:t>
            </a:r>
            <a:r>
              <a:rPr lang="en-US" sz="2400" dirty="0" err="1" smtClean="0"/>
              <a:t>chrono</a:t>
            </a:r>
            <a:r>
              <a:rPr lang="en-US" sz="2400" dirty="0" smtClean="0"/>
              <a:t>-logical </a:t>
            </a:r>
            <a:r>
              <a:rPr lang="en-US" sz="2400" dirty="0"/>
              <a:t>posts or </a:t>
            </a:r>
            <a:r>
              <a:rPr lang="en-US" sz="2400" dirty="0" smtClean="0"/>
              <a:t>static pages.</a:t>
            </a:r>
            <a:endParaRPr lang="en-US" sz="2400" dirty="0"/>
          </a:p>
          <a:p>
            <a:r>
              <a:rPr lang="en-US" sz="2400" dirty="0" smtClean="0"/>
              <a:t>You can invite multiple people to contribute to the blog.</a:t>
            </a:r>
          </a:p>
          <a:p>
            <a:pPr marL="411163" indent="-411163"/>
            <a:r>
              <a:rPr lang="en-US" sz="2400" dirty="0" smtClean="0"/>
              <a:t>Good for: </a:t>
            </a:r>
            <a:br>
              <a:rPr lang="en-US" sz="2400" dirty="0" smtClean="0"/>
            </a:br>
            <a:r>
              <a:rPr lang="en-US" sz="2400" dirty="0" smtClean="0"/>
              <a:t>		writing stories</a:t>
            </a:r>
            <a:br>
              <a:rPr lang="en-US" sz="2400" dirty="0" smtClean="0"/>
            </a:br>
            <a:r>
              <a:rPr lang="en-US" sz="2400" dirty="0" smtClean="0"/>
              <a:t>		multimedia essays</a:t>
            </a:r>
            <a:br>
              <a:rPr lang="en-US" sz="2400" dirty="0" smtClean="0"/>
            </a:br>
            <a:r>
              <a:rPr lang="en-US" sz="2400" dirty="0" smtClean="0"/>
              <a:t>		group project</a:t>
            </a:r>
            <a:br>
              <a:rPr lang="en-US" sz="2400" dirty="0" smtClean="0"/>
            </a:br>
            <a:r>
              <a:rPr lang="en-US" sz="2400" dirty="0" smtClean="0"/>
              <a:t>		research notes</a:t>
            </a:r>
            <a:br>
              <a:rPr lang="en-US" sz="2400" dirty="0" smtClean="0"/>
            </a:br>
            <a:r>
              <a:rPr lang="en-US" sz="2400" dirty="0" smtClean="0"/>
              <a:t>		gathering resources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905000"/>
            <a:ext cx="4455844" cy="3726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56936" y="5883215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blog: </a:t>
            </a:r>
            <a:r>
              <a:rPr lang="en-US" dirty="0" smtClean="0">
                <a:hlinkClick r:id="rId5"/>
              </a:rPr>
              <a:t>Victorian Science 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92797" cy="1280890"/>
          </a:xfrm>
        </p:spPr>
        <p:txBody>
          <a:bodyPr/>
          <a:lstStyle/>
          <a:p>
            <a:r>
              <a:rPr lang="en-US" dirty="0" smtClean="0"/>
              <a:t>All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</a:t>
            </a:r>
            <a:r>
              <a:rPr lang="en-US" sz="2400" dirty="0" smtClean="0"/>
              <a:t>students, as a class or in groups, to </a:t>
            </a:r>
          </a:p>
          <a:p>
            <a:pPr lvl="1"/>
            <a:r>
              <a:rPr lang="en-US" sz="2200" dirty="0" smtClean="0"/>
              <a:t>Explore, collect, and curate objects/documents</a:t>
            </a:r>
          </a:p>
          <a:p>
            <a:pPr lvl="1"/>
            <a:r>
              <a:rPr lang="en-US" sz="2200" dirty="0" smtClean="0"/>
              <a:t>Research and describe the objects using current metadata standards</a:t>
            </a:r>
          </a:p>
          <a:p>
            <a:pPr lvl="1"/>
            <a:r>
              <a:rPr lang="en-US" sz="2200" dirty="0" smtClean="0"/>
              <a:t>Develop a written argument or framing narrative</a:t>
            </a:r>
          </a:p>
          <a:p>
            <a:pPr lvl="1"/>
            <a:r>
              <a:rPr lang="en-US" sz="2200" dirty="0" smtClean="0"/>
              <a:t>Group the objects/documents into an exhibit that supports the argument</a:t>
            </a:r>
          </a:p>
          <a:p>
            <a:pPr lvl="1"/>
            <a:r>
              <a:rPr lang="en-US" sz="2200" dirty="0" smtClean="0"/>
              <a:t>Present the work as a cohesive whole</a:t>
            </a:r>
          </a:p>
        </p:txBody>
      </p:sp>
    </p:spTree>
    <p:extLst>
      <p:ext uri="{BB962C8B-B14F-4D97-AF65-F5344CB8AC3E}">
        <p14:creationId xmlns:p14="http://schemas.microsoft.com/office/powerpoint/2010/main" val="10837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019" y="1783079"/>
            <a:ext cx="3445829" cy="39852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Searchable image database with ability to create an exhibit</a:t>
            </a:r>
          </a:p>
          <a:p>
            <a:r>
              <a:rPr lang="en-US" sz="2400" dirty="0" smtClean="0"/>
              <a:t>3 options:</a:t>
            </a:r>
          </a:p>
          <a:p>
            <a:pPr lvl="1"/>
            <a:r>
              <a:rPr lang="en-US" sz="2200" dirty="0" smtClean="0"/>
              <a:t>UVM hosted </a:t>
            </a:r>
            <a:r>
              <a:rPr lang="en-US" dirty="0" err="1" smtClean="0">
                <a:hlinkClick r:id="rId3"/>
              </a:rPr>
              <a:t>badger.uvm.edu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omeka</a:t>
            </a:r>
            <a:endParaRPr lang="en-US" dirty="0"/>
          </a:p>
          <a:p>
            <a:pPr lvl="1"/>
            <a:r>
              <a:rPr lang="en-US" sz="2200" dirty="0" err="1" smtClean="0">
                <a:hlinkClick r:id="rId4"/>
              </a:rPr>
              <a:t>omeka.net</a:t>
            </a:r>
            <a:endParaRPr lang="en-US" sz="2200" dirty="0" smtClean="0"/>
          </a:p>
          <a:p>
            <a:pPr lvl="1"/>
            <a:r>
              <a:rPr lang="en-US" sz="2200" dirty="0" smtClean="0"/>
              <a:t>host your own</a:t>
            </a:r>
          </a:p>
          <a:p>
            <a:r>
              <a:rPr lang="en-US" sz="2400" dirty="0" smtClean="0"/>
              <a:t>Good for: </a:t>
            </a:r>
          </a:p>
          <a:p>
            <a:endParaRPr lang="en-US" sz="24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619249"/>
            <a:ext cx="5728915" cy="3932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4816" y="5768342"/>
            <a:ext cx="845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scholarly curated collections with robust </a:t>
            </a:r>
            <a:r>
              <a:rPr lang="en-US" sz="2400" dirty="0" smtClean="0"/>
              <a:t>metadata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rich exhibits built around the collection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319006" y="3769025"/>
            <a:ext cx="4126501" cy="1264523"/>
            <a:chOff x="4597400" y="2069757"/>
            <a:chExt cx="4053538" cy="12645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400" y="2069757"/>
              <a:ext cx="1347348" cy="11132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944748" y="2626394"/>
              <a:ext cx="27061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WordPress</a:t>
              </a:r>
              <a:endParaRPr lang="en-US" sz="4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67000" y="355330"/>
            <a:ext cx="3640170" cy="1323836"/>
            <a:chOff x="2667000" y="355330"/>
            <a:chExt cx="3640170" cy="132383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55330"/>
              <a:ext cx="1371600" cy="1231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038600" y="971280"/>
              <a:ext cx="22685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Pinterest</a:t>
              </a:r>
              <a:endParaRPr lang="en-US" sz="4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76184" y="2077959"/>
            <a:ext cx="3838936" cy="1166775"/>
            <a:chOff x="2667000" y="2077959"/>
            <a:chExt cx="3838936" cy="1166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63" r="-6163"/>
            <a:stretch/>
          </p:blipFill>
          <p:spPr>
            <a:xfrm>
              <a:off x="2667000" y="2077959"/>
              <a:ext cx="1540648" cy="1141221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120347" y="2536848"/>
              <a:ext cx="23855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ThingLink</a:t>
              </a:r>
              <a:endParaRPr lang="en-US" sz="4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67000" y="3559606"/>
            <a:ext cx="3114385" cy="1460500"/>
            <a:chOff x="2667000" y="3559606"/>
            <a:chExt cx="3114385" cy="14605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559606"/>
              <a:ext cx="1282700" cy="1460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038600" y="4312220"/>
              <a:ext cx="17427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Populr</a:t>
              </a:r>
              <a:endParaRPr lang="en-US" sz="4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67000" y="5360532"/>
            <a:ext cx="3906268" cy="1022350"/>
            <a:chOff x="2667000" y="5360532"/>
            <a:chExt cx="3906268" cy="102235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360532"/>
              <a:ext cx="1371600" cy="1022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4038600" y="5674996"/>
              <a:ext cx="2534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VideoAnt</a:t>
              </a:r>
              <a:endParaRPr lang="en-US" sz="4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9006" y="653780"/>
            <a:ext cx="4044126" cy="1024197"/>
            <a:chOff x="6945549" y="653780"/>
            <a:chExt cx="4044126" cy="10241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549" y="653780"/>
              <a:ext cx="1371600" cy="9334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8317149" y="970091"/>
              <a:ext cx="2672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TimelineJS</a:t>
              </a:r>
              <a:endParaRPr lang="en-US" sz="4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19006" y="2266072"/>
            <a:ext cx="4424039" cy="1056471"/>
            <a:chOff x="7319006" y="2577100"/>
            <a:chExt cx="4424039" cy="105647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006" y="2577100"/>
              <a:ext cx="1372476" cy="9531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8690606" y="2925685"/>
              <a:ext cx="3052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StoryMapJS</a:t>
              </a:r>
              <a:endParaRPr lang="en-US" sz="4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19006" y="5328782"/>
            <a:ext cx="3425367" cy="1061828"/>
            <a:chOff x="7319006" y="5328782"/>
            <a:chExt cx="3425367" cy="106182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006" y="5328782"/>
              <a:ext cx="1371600" cy="10541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8690606" y="5682724"/>
              <a:ext cx="20537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Omeka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Gather and Winnow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to cast a wide net and collect x number of images that represent a common theme or idea. </a:t>
            </a:r>
            <a:r>
              <a:rPr lang="en-US" sz="2400" dirty="0" smtClean="0"/>
              <a:t>Then:</a:t>
            </a:r>
          </a:p>
          <a:p>
            <a:pPr lvl="1"/>
            <a:r>
              <a:rPr lang="en-US" sz="2200" dirty="0" smtClean="0"/>
              <a:t>provide </a:t>
            </a:r>
            <a:r>
              <a:rPr lang="en-US" sz="2200" dirty="0"/>
              <a:t>a basic description of </a:t>
            </a:r>
            <a:r>
              <a:rPr lang="en-US" sz="2200" dirty="0" smtClean="0"/>
              <a:t>each</a:t>
            </a:r>
          </a:p>
          <a:p>
            <a:pPr lvl="1"/>
            <a:r>
              <a:rPr lang="en-US" sz="2200" dirty="0" smtClean="0"/>
              <a:t> draft </a:t>
            </a:r>
            <a:r>
              <a:rPr lang="en-US" sz="2200" dirty="0"/>
              <a:t>a short statement about how it represents their </a:t>
            </a:r>
            <a:r>
              <a:rPr lang="en-US" sz="2200" dirty="0" smtClean="0"/>
              <a:t>idea</a:t>
            </a:r>
          </a:p>
          <a:p>
            <a:pPr lvl="1"/>
            <a:r>
              <a:rPr lang="en-US" sz="2200" dirty="0" smtClean="0"/>
              <a:t>select </a:t>
            </a:r>
            <a:r>
              <a:rPr lang="en-US" sz="2200" dirty="0"/>
              <a:t>the top 3 (4, 5, </a:t>
            </a:r>
            <a:r>
              <a:rPr lang="en-US" sz="2200" dirty="0" smtClean="0"/>
              <a:t>etc.) </a:t>
            </a:r>
            <a:r>
              <a:rPr lang="en-US" sz="2200" dirty="0"/>
              <a:t>to write about in more detail. </a:t>
            </a:r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77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9250"/>
            <a:ext cx="3746500" cy="2408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“bookmarks” (links with a thumbnail)</a:t>
            </a:r>
          </a:p>
          <a:p>
            <a:r>
              <a:rPr lang="en-US" sz="2400" dirty="0" smtClean="0"/>
              <a:t>Reorganizing is manual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39" y="1338929"/>
            <a:ext cx="5479774" cy="494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1915" y="4837725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Sample: Godey Zouave Jackets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Close-looking + describing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</a:t>
            </a:r>
            <a:r>
              <a:rPr lang="en-US" sz="2400" dirty="0" smtClean="0"/>
              <a:t>to </a:t>
            </a:r>
          </a:p>
          <a:p>
            <a:pPr lvl="1"/>
            <a:r>
              <a:rPr lang="en-US" sz="2200" dirty="0" smtClean="0"/>
              <a:t>observe an object, </a:t>
            </a:r>
          </a:p>
          <a:p>
            <a:pPr lvl="1"/>
            <a:r>
              <a:rPr lang="en-US" sz="2200" dirty="0" smtClean="0"/>
              <a:t>focus on details,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inpoint and describe/interpret those details,</a:t>
            </a:r>
          </a:p>
          <a:p>
            <a:pPr lvl="1"/>
            <a:r>
              <a:rPr lang="en-US" sz="2200" dirty="0"/>
              <a:t>l</a:t>
            </a:r>
            <a:r>
              <a:rPr lang="en-US" sz="2200" dirty="0" smtClean="0"/>
              <a:t>ink those details to other objects.</a:t>
            </a:r>
          </a:p>
        </p:txBody>
      </p:sp>
    </p:spTree>
    <p:extLst>
      <p:ext uri="{BB962C8B-B14F-4D97-AF65-F5344CB8AC3E}">
        <p14:creationId xmlns:p14="http://schemas.microsoft.com/office/powerpoint/2010/main" val="16187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ThingLink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9249"/>
            <a:ext cx="3587301" cy="40396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 image + pins</a:t>
            </a:r>
          </a:p>
          <a:p>
            <a:r>
              <a:rPr lang="en-US" sz="2400" dirty="0" smtClean="0"/>
              <a:t>Pins can contain text, links, images. </a:t>
            </a:r>
          </a:p>
          <a:p>
            <a:r>
              <a:rPr lang="en-US" sz="2400" dirty="0" smtClean="0"/>
              <a:t>Good for: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identifying</a:t>
            </a:r>
            <a:br>
              <a:rPr lang="en-US" sz="2400" dirty="0" smtClean="0"/>
            </a:br>
            <a:r>
              <a:rPr lang="en-US" sz="2400" dirty="0" smtClean="0"/>
              <a:t>		linking</a:t>
            </a:r>
            <a:br>
              <a:rPr lang="en-US" sz="2400" dirty="0" smtClean="0"/>
            </a:br>
            <a:r>
              <a:rPr lang="en-US" sz="2400" dirty="0" smtClean="0"/>
              <a:t>		close “reading”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10" y="1619250"/>
            <a:ext cx="5687680" cy="3504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01617" y="606287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>
                <a:hlinkClick r:id="rId4"/>
              </a:rPr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+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3503908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</a:t>
            </a:r>
            <a:r>
              <a:rPr lang="en-US" sz="2400" dirty="0" smtClean="0"/>
              <a:t>to </a:t>
            </a:r>
          </a:p>
          <a:p>
            <a:pPr lvl="1"/>
            <a:r>
              <a:rPr lang="en-US" sz="2200" dirty="0" smtClean="0"/>
              <a:t>Construct an argument based on their observations of an object</a:t>
            </a:r>
          </a:p>
          <a:p>
            <a:pPr lvl="1"/>
            <a:r>
              <a:rPr lang="en-US" sz="2200" dirty="0" smtClean="0"/>
              <a:t>Write a substantial piece about that argument </a:t>
            </a:r>
          </a:p>
          <a:p>
            <a:pPr lvl="1"/>
            <a:r>
              <a:rPr lang="en-US" sz="2200" dirty="0" smtClean="0"/>
              <a:t>Include multiple images of the object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46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Populr.me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78445"/>
            <a:ext cx="4036475" cy="45794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single web page by choosing a theme and pasting in your text and images.</a:t>
            </a:r>
          </a:p>
          <a:p>
            <a:r>
              <a:rPr lang="en-US" sz="2400" dirty="0" smtClean="0"/>
              <a:t>Good for:</a:t>
            </a:r>
            <a:br>
              <a:rPr lang="en-US" sz="2400" dirty="0" smtClean="0"/>
            </a:br>
            <a:r>
              <a:rPr lang="en-US" sz="2400" dirty="0" smtClean="0"/>
              <a:t>		multimedia essays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</a:t>
            </a:r>
            <a:r>
              <a:rPr lang="en-US" sz="2400" dirty="0" smtClean="0"/>
              <a:t>syllabus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resume</a:t>
            </a:r>
          </a:p>
          <a:p>
            <a:r>
              <a:rPr lang="en-US" sz="2400" dirty="0" smtClean="0"/>
              <a:t>Can also collaborate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56" y="0"/>
            <a:ext cx="2857500" cy="665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717" y="5158596"/>
            <a:ext cx="327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similar program, </a:t>
            </a:r>
            <a:r>
              <a:rPr lang="en-US" dirty="0" smtClean="0">
                <a:hlinkClick r:id="rId4"/>
              </a:rPr>
              <a:t>Strikingly</a:t>
            </a:r>
            <a:r>
              <a:rPr lang="en-US" dirty="0" smtClean="0"/>
              <a:t>, creates single public page with sliding images.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78247" y="461091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Close-looking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905000"/>
            <a:ext cx="8178397" cy="2481020"/>
          </a:xfrm>
        </p:spPr>
        <p:txBody>
          <a:bodyPr>
            <a:normAutofit/>
          </a:bodyPr>
          <a:lstStyle/>
          <a:p>
            <a:r>
              <a:rPr lang="en-US" sz="2400" dirty="0"/>
              <a:t>I would like students </a:t>
            </a:r>
            <a:r>
              <a:rPr lang="en-US" sz="2400" dirty="0" smtClean="0"/>
              <a:t>to </a:t>
            </a:r>
          </a:p>
          <a:p>
            <a:pPr lvl="1"/>
            <a:r>
              <a:rPr lang="en-US" sz="2200" dirty="0" smtClean="0"/>
              <a:t>Make a short video of a 3-D object</a:t>
            </a:r>
          </a:p>
          <a:p>
            <a:pPr lvl="1"/>
            <a:r>
              <a:rPr lang="en-US" sz="2200" dirty="0" smtClean="0"/>
              <a:t>Focus on specific aspects of the object </a:t>
            </a:r>
          </a:p>
          <a:p>
            <a:pPr lvl="1"/>
            <a:r>
              <a:rPr lang="en-US" sz="2200" dirty="0" smtClean="0"/>
              <a:t>Describe, pose questions, or comment on those aspects at the point they appear in the video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4542598"/>
            <a:ext cx="8911687" cy="68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+ Collaboration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14328" y="5253926"/>
            <a:ext cx="8178397" cy="63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Invite other students </a:t>
            </a:r>
            <a:r>
              <a:rPr lang="en-US" sz="2400" smtClean="0"/>
              <a:t>to comment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30152" y="6106332"/>
            <a:ext cx="846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(Also a useful tool for </a:t>
            </a:r>
            <a:r>
              <a:rPr lang="en-US" smtClean="0"/>
              <a:t>recording presentations then asking for peer review.)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78445"/>
            <a:ext cx="7210771" cy="56735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Add text annotations next to a video at specific time points in that video. Comments appear to the right.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0" y="2186609"/>
            <a:ext cx="9053609" cy="4266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7008" y="570585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659</Words>
  <Application>Microsoft Macintosh PowerPoint</Application>
  <PresentationFormat>Widescreen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Office Theme</vt:lpstr>
      <vt:lpstr>Wisp</vt:lpstr>
      <vt:lpstr>Object-Based Learning: The Apps </vt:lpstr>
      <vt:lpstr>Research: Gather and Winnow</vt:lpstr>
      <vt:lpstr>Pinterest</vt:lpstr>
      <vt:lpstr>Close-looking + describing</vt:lpstr>
      <vt:lpstr>ThingLink</vt:lpstr>
      <vt:lpstr>Critical thinking + writing</vt:lpstr>
      <vt:lpstr>Populr.me</vt:lpstr>
      <vt:lpstr>Close-looking</vt:lpstr>
      <vt:lpstr>VideoAnt</vt:lpstr>
      <vt:lpstr>Critical thinking + writing + time</vt:lpstr>
      <vt:lpstr>TimelineJS</vt:lpstr>
      <vt:lpstr>Critical thinking + writing + space</vt:lpstr>
      <vt:lpstr>StoryMapJS</vt:lpstr>
      <vt:lpstr>Critical thinking + writing + collaboration</vt:lpstr>
      <vt:lpstr>WordPress (using Pages)</vt:lpstr>
      <vt:lpstr>All categories</vt:lpstr>
      <vt:lpstr>Omeka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Object-Based Learning: The Apps </dc:title>
  <dc:creator>Microsoft Office User</dc:creator>
  <cp:lastModifiedBy>Microsoft Office User</cp:lastModifiedBy>
  <cp:revision>19</cp:revision>
  <dcterms:created xsi:type="dcterms:W3CDTF">2017-05-17T16:17:42Z</dcterms:created>
  <dcterms:modified xsi:type="dcterms:W3CDTF">2017-05-18T17:04:46Z</dcterms:modified>
</cp:coreProperties>
</file>