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7AC6DCB-0342-7E4F-B22B-4B6CDB05A0AE}" type="datetimeFigureOut">
              <a:rPr lang="en-US" smtClean="0"/>
              <a:t>5/6/14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3B8C7C7-2045-C045-A024-DBC11F3F3D5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iPad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104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</TotalTime>
  <Words>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iPad</vt:lpstr>
    </vt:vector>
  </TitlesOfParts>
  <Company>University of Vermont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iPad</dc:title>
  <dc:creator>Hope Greenberg</dc:creator>
  <cp:lastModifiedBy>Hope Greenberg</cp:lastModifiedBy>
  <cp:revision>1</cp:revision>
  <dcterms:created xsi:type="dcterms:W3CDTF">2014-05-06T18:45:57Z</dcterms:created>
  <dcterms:modified xsi:type="dcterms:W3CDTF">2014-05-06T18:47:38Z</dcterms:modified>
</cp:coreProperties>
</file>