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95F19"/>
    <a:srgbClr val="F9F9F9"/>
    <a:srgbClr val="A3C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62" autoAdjust="0"/>
    <p:restoredTop sz="94660"/>
  </p:normalViewPr>
  <p:slideViewPr>
    <p:cSldViewPr snapToGrid="0" snapToObjects="1">
      <p:cViewPr>
        <p:scale>
          <a:sx n="95" d="100"/>
          <a:sy n="95" d="100"/>
        </p:scale>
        <p:origin x="-102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7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7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6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2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6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5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8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6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5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0E489-AC17-3F44-A68E-287438D7EBCC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44937-BB37-294D-A565-D3F4D6E6C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7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19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5941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55568" y="5674439"/>
            <a:ext cx="3181687" cy="106947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2">
                <a:lumMod val="50000"/>
              </a:schemeClr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55576" y="1229896"/>
            <a:ext cx="3181687" cy="454526"/>
          </a:xfrm>
          <a:prstGeom prst="rect">
            <a:avLst/>
          </a:prstGeom>
          <a:solidFill>
            <a:srgbClr val="395F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55576" y="1684422"/>
            <a:ext cx="3181687" cy="84221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55576" y="2523657"/>
            <a:ext cx="3181687" cy="19399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55576" y="2717650"/>
            <a:ext cx="3181687" cy="213508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55576" y="4852738"/>
            <a:ext cx="3181687" cy="8288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79" y="0"/>
            <a:ext cx="8956842" cy="93578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"/>
                <a:cs typeface="Times"/>
              </a:rPr>
              <a:t>Description of Soil Pit on Huntington River Terrace #X</a:t>
            </a:r>
            <a:br>
              <a:rPr lang="en-US" sz="2800" dirty="0" smtClean="0">
                <a:latin typeface="Times"/>
                <a:cs typeface="Times"/>
              </a:rPr>
            </a:br>
            <a:r>
              <a:rPr lang="en-US" sz="2000" dirty="0" smtClean="0">
                <a:latin typeface="Times"/>
                <a:cs typeface="Times"/>
              </a:rPr>
              <a:t>Names</a:t>
            </a:r>
            <a:endParaRPr lang="en-US" sz="2000" dirty="0">
              <a:latin typeface="Times"/>
              <a:cs typeface="Times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-13365" y="1049270"/>
            <a:ext cx="4050628" cy="5808730"/>
            <a:chOff x="93579" y="1049270"/>
            <a:chExt cx="4050628" cy="5808730"/>
          </a:xfrm>
        </p:grpSpPr>
        <p:sp>
          <p:nvSpPr>
            <p:cNvPr id="4" name="Rectangle 3"/>
            <p:cNvSpPr/>
            <p:nvPr/>
          </p:nvSpPr>
          <p:spPr>
            <a:xfrm>
              <a:off x="962520" y="1229895"/>
              <a:ext cx="3181687" cy="5521158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58359" y="1049270"/>
              <a:ext cx="704161" cy="307777"/>
              <a:chOff x="258359" y="1049270"/>
              <a:chExt cx="704161" cy="30777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58359" y="1049270"/>
                <a:ext cx="5437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Times"/>
                    <a:cs typeface="Times"/>
                  </a:rPr>
                  <a:t>0 cm</a:t>
                </a:r>
                <a:endParaRPr lang="en-US" sz="1400" dirty="0">
                  <a:latin typeface="Times"/>
                  <a:cs typeface="Times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761994" y="1229895"/>
                <a:ext cx="20052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>
              <a:off x="93579" y="6550223"/>
              <a:ext cx="868941" cy="307777"/>
              <a:chOff x="93579" y="6550223"/>
              <a:chExt cx="868941" cy="307777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93579" y="6550223"/>
                <a:ext cx="7232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Times"/>
                    <a:cs typeface="Times"/>
                  </a:rPr>
                  <a:t>100 cm</a:t>
                </a:r>
                <a:endParaRPr lang="en-US" sz="1400" dirty="0">
                  <a:latin typeface="Times"/>
                  <a:cs typeface="Times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761994" y="6744216"/>
                <a:ext cx="20052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160411" y="3788313"/>
              <a:ext cx="788733" cy="307777"/>
              <a:chOff x="160411" y="3788313"/>
              <a:chExt cx="788733" cy="307777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160411" y="3788313"/>
                <a:ext cx="6335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Times"/>
                    <a:cs typeface="Times"/>
                  </a:rPr>
                  <a:t>50 cm</a:t>
                </a:r>
                <a:endParaRPr lang="en-US" sz="1400" dirty="0">
                  <a:latin typeface="Times"/>
                  <a:cs typeface="Times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748618" y="3982306"/>
                <a:ext cx="20052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160411" y="2430081"/>
              <a:ext cx="788733" cy="307777"/>
              <a:chOff x="160411" y="3788313"/>
              <a:chExt cx="788733" cy="307777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160411" y="3788313"/>
                <a:ext cx="6335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Times"/>
                    <a:cs typeface="Times"/>
                  </a:rPr>
                  <a:t>25 cm</a:t>
                </a:r>
                <a:endParaRPr lang="en-US" sz="1400" dirty="0">
                  <a:latin typeface="Times"/>
                  <a:cs typeface="Times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748618" y="3982306"/>
                <a:ext cx="20052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173787" y="5157238"/>
              <a:ext cx="788733" cy="307777"/>
              <a:chOff x="160411" y="3788313"/>
              <a:chExt cx="788733" cy="307777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60411" y="3788313"/>
                <a:ext cx="6335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Times"/>
                    <a:cs typeface="Times"/>
                  </a:rPr>
                  <a:t>75 cm</a:t>
                </a:r>
                <a:endParaRPr lang="en-US" sz="1400" dirty="0">
                  <a:latin typeface="Times"/>
                  <a:cs typeface="Times"/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748618" y="3982306"/>
                <a:ext cx="20052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TextBox 33"/>
          <p:cNvSpPr txBox="1"/>
          <p:nvPr/>
        </p:nvSpPr>
        <p:spPr>
          <a:xfrm>
            <a:off x="2268182" y="1256937"/>
            <a:ext cx="369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"/>
                <a:cs typeface="Times"/>
              </a:rPr>
              <a:t>O</a:t>
            </a:r>
            <a:endParaRPr lang="en-US" sz="2000" dirty="0">
              <a:latin typeface="Times"/>
              <a:cs typeface="Time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62374" y="1889655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"/>
                <a:cs typeface="Times"/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70786" y="2403345"/>
            <a:ext cx="341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"/>
                <a:cs typeface="Times"/>
              </a:rPr>
              <a:t>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275742" y="3540904"/>
            <a:ext cx="355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"/>
                <a:cs typeface="Times"/>
              </a:rPr>
              <a:t>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72188" y="5017083"/>
            <a:ext cx="355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"/>
                <a:cs typeface="Times"/>
              </a:rPr>
              <a:t>C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7263" y="1684422"/>
            <a:ext cx="5106737" cy="6684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037255" y="2526632"/>
            <a:ext cx="5106745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4037255" y="2724334"/>
            <a:ext cx="5106737" cy="13524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037263" y="4852738"/>
            <a:ext cx="5106737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037263" y="5688264"/>
            <a:ext cx="5106737" cy="0"/>
          </a:xfrm>
          <a:prstGeom prst="line">
            <a:avLst/>
          </a:prstGeom>
          <a:ln w="1270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37254" y="1696392"/>
            <a:ext cx="5106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"/>
                <a:cs typeface="Times"/>
              </a:rPr>
              <a:t>A Horizon </a:t>
            </a:r>
            <a:r>
              <a:rPr lang="en-US" sz="1200" dirty="0" smtClean="0">
                <a:latin typeface="Times"/>
                <a:cs typeface="Times"/>
              </a:rPr>
              <a:t>(x – x cm): Describe here….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218947" y="5157238"/>
            <a:ext cx="1831474" cy="166500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bg2">
                  <a:lumMod val="25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7272425" y="5815801"/>
            <a:ext cx="1751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"/>
                <a:cs typeface="Times"/>
              </a:rPr>
              <a:t>Use this for a gradational transition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082711" y="4575738"/>
            <a:ext cx="4646872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"/>
                <a:cs typeface="Times"/>
              </a:rPr>
              <a:t>Use a dashed line for a more diffuse contact…</a:t>
            </a:r>
            <a:endParaRPr lang="en-US" sz="1200" dirty="0">
              <a:solidFill>
                <a:srgbClr val="FF0000"/>
              </a:solidFill>
              <a:latin typeface="Times"/>
              <a:cs typeface="Time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82711" y="5426278"/>
            <a:ext cx="4646872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"/>
                <a:cs typeface="Times"/>
              </a:rPr>
              <a:t>… and use a solid line for a more defined contact</a:t>
            </a:r>
            <a:endParaRPr lang="en-US" sz="1200" dirty="0">
              <a:solidFill>
                <a:srgbClr val="FF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745886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4572</TotalTime>
  <Words>65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Description of Soil Pit on Huntington River Terrace #X Names</vt:lpstr>
    </vt:vector>
  </TitlesOfParts>
  <Company>Dartmouth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Geomorphologists’ Toolkit: Basics</dc:title>
  <dc:creator>Lee Corbett</dc:creator>
  <cp:lastModifiedBy>Lee Corbett</cp:lastModifiedBy>
  <cp:revision>131</cp:revision>
  <cp:lastPrinted>2014-09-22T10:46:56Z</cp:lastPrinted>
  <dcterms:created xsi:type="dcterms:W3CDTF">2014-08-06T11:05:30Z</dcterms:created>
  <dcterms:modified xsi:type="dcterms:W3CDTF">2014-09-26T12:11:03Z</dcterms:modified>
</cp:coreProperties>
</file>