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E410"/>
    <a:srgbClr val="FF71DD"/>
    <a:srgbClr val="1CFFF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93"/>
  </p:normalViewPr>
  <p:slideViewPr>
    <p:cSldViewPr snapToGrid="0" snapToObjects="1">
      <p:cViewPr>
        <p:scale>
          <a:sx n="40" d="100"/>
          <a:sy n="40" d="100"/>
        </p:scale>
        <p:origin x="-920" y="-344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33F91C-4BD3-B947-98F7-B4301928908C}" type="datetimeFigureOut">
              <a:rPr lang="en-US" smtClean="0"/>
              <a:t>11/2/18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106482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3F91C-4BD3-B947-98F7-B4301928908C}" type="datetimeFigureOut">
              <a:rPr lang="en-US" smtClean="0"/>
              <a:t>11/2/18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25149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3F91C-4BD3-B947-98F7-B4301928908C}" type="datetimeFigureOut">
              <a:rPr lang="en-US" smtClean="0"/>
              <a:t>11/2/18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297540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3F91C-4BD3-B947-98F7-B4301928908C}" type="datetimeFigureOut">
              <a:rPr lang="en-US" smtClean="0"/>
              <a:t>11/2/18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289037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3F91C-4BD3-B947-98F7-B4301928908C}" type="datetimeFigureOut">
              <a:rPr lang="en-US" smtClean="0"/>
              <a:t>11/2/18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382537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3F91C-4BD3-B947-98F7-B4301928908C}" type="datetimeFigureOut">
              <a:rPr lang="en-US" smtClean="0"/>
              <a:t>11/2/18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64836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3F91C-4BD3-B947-98F7-B4301928908C}" type="datetimeFigureOut">
              <a:rPr lang="en-US" smtClean="0"/>
              <a:t>11/2/18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337331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3F91C-4BD3-B947-98F7-B4301928908C}" type="datetimeFigureOut">
              <a:rPr lang="en-US" smtClean="0"/>
              <a:t>11/2/18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3873109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3F91C-4BD3-B947-98F7-B4301928908C}" type="datetimeFigureOut">
              <a:rPr lang="en-US" smtClean="0"/>
              <a:t>11/2/18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5301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E33F91C-4BD3-B947-98F7-B4301928908C}" type="datetimeFigureOut">
              <a:rPr lang="en-US" smtClean="0"/>
              <a:t>11/2/18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17661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E33F91C-4BD3-B947-98F7-B4301928908C}" type="datetimeFigureOut">
              <a:rPr lang="en-US" smtClean="0"/>
              <a:t>11/2/18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7F9414-B5DA-9C44-AE56-403DB8F275F7}" type="slidenum">
              <a:rPr lang="en-US" smtClean="0"/>
              <a:t>‹#›</a:t>
            </a:fld>
            <a:endParaRPr lang="en-US"/>
          </a:p>
        </p:txBody>
      </p:sp>
    </p:spTree>
    <p:extLst>
      <p:ext uri="{BB962C8B-B14F-4D97-AF65-F5344CB8AC3E}">
        <p14:creationId xmlns:p14="http://schemas.microsoft.com/office/powerpoint/2010/main" val="157840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FE33F91C-4BD3-B947-98F7-B4301928908C}" type="datetimeFigureOut">
              <a:rPr lang="en-US" smtClean="0"/>
              <a:t>11/2/18</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367F9414-B5DA-9C44-AE56-403DB8F275F7}" type="slidenum">
              <a:rPr lang="en-US" smtClean="0"/>
              <a:t>‹#›</a:t>
            </a:fld>
            <a:endParaRPr lang="en-US"/>
          </a:p>
        </p:txBody>
      </p:sp>
    </p:spTree>
    <p:extLst>
      <p:ext uri="{BB962C8B-B14F-4D97-AF65-F5344CB8AC3E}">
        <p14:creationId xmlns:p14="http://schemas.microsoft.com/office/powerpoint/2010/main" val="1531726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14200" y="9283700"/>
            <a:ext cx="19862800" cy="14351000"/>
          </a:xfrm>
          <a:prstGeom prst="rect">
            <a:avLst/>
          </a:prstGeom>
          <a:noFill/>
          <a:ln w="508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920766" y="1005608"/>
            <a:ext cx="42069511" cy="2862322"/>
          </a:xfrm>
          <a:prstGeom prst="rect">
            <a:avLst/>
          </a:prstGeom>
          <a:noFill/>
        </p:spPr>
        <p:txBody>
          <a:bodyPr wrap="square" rtlCol="0">
            <a:spAutoFit/>
          </a:bodyPr>
          <a:lstStyle/>
          <a:p>
            <a:pPr algn="ctr"/>
            <a:r>
              <a:rPr lang="en-US" sz="8000" dirty="0"/>
              <a:t>TYPE THE TITLE OF YOUR PROJECT; PLEASE DON’T CHANGE THE SIZE/POSITION/COLOR OF THE TITLE</a:t>
            </a:r>
          </a:p>
          <a:p>
            <a:pPr algn="ctr"/>
            <a:r>
              <a:rPr lang="en-US" sz="6000" dirty="0"/>
              <a:t>Names of both partners</a:t>
            </a:r>
          </a:p>
          <a:p>
            <a:pPr algn="ctr"/>
            <a:r>
              <a:rPr lang="en-US" sz="4000" i="1" dirty="0"/>
              <a:t>Mid-Semester Project for GEOL151, Fall 2018</a:t>
            </a:r>
          </a:p>
        </p:txBody>
      </p:sp>
      <p:sp>
        <p:nvSpPr>
          <p:cNvPr id="6" name="Rectangle 5"/>
          <p:cNvSpPr/>
          <p:nvPr/>
        </p:nvSpPr>
        <p:spPr>
          <a:xfrm>
            <a:off x="920767" y="904864"/>
            <a:ext cx="42069510" cy="31098750"/>
          </a:xfrm>
          <a:prstGeom prst="rect">
            <a:avLst/>
          </a:prstGeom>
          <a:noFill/>
          <a:ln w="508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3270623" y="32046483"/>
            <a:ext cx="17365915" cy="861774"/>
          </a:xfrm>
          <a:prstGeom prst="rect">
            <a:avLst/>
          </a:prstGeom>
          <a:noFill/>
        </p:spPr>
        <p:txBody>
          <a:bodyPr wrap="none" rtlCol="0">
            <a:spAutoFit/>
          </a:bodyPr>
          <a:lstStyle/>
          <a:p>
            <a:r>
              <a:rPr lang="en-US" sz="5000" dirty="0">
                <a:solidFill>
                  <a:srgbClr val="FF0000"/>
                </a:solidFill>
              </a:rPr>
              <a:t>Leave this outer 1’’ border to ensure all of your content will print</a:t>
            </a:r>
          </a:p>
        </p:txBody>
      </p:sp>
      <p:sp>
        <p:nvSpPr>
          <p:cNvPr id="10" name="TextBox 9"/>
          <p:cNvSpPr txBox="1"/>
          <p:nvPr/>
        </p:nvSpPr>
        <p:spPr>
          <a:xfrm>
            <a:off x="-9296400" y="37398"/>
            <a:ext cx="9093200" cy="15481161"/>
          </a:xfrm>
          <a:prstGeom prst="rect">
            <a:avLst/>
          </a:prstGeom>
          <a:noFill/>
        </p:spPr>
        <p:txBody>
          <a:bodyPr wrap="square" rtlCol="0">
            <a:spAutoFit/>
          </a:bodyPr>
          <a:lstStyle/>
          <a:p>
            <a:r>
              <a:rPr lang="en-US" sz="7000" dirty="0"/>
              <a:t>Hint: You want to be sure that the text on your poster will be visible to your viewers. To see how your text will look in “real life” (i.e. when printed), go to the “View” menu, click “Zoom”, click “Zoom” again, and choose “100%”.</a:t>
            </a:r>
          </a:p>
          <a:p>
            <a:endParaRPr lang="en-US" sz="5000" dirty="0"/>
          </a:p>
          <a:p>
            <a:r>
              <a:rPr lang="en-US" sz="5000" dirty="0"/>
              <a:t>For titles, we suggest using a font size of ~40-50</a:t>
            </a:r>
          </a:p>
          <a:p>
            <a:endParaRPr lang="en-US" sz="5000" dirty="0"/>
          </a:p>
          <a:p>
            <a:r>
              <a:rPr lang="en-US" sz="3000" dirty="0"/>
              <a:t>For captions, we suggest using a font size of ~25-40</a:t>
            </a:r>
          </a:p>
        </p:txBody>
      </p:sp>
      <p:sp>
        <p:nvSpPr>
          <p:cNvPr id="11" name="TextBox 10"/>
          <p:cNvSpPr txBox="1"/>
          <p:nvPr/>
        </p:nvSpPr>
        <p:spPr>
          <a:xfrm>
            <a:off x="-9550400" y="16860231"/>
            <a:ext cx="9093200" cy="3170099"/>
          </a:xfrm>
          <a:prstGeom prst="rect">
            <a:avLst/>
          </a:prstGeom>
          <a:solidFill>
            <a:schemeClr val="bg1"/>
          </a:solidFill>
          <a:ln>
            <a:solidFill>
              <a:schemeClr val="accent6">
                <a:lumMod val="75000"/>
              </a:schemeClr>
            </a:solidFill>
          </a:ln>
        </p:spPr>
        <p:txBody>
          <a:bodyPr wrap="square" rtlCol="0">
            <a:spAutoFit/>
          </a:bodyPr>
          <a:lstStyle/>
          <a:p>
            <a:r>
              <a:rPr lang="en-US" sz="5000" dirty="0"/>
              <a:t>Remember that you can enclose your text in a box if you’d like. Just insert a text box, right click, and select “Format Shape”.</a:t>
            </a:r>
          </a:p>
        </p:txBody>
      </p:sp>
      <p:sp>
        <p:nvSpPr>
          <p:cNvPr id="12" name="TextBox 11"/>
          <p:cNvSpPr txBox="1"/>
          <p:nvPr/>
        </p:nvSpPr>
        <p:spPr>
          <a:xfrm>
            <a:off x="-9550400" y="20574773"/>
            <a:ext cx="9093200" cy="9325630"/>
          </a:xfrm>
          <a:prstGeom prst="rect">
            <a:avLst/>
          </a:prstGeom>
          <a:solidFill>
            <a:schemeClr val="accent3">
              <a:lumMod val="40000"/>
              <a:lumOff val="60000"/>
            </a:schemeClr>
          </a:solidFill>
          <a:ln w="25400">
            <a:solidFill>
              <a:srgbClr val="008000"/>
            </a:solidFill>
          </a:ln>
        </p:spPr>
        <p:txBody>
          <a:bodyPr wrap="square" rtlCol="0">
            <a:spAutoFit/>
          </a:bodyPr>
          <a:lstStyle/>
          <a:p>
            <a:r>
              <a:rPr lang="en-US" sz="5000" dirty="0"/>
              <a:t>Hint: You can adjust the width of your text box by dragging the edges. You do NOT need to press “Enter” after each line of text… that will make things very messy to edit! Just adjust the box so that it is the width you want. This will change the size of the box rather than the size of the font. Note that you can also choose whether to have your font centered or left-aligned.</a:t>
            </a:r>
          </a:p>
        </p:txBody>
      </p:sp>
      <p:cxnSp>
        <p:nvCxnSpPr>
          <p:cNvPr id="14" name="Straight Arrow Connector 13"/>
          <p:cNvCxnSpPr/>
          <p:nvPr/>
        </p:nvCxnSpPr>
        <p:spPr>
          <a:xfrm flipH="1">
            <a:off x="44551600" y="1005608"/>
            <a:ext cx="1473200" cy="2093192"/>
          </a:xfrm>
          <a:prstGeom prst="straightConnector1">
            <a:avLst/>
          </a:prstGeom>
          <a:ln w="50800">
            <a:solidFill>
              <a:schemeClr val="tx1"/>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45516800" y="2550695"/>
            <a:ext cx="2634470" cy="263447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44145200" y="5594628"/>
            <a:ext cx="7315199" cy="3939540"/>
          </a:xfrm>
          <a:prstGeom prst="rect">
            <a:avLst/>
          </a:prstGeom>
          <a:noFill/>
        </p:spPr>
        <p:txBody>
          <a:bodyPr wrap="square" rtlCol="0">
            <a:spAutoFit/>
          </a:bodyPr>
          <a:lstStyle/>
          <a:p>
            <a:r>
              <a:rPr lang="en-US" sz="5000" dirty="0">
                <a:solidFill>
                  <a:srgbClr val="FF0000"/>
                </a:solidFill>
              </a:rPr>
              <a:t>Arrows, boxes, </a:t>
            </a:r>
            <a:r>
              <a:rPr lang="en-US" sz="5000" dirty="0" err="1">
                <a:solidFill>
                  <a:srgbClr val="FF0000"/>
                </a:solidFill>
              </a:rPr>
              <a:t>etc</a:t>
            </a:r>
            <a:r>
              <a:rPr lang="en-US" sz="5000" dirty="0">
                <a:solidFill>
                  <a:srgbClr val="FF0000"/>
                </a:solidFill>
              </a:rPr>
              <a:t>, will help you organize your thoughts, connect images to captions, and provide flow through your ideas.</a:t>
            </a:r>
          </a:p>
        </p:txBody>
      </p:sp>
      <p:sp>
        <p:nvSpPr>
          <p:cNvPr id="20" name="Oval 19"/>
          <p:cNvSpPr/>
          <p:nvPr/>
        </p:nvSpPr>
        <p:spPr>
          <a:xfrm>
            <a:off x="48252870" y="34548"/>
            <a:ext cx="2962652" cy="2962652"/>
          </a:xfrm>
          <a:prstGeom prst="ellipse">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44348401" y="10180587"/>
            <a:ext cx="7315198" cy="11633954"/>
          </a:xfrm>
          <a:prstGeom prst="rect">
            <a:avLst/>
          </a:prstGeom>
          <a:gradFill flip="none" rotWithShape="1">
            <a:gsLst>
              <a:gs pos="0">
                <a:srgbClr val="1CFFFA"/>
              </a:gs>
              <a:gs pos="100000">
                <a:srgbClr val="FF71DD"/>
              </a:gs>
              <a:gs pos="52000">
                <a:schemeClr val="accent4">
                  <a:lumMod val="75000"/>
                </a:schemeClr>
              </a:gs>
            </a:gsLst>
            <a:lin ang="15600000" scaled="0"/>
            <a:tileRect/>
          </a:gradFill>
          <a:ln w="50800">
            <a:solidFill>
              <a:srgbClr val="0EE410"/>
            </a:solidFill>
          </a:ln>
        </p:spPr>
        <p:txBody>
          <a:bodyPr wrap="square" rtlCol="0">
            <a:spAutoFit/>
          </a:bodyPr>
          <a:lstStyle/>
          <a:p>
            <a:r>
              <a:rPr lang="en-US" sz="5000" dirty="0"/>
              <a:t>A note about COLOR. Color can be very helpful in a poster… but try to use it thoughtfully since it can be distracting if overdone. You might think about using a single color for each different category of thought (for example, differentiate hillslopes from fluvial by having the image borders different colors). You probably want all of your text to be black for </a:t>
            </a:r>
            <a:r>
              <a:rPr lang="en-US" sz="5000" dirty="0" err="1"/>
              <a:t>readibility</a:t>
            </a:r>
            <a:r>
              <a:rPr lang="en-US" sz="5000" dirty="0"/>
              <a:t>. </a:t>
            </a:r>
          </a:p>
        </p:txBody>
      </p:sp>
      <p:sp>
        <p:nvSpPr>
          <p:cNvPr id="22" name="TextBox 21"/>
          <p:cNvSpPr txBox="1"/>
          <p:nvPr/>
        </p:nvSpPr>
        <p:spPr>
          <a:xfrm>
            <a:off x="44551599" y="22779672"/>
            <a:ext cx="7112000" cy="4708981"/>
          </a:xfrm>
          <a:prstGeom prst="rect">
            <a:avLst/>
          </a:prstGeom>
          <a:noFill/>
          <a:ln>
            <a:solidFill>
              <a:schemeClr val="tx1"/>
            </a:solidFill>
          </a:ln>
        </p:spPr>
        <p:txBody>
          <a:bodyPr wrap="square" rtlCol="0">
            <a:spAutoFit/>
          </a:bodyPr>
          <a:lstStyle/>
          <a:p>
            <a:r>
              <a:rPr lang="en-US" sz="5000" dirty="0"/>
              <a:t>Think about how you can use font formatting to your advantage. For example, you can put </a:t>
            </a:r>
            <a:r>
              <a:rPr lang="en-US" sz="5000" b="1" dirty="0"/>
              <a:t>key words</a:t>
            </a:r>
            <a:r>
              <a:rPr lang="en-US" sz="5000" dirty="0"/>
              <a:t> in bold to make them jump out.</a:t>
            </a:r>
          </a:p>
        </p:txBody>
      </p:sp>
      <p:pic>
        <p:nvPicPr>
          <p:cNvPr id="2" name="Picture 1" descr="bak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14200" y="9283700"/>
            <a:ext cx="19862800" cy="14351000"/>
          </a:xfrm>
          <a:prstGeom prst="rect">
            <a:avLst/>
          </a:prstGeom>
        </p:spPr>
      </p:pic>
    </p:spTree>
    <p:extLst>
      <p:ext uri="{BB962C8B-B14F-4D97-AF65-F5344CB8AC3E}">
        <p14:creationId xmlns:p14="http://schemas.microsoft.com/office/powerpoint/2010/main" val="675711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1033</TotalTime>
  <Words>368</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Dartmouth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Corbett</dc:creator>
  <cp:lastModifiedBy>Paul Bierman</cp:lastModifiedBy>
  <cp:revision>16</cp:revision>
  <dcterms:created xsi:type="dcterms:W3CDTF">2014-10-14T19:12:51Z</dcterms:created>
  <dcterms:modified xsi:type="dcterms:W3CDTF">2018-11-02T15:09:00Z</dcterms:modified>
</cp:coreProperties>
</file>