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A0A8-3E79-492F-B335-37D316848D6F}" type="datetimeFigureOut">
              <a:rPr lang="en-US" smtClean="0"/>
              <a:pPr/>
              <a:t>9/2/2010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6EDB-8CA2-4E0D-92E9-FCA0DDBAE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.wvu.edu/~jtoro/Petroleum/01_intro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0"/>
            <a:ext cx="7772400" cy="1470025"/>
          </a:xfrm>
        </p:spPr>
        <p:txBody>
          <a:bodyPr/>
          <a:lstStyle/>
          <a:p>
            <a:r>
              <a:rPr lang="en-US" dirty="0" smtClean="0"/>
              <a:t>Petroleum Geology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57" t="23529" r="6006" b="4706"/>
          <a:stretch>
            <a:fillRect/>
          </a:stretch>
        </p:blipFill>
        <p:spPr bwMode="auto">
          <a:xfrm>
            <a:off x="457200" y="1828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9684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of Mexico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6125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http://www.geo.wvu.edu/~jtoro/Petroleum/01_intro.pdf</a:t>
            </a:r>
            <a:endParaRPr lang="en-US" dirty="0" smtClean="0"/>
          </a:p>
          <a:p>
            <a:r>
              <a:rPr lang="en-US" i="1" dirty="0" smtClean="0"/>
              <a:t>www.ndoil.org/image/cache/</a:t>
            </a:r>
            <a:r>
              <a:rPr lang="en-US" b="1" i="1" dirty="0" smtClean="0"/>
              <a:t>Petroleum</a:t>
            </a:r>
            <a:r>
              <a:rPr lang="en-US" i="1" dirty="0" smtClean="0"/>
              <a:t>_</a:t>
            </a:r>
            <a:r>
              <a:rPr lang="en-US" b="1" i="1" dirty="0" smtClean="0"/>
              <a:t>Geology</a:t>
            </a:r>
            <a:r>
              <a:rPr lang="en-US" i="1" dirty="0" smtClean="0"/>
              <a:t>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8804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70% of world oil formed in the Mesozoic era</a:t>
            </a:r>
          </a:p>
          <a:p>
            <a:endParaRPr lang="en-US" dirty="0"/>
          </a:p>
          <a:p>
            <a:r>
              <a:rPr lang="en-US" dirty="0" smtClean="0"/>
              <a:t>Tropical climate (warmer), with less oxygen…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04092"/>
            <a:ext cx="5562600" cy="555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"/>
            <a:ext cx="8896350" cy="684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2" y="0"/>
            <a:ext cx="9016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20" y="0"/>
            <a:ext cx="9059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"/>
            <a:ext cx="9163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166688"/>
            <a:ext cx="90963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1143000"/>
          </a:xfrm>
        </p:spPr>
        <p:txBody>
          <a:bodyPr/>
          <a:lstStyle/>
          <a:p>
            <a:r>
              <a:rPr lang="en-US" dirty="0" smtClean="0"/>
              <a:t>Traps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1" y="-22942"/>
            <a:ext cx="6477000" cy="688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36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Petroleum Geology</vt:lpstr>
      <vt:lpstr>Slide 2</vt:lpstr>
      <vt:lpstr>Origin of oil</vt:lpstr>
      <vt:lpstr>Slide 4</vt:lpstr>
      <vt:lpstr>Slide 5</vt:lpstr>
      <vt:lpstr>Slide 6</vt:lpstr>
      <vt:lpstr>Slide 7</vt:lpstr>
      <vt:lpstr>Slide 8</vt:lpstr>
      <vt:lpstr>Traps</vt:lpstr>
      <vt:lpstr>Slide 10</vt:lpstr>
      <vt:lpstr>Gulf of Mexico rocks</vt:lpstr>
      <vt:lpstr>references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Druschel</dc:creator>
  <cp:lastModifiedBy>Greg Druschel</cp:lastModifiedBy>
  <cp:revision>15</cp:revision>
  <dcterms:created xsi:type="dcterms:W3CDTF">2010-08-29T15:47:58Z</dcterms:created>
  <dcterms:modified xsi:type="dcterms:W3CDTF">2010-09-02T19:36:30Z</dcterms:modified>
</cp:coreProperties>
</file>