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8CB7E-0789-BA4E-8342-6035A45234C3}" type="datetimeFigureOut">
              <a:rPr lang="en-US" smtClean="0"/>
              <a:t>6/9/16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F0B21-1382-CA42-87E7-2256F33B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11" name="Shape 4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7" name="Shape 4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5" name="Shape 4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1" name="Shape 4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4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7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4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5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9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9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5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02EBE-FF90-D849-8AF0-C32AB6921080}" type="datetimeFigureOut">
              <a:rPr lang="en-US" smtClean="0"/>
              <a:t>6/9/16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School Name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PBIS Update!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School Mascot/Logo and Expectations</a:t>
            </a: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939845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PBIS Data Update!</a:t>
            </a: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ALL!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(INSERT # of Staff or %) of </a:t>
            </a:r>
            <a:r>
              <a:rPr lang="en-US" sz="32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Members </a:t>
            </a:r>
            <a:r>
              <a:rPr lang="en-US" sz="32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Completed </a:t>
            </a:r>
            <a:endParaRPr lang="en-US" sz="32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Self-Assessment Survey!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501939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year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our staff completed the SAS. 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indicated that they think school-wide system is in place compared to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year.</a:t>
            </a:r>
            <a:b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staff still say this is a medium or high priority for improvement.  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143000" y="2555875"/>
            <a:ext cx="2895600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Shape 398"/>
          <p:cNvSpPr txBox="1"/>
          <p:nvPr/>
        </p:nvSpPr>
        <p:spPr>
          <a:xfrm>
            <a:off x="5118100" y="2587625"/>
            <a:ext cx="3006724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9" name="Shape 3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612367"/>
            <a:ext cx="2929467" cy="1887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215080" y="4093346"/>
            <a:ext cx="41408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your SAS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830695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16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1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1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staff think that non-classroom settings are in place, an increase of </a:t>
            </a:r>
            <a:r>
              <a:rPr lang="en-US" sz="216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1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1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since last year.  Only </a:t>
            </a:r>
            <a:r>
              <a:rPr lang="en-US" sz="21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--% </a:t>
            </a:r>
            <a:r>
              <a:rPr lang="en-US" sz="21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this is still a high priority for improvement.  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2400">
                <a:solidFill>
                  <a:srgbClr val="020202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2400">
              <a:solidFill>
                <a:srgbClr val="02020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990600" y="1905000"/>
            <a:ext cx="7391399" cy="83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762000" y="2057400"/>
            <a:ext cx="6172199" cy="76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8" name="Shape 4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32922"/>
            <a:ext cx="3539067" cy="181987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232016" y="3927378"/>
            <a:ext cx="41408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your SAS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984297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2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Overall, staff perception of implementation has improved across all categories!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7200" y="1907097"/>
            <a:ext cx="2569541" cy="2164403"/>
            <a:chOff x="0" y="1357730"/>
            <a:chExt cx="9144000" cy="5490908"/>
          </a:xfrm>
        </p:grpSpPr>
        <p:pic>
          <p:nvPicPr>
            <p:cNvPr id="414" name="Shape 4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1357730"/>
              <a:ext cx="9144000" cy="549090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Straight Arrow Connector 9"/>
            <p:cNvCxnSpPr/>
            <p:nvPr/>
          </p:nvCxnSpPr>
          <p:spPr>
            <a:xfrm flipV="1">
              <a:off x="2072956" y="2773858"/>
              <a:ext cx="5766322" cy="169351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643463" y="4317997"/>
            <a:ext cx="83481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INSERT your SAS Multi-year by Element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2867125"/>
      </p:ext>
    </p:extLst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title"/>
          </p:nvPr>
        </p:nvSpPr>
        <p:spPr>
          <a:xfrm>
            <a:off x="457200" y="237424"/>
            <a:ext cx="8229600" cy="1143000"/>
          </a:xfrm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year our PBIS team took the BoQ to assess PBIS fidelity across all features of PBIS.  This year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PBIS features are in Place.  </a:t>
            </a:r>
            <a:b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year, only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features were in place.   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1143000" y="2555875"/>
            <a:ext cx="2895600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Shape 421"/>
          <p:cNvSpPr txBox="1"/>
          <p:nvPr/>
        </p:nvSpPr>
        <p:spPr>
          <a:xfrm>
            <a:off x="5118100" y="2587625"/>
            <a:ext cx="3006724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2" name="Shape 4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542170"/>
            <a:ext cx="2760133" cy="20909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537749" y="3926222"/>
            <a:ext cx="63768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your BOQ Total Score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984315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944450"/>
          </a:xfrm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your feedback our team has determined the following areas for improvement: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457200" y="2332038"/>
            <a:ext cx="8229600" cy="36454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arenR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GOAL</a:t>
            </a:r>
            <a:endParaRPr lang="en-US"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arenR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GOAL</a:t>
            </a: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arenR"/>
            </a:pPr>
            <a:r>
              <a:rPr lang="en-US" sz="3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GOAL</a:t>
            </a:r>
            <a:endParaRPr lang="en-US"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(USE the SAS </a:t>
            </a:r>
            <a:r>
              <a:rPr lang="en-US" sz="3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BoQ Summary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help articulate these)</a:t>
            </a:r>
          </a:p>
        </p:txBody>
      </p:sp>
    </p:spTree>
    <p:extLst>
      <p:ext uri="{BB962C8B-B14F-4D97-AF65-F5344CB8AC3E}">
        <p14:creationId xmlns:p14="http://schemas.microsoft.com/office/powerpoint/2010/main" val="1283526272"/>
      </p:ext>
    </p:extLst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Thanks!</a:t>
            </a:r>
          </a:p>
        </p:txBody>
      </p:sp>
      <p:sp>
        <p:nvSpPr>
          <p:cNvPr id="434" name="Shape 4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about PBIS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one of the team members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1400" dirty="0"/>
          </a:p>
          <a:p>
            <a:pPr marL="457200" indent="-457200"/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Jane Principal</a:t>
            </a:r>
          </a:p>
          <a:p>
            <a:pPr marL="457200" indent="-457200"/>
            <a:r>
              <a:rPr lang="en-US" dirty="0" smtClean="0"/>
              <a:t>Tom Coordinator</a:t>
            </a:r>
          </a:p>
          <a:p>
            <a:pPr marL="457200" indent="-457200"/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Ed</a:t>
            </a:r>
          </a:p>
          <a:p>
            <a:pPr marL="457200" indent="-457200"/>
            <a:r>
              <a:rPr lang="en-US" dirty="0" smtClean="0"/>
              <a:t>Sharon Teacher</a:t>
            </a:r>
          </a:p>
          <a:p>
            <a:pPr marL="457200" indent="-457200"/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Johnny Naysayer </a:t>
            </a:r>
          </a:p>
          <a:p>
            <a:pPr marL="457200" indent="-457200"/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 rot="1684059">
            <a:off x="4043883" y="3919490"/>
            <a:ext cx="50569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Team Members 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1104784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238</Words>
  <Application>Microsoft Macintosh PowerPoint</Application>
  <PresentationFormat>On-screen Show (4:3)</PresentationFormat>
  <Paragraphs>35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INSERT School Name PBIS Update!</vt:lpstr>
      <vt:lpstr>PBIS Data Update!</vt:lpstr>
      <vt:lpstr>This year --% of our staff completed the SAS.  --% indicated that they think school-wide system is in place compared to --% last year. --% of staff still say this is a medium or high priority for improvement.  </vt:lpstr>
      <vt:lpstr>--% of staff think that non-classroom settings are in place, an increase of --% since last year.  Only --% say this is still a high priority for improvement.  </vt:lpstr>
      <vt:lpstr>Overall, staff perception of implementation has improved across all categories!</vt:lpstr>
      <vt:lpstr>This year our PBIS team took the BoQ to assess PBIS fidelity across all features of PBIS.  This year --% of PBIS features are in Place.   Last year, only --% of features were in place.   </vt:lpstr>
      <vt:lpstr>Based on your feedback our team has determined the following areas for improvement: </vt:lpstr>
      <vt:lpstr>Thanks!</vt:lpstr>
    </vt:vector>
  </TitlesOfParts>
  <Company>UVM CESS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School Name PBIS Update!</dc:title>
  <dc:creator>University of Vermont College of Education and Social Services</dc:creator>
  <cp:lastModifiedBy>Sherry Schoenberg</cp:lastModifiedBy>
  <cp:revision>2</cp:revision>
  <dcterms:created xsi:type="dcterms:W3CDTF">2016-04-18T15:20:16Z</dcterms:created>
  <dcterms:modified xsi:type="dcterms:W3CDTF">2016-06-09T17:32:07Z</dcterms:modified>
</cp:coreProperties>
</file>